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681" r:id="rId3"/>
    <p:sldMasterId id="2147483697" r:id="rId4"/>
    <p:sldMasterId id="2147483704" r:id="rId5"/>
    <p:sldMasterId id="2147483711" r:id="rId6"/>
    <p:sldMasterId id="2147483723" r:id="rId7"/>
  </p:sldMasterIdLst>
  <p:notesMasterIdLst>
    <p:notesMasterId r:id="rId21"/>
  </p:notesMasterIdLst>
  <p:sldIdLst>
    <p:sldId id="256" r:id="rId8"/>
    <p:sldId id="4287" r:id="rId9"/>
    <p:sldId id="4042" r:id="rId10"/>
    <p:sldId id="4217" r:id="rId11"/>
    <p:sldId id="4317" r:id="rId12"/>
    <p:sldId id="4318" r:id="rId13"/>
    <p:sldId id="4319" r:id="rId14"/>
    <p:sldId id="4320" r:id="rId15"/>
    <p:sldId id="4321" r:id="rId16"/>
    <p:sldId id="4329" r:id="rId17"/>
    <p:sldId id="4330" r:id="rId18"/>
    <p:sldId id="4223" r:id="rId19"/>
    <p:sldId id="43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59D6B4-20D0-04D8-A3F0-2DDD75C44793}" name="Stephanie Hendry" initials="SH" userId="S::Stephanie@higherhealth.ac.za::5dd05671-4ec3-4bfe-8e6c-3a3478e6f7f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2" d="100"/>
          <a:sy n="62" d="100"/>
        </p:scale>
        <p:origin x="82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8/10/relationships/authors" Target="author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D7D968-49F1-484C-9A67-B22E654D2440}" type="datetimeFigureOut">
              <a:rPr lang="en-ZA" smtClean="0"/>
              <a:t>16/Feb/2023</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033628-E35F-4EC3-8DF8-7EBAF684DF17}" type="slidenum">
              <a:rPr lang="en-ZA" smtClean="0"/>
              <a:t>‹#›</a:t>
            </a:fld>
            <a:endParaRPr lang="en-ZA"/>
          </a:p>
        </p:txBody>
      </p:sp>
    </p:spTree>
    <p:extLst>
      <p:ext uri="{BB962C8B-B14F-4D97-AF65-F5344CB8AC3E}">
        <p14:creationId xmlns:p14="http://schemas.microsoft.com/office/powerpoint/2010/main" val="1676198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EA0183-26DC-4B13-81FF-1C1CE71906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6298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EA0183-26DC-4B13-81FF-1C1CE71906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55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EA0183-26DC-4B13-81FF-1C1CE71906F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60321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a:t>We want our students to be informed, knowledgeable citizens who play an active role in building up their communities. </a:t>
            </a:r>
          </a:p>
          <a:p>
            <a:r>
              <a:rPr lang="en-ZA"/>
              <a:t>This course imparts a great deal of knowledge – and students learn best by educating others. That is why peer education is the best mode for this course. Think how many people can be reached and become informed through the peer education model. We know that knowledge saves lives. We saw what misinformation and a lack of knowledge did in the COVID-19 pandemic. We are still grappling with the effects of stigma in terms of HIV prevention and support.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3BEB25-C156-4A6B-95DF-C668BCA8B1AA}"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7946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EA0183-26DC-4B13-81FF-1C1CE71906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7387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EA0183-26DC-4B13-81FF-1C1CE71906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4641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EA0183-26DC-4B13-81FF-1C1CE71906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3176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EA0183-26DC-4B13-81FF-1C1CE71906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410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technical task team have met on this on7 Nov – they will revisit all protocols through an in-sitting – to be addressed by DM DHET, SAPs, Justice and TTT on 7 Feb and released to public space for consultation and </a:t>
            </a:r>
            <a:r>
              <a:rPr lang="en-US" dirty="0" err="1"/>
              <a:t>capcpity</a:t>
            </a:r>
            <a:r>
              <a:rPr lang="en-US" dirty="0"/>
              <a:t>- building- consultation community of practice has taken place with student leadership, campus security</a:t>
            </a:r>
            <a:r>
              <a:rPr lang="en-US"/>
              <a:t>, residence etc.</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EA0183-26DC-4B13-81FF-1C1CE71906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6934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EA0183-26DC-4B13-81FF-1C1CE71906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956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2FCF73-7674-413F-91B5-BD74DEA57854}"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7261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A7CF8-EB3E-68BE-EC25-80252A77DB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2AB9421D-2552-AB3E-854A-E32EA13357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B7F53BCC-07A1-A025-D1C8-3B5115D08184}"/>
              </a:ext>
            </a:extLst>
          </p:cNvPr>
          <p:cNvSpPr>
            <a:spLocks noGrp="1"/>
          </p:cNvSpPr>
          <p:nvPr>
            <p:ph type="dt" sz="half" idx="10"/>
          </p:nvPr>
        </p:nvSpPr>
        <p:spPr/>
        <p:txBody>
          <a:bodyPr/>
          <a:lstStyle/>
          <a:p>
            <a:fld id="{4AF71C4F-03D4-4B75-873C-AA846881AF80}" type="datetimeFigureOut">
              <a:rPr lang="en-ZA" smtClean="0"/>
              <a:t>16/Feb/2023</a:t>
            </a:fld>
            <a:endParaRPr lang="en-ZA"/>
          </a:p>
        </p:txBody>
      </p:sp>
      <p:sp>
        <p:nvSpPr>
          <p:cNvPr id="5" name="Footer Placeholder 4">
            <a:extLst>
              <a:ext uri="{FF2B5EF4-FFF2-40B4-BE49-F238E27FC236}">
                <a16:creationId xmlns:a16="http://schemas.microsoft.com/office/drawing/2014/main" id="{FFF224CA-1766-4ED1-73E3-BDF203B2E14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22A3319-AED9-00A5-7BB8-5F5DE012AF62}"/>
              </a:ext>
            </a:extLst>
          </p:cNvPr>
          <p:cNvSpPr>
            <a:spLocks noGrp="1"/>
          </p:cNvSpPr>
          <p:nvPr>
            <p:ph type="sldNum" sz="quarter" idx="12"/>
          </p:nvPr>
        </p:nvSpPr>
        <p:spPr/>
        <p:txBody>
          <a:bodyPr/>
          <a:lstStyle/>
          <a:p>
            <a:fld id="{45F9B97C-DBC4-4F3F-A5F5-886E6C87E2E3}" type="slidenum">
              <a:rPr lang="en-ZA" smtClean="0"/>
              <a:t>‹#›</a:t>
            </a:fld>
            <a:endParaRPr lang="en-ZA"/>
          </a:p>
        </p:txBody>
      </p:sp>
    </p:spTree>
    <p:extLst>
      <p:ext uri="{BB962C8B-B14F-4D97-AF65-F5344CB8AC3E}">
        <p14:creationId xmlns:p14="http://schemas.microsoft.com/office/powerpoint/2010/main" val="2814984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70C21-92F8-193C-54EC-CA44604A059B}"/>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F3F3FE4-1087-7FED-C77C-1707002E69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3664E6D-43C3-CCBB-8D23-05A237BA7BA5}"/>
              </a:ext>
            </a:extLst>
          </p:cNvPr>
          <p:cNvSpPr>
            <a:spLocks noGrp="1"/>
          </p:cNvSpPr>
          <p:nvPr>
            <p:ph type="dt" sz="half" idx="10"/>
          </p:nvPr>
        </p:nvSpPr>
        <p:spPr/>
        <p:txBody>
          <a:bodyPr/>
          <a:lstStyle/>
          <a:p>
            <a:fld id="{4AF71C4F-03D4-4B75-873C-AA846881AF80}" type="datetimeFigureOut">
              <a:rPr lang="en-ZA" smtClean="0"/>
              <a:t>16/Feb/2023</a:t>
            </a:fld>
            <a:endParaRPr lang="en-ZA"/>
          </a:p>
        </p:txBody>
      </p:sp>
      <p:sp>
        <p:nvSpPr>
          <p:cNvPr id="5" name="Footer Placeholder 4">
            <a:extLst>
              <a:ext uri="{FF2B5EF4-FFF2-40B4-BE49-F238E27FC236}">
                <a16:creationId xmlns:a16="http://schemas.microsoft.com/office/drawing/2014/main" id="{F178FC92-54ED-CCF1-BFA8-0CC66FB230E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CC1EB7D-D27E-CC8F-1B9B-FD615FE2EF8F}"/>
              </a:ext>
            </a:extLst>
          </p:cNvPr>
          <p:cNvSpPr>
            <a:spLocks noGrp="1"/>
          </p:cNvSpPr>
          <p:nvPr>
            <p:ph type="sldNum" sz="quarter" idx="12"/>
          </p:nvPr>
        </p:nvSpPr>
        <p:spPr/>
        <p:txBody>
          <a:bodyPr/>
          <a:lstStyle/>
          <a:p>
            <a:fld id="{45F9B97C-DBC4-4F3F-A5F5-886E6C87E2E3}" type="slidenum">
              <a:rPr lang="en-ZA" smtClean="0"/>
              <a:t>‹#›</a:t>
            </a:fld>
            <a:endParaRPr lang="en-ZA"/>
          </a:p>
        </p:txBody>
      </p:sp>
    </p:spTree>
    <p:extLst>
      <p:ext uri="{BB962C8B-B14F-4D97-AF65-F5344CB8AC3E}">
        <p14:creationId xmlns:p14="http://schemas.microsoft.com/office/powerpoint/2010/main" val="424442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4CB194-D005-B540-7DE6-A4AAD8960C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D8F8FE9A-1243-1D3B-32CE-4680014C55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3E24316-2B83-5950-44B2-9CD04B865473}"/>
              </a:ext>
            </a:extLst>
          </p:cNvPr>
          <p:cNvSpPr>
            <a:spLocks noGrp="1"/>
          </p:cNvSpPr>
          <p:nvPr>
            <p:ph type="dt" sz="half" idx="10"/>
          </p:nvPr>
        </p:nvSpPr>
        <p:spPr/>
        <p:txBody>
          <a:bodyPr/>
          <a:lstStyle/>
          <a:p>
            <a:fld id="{4AF71C4F-03D4-4B75-873C-AA846881AF80}" type="datetimeFigureOut">
              <a:rPr lang="en-ZA" smtClean="0"/>
              <a:t>16/Feb/2023</a:t>
            </a:fld>
            <a:endParaRPr lang="en-ZA"/>
          </a:p>
        </p:txBody>
      </p:sp>
      <p:sp>
        <p:nvSpPr>
          <p:cNvPr id="5" name="Footer Placeholder 4">
            <a:extLst>
              <a:ext uri="{FF2B5EF4-FFF2-40B4-BE49-F238E27FC236}">
                <a16:creationId xmlns:a16="http://schemas.microsoft.com/office/drawing/2014/main" id="{143EAD5D-9E6C-52D3-EAEA-C1808D0922A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4D1B5E9-59DF-882D-21E9-92EC589C8ED0}"/>
              </a:ext>
            </a:extLst>
          </p:cNvPr>
          <p:cNvSpPr>
            <a:spLocks noGrp="1"/>
          </p:cNvSpPr>
          <p:nvPr>
            <p:ph type="sldNum" sz="quarter" idx="12"/>
          </p:nvPr>
        </p:nvSpPr>
        <p:spPr/>
        <p:txBody>
          <a:bodyPr/>
          <a:lstStyle/>
          <a:p>
            <a:fld id="{45F9B97C-DBC4-4F3F-A5F5-886E6C87E2E3}" type="slidenum">
              <a:rPr lang="en-ZA" smtClean="0"/>
              <a:t>‹#›</a:t>
            </a:fld>
            <a:endParaRPr lang="en-ZA"/>
          </a:p>
        </p:txBody>
      </p:sp>
    </p:spTree>
    <p:extLst>
      <p:ext uri="{BB962C8B-B14F-4D97-AF65-F5344CB8AC3E}">
        <p14:creationId xmlns:p14="http://schemas.microsoft.com/office/powerpoint/2010/main" val="2017648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7E97FE0-6FA7-4206-8D9E-1CB29F44823C}"/>
              </a:ext>
            </a:extLst>
          </p:cNvPr>
          <p:cNvSpPr/>
          <p:nvPr userDrawn="1"/>
        </p:nvSpPr>
        <p:spPr>
          <a:xfrm>
            <a:off x="0" y="0"/>
            <a:ext cx="12192000" cy="6858000"/>
          </a:xfrm>
          <a:prstGeom prst="rect">
            <a:avLst/>
          </a:prstGeom>
          <a:solidFill>
            <a:schemeClr val="bg1">
              <a:lumMod val="9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7">
            <a:extLst>
              <a:ext uri="{FF2B5EF4-FFF2-40B4-BE49-F238E27FC236}">
                <a16:creationId xmlns:a16="http://schemas.microsoft.com/office/drawing/2014/main" id="{724B3215-7A92-4AB1-ADAB-C405FA44C54B}"/>
              </a:ext>
            </a:extLst>
          </p:cNvPr>
          <p:cNvSpPr/>
          <p:nvPr userDrawn="1"/>
        </p:nvSpPr>
        <p:spPr>
          <a:xfrm>
            <a:off x="7371280" y="0"/>
            <a:ext cx="4820720" cy="6213076"/>
          </a:xfrm>
          <a:custGeom>
            <a:avLst/>
            <a:gdLst>
              <a:gd name="connsiteX0" fmla="*/ 0 w 4716379"/>
              <a:gd name="connsiteY0" fmla="*/ 12032 h 6075948"/>
              <a:gd name="connsiteX1" fmla="*/ 4716379 w 4716379"/>
              <a:gd name="connsiteY1" fmla="*/ 0 h 6075948"/>
              <a:gd name="connsiteX2" fmla="*/ 4692316 w 4716379"/>
              <a:gd name="connsiteY2" fmla="*/ 4908885 h 6075948"/>
              <a:gd name="connsiteX3" fmla="*/ 3284621 w 4716379"/>
              <a:gd name="connsiteY3" fmla="*/ 6075948 h 6075948"/>
              <a:gd name="connsiteX4" fmla="*/ 0 w 4716379"/>
              <a:gd name="connsiteY4" fmla="*/ 12032 h 6075948"/>
              <a:gd name="connsiteX0" fmla="*/ 126601 w 4842980"/>
              <a:gd name="connsiteY0" fmla="*/ 12032 h 6075948"/>
              <a:gd name="connsiteX1" fmla="*/ 4842980 w 4842980"/>
              <a:gd name="connsiteY1" fmla="*/ 0 h 6075948"/>
              <a:gd name="connsiteX2" fmla="*/ 4818917 w 4842980"/>
              <a:gd name="connsiteY2" fmla="*/ 4908885 h 6075948"/>
              <a:gd name="connsiteX3" fmla="*/ 3411222 w 4842980"/>
              <a:gd name="connsiteY3" fmla="*/ 6075948 h 6075948"/>
              <a:gd name="connsiteX4" fmla="*/ 126601 w 4842980"/>
              <a:gd name="connsiteY4" fmla="*/ 12032 h 6075948"/>
              <a:gd name="connsiteX0" fmla="*/ 128404 w 4844783"/>
              <a:gd name="connsiteY0" fmla="*/ 12032 h 6075948"/>
              <a:gd name="connsiteX1" fmla="*/ 4844783 w 4844783"/>
              <a:gd name="connsiteY1" fmla="*/ 0 h 6075948"/>
              <a:gd name="connsiteX2" fmla="*/ 4820720 w 4844783"/>
              <a:gd name="connsiteY2" fmla="*/ 4908885 h 6075948"/>
              <a:gd name="connsiteX3" fmla="*/ 3413025 w 4844783"/>
              <a:gd name="connsiteY3" fmla="*/ 6075948 h 6075948"/>
              <a:gd name="connsiteX4" fmla="*/ 128404 w 4844783"/>
              <a:gd name="connsiteY4" fmla="*/ 12032 h 6075948"/>
              <a:gd name="connsiteX0" fmla="*/ 128404 w 4844783"/>
              <a:gd name="connsiteY0" fmla="*/ 12032 h 6075948"/>
              <a:gd name="connsiteX1" fmla="*/ 4844783 w 4844783"/>
              <a:gd name="connsiteY1" fmla="*/ 0 h 6075948"/>
              <a:gd name="connsiteX2" fmla="*/ 4820720 w 4844783"/>
              <a:gd name="connsiteY2" fmla="*/ 4797373 h 6075948"/>
              <a:gd name="connsiteX3" fmla="*/ 3413025 w 4844783"/>
              <a:gd name="connsiteY3" fmla="*/ 6075948 h 6075948"/>
              <a:gd name="connsiteX4" fmla="*/ 128404 w 4844783"/>
              <a:gd name="connsiteY4" fmla="*/ 12032 h 6075948"/>
              <a:gd name="connsiteX0" fmla="*/ 128404 w 4820720"/>
              <a:gd name="connsiteY0" fmla="*/ 881 h 6064797"/>
              <a:gd name="connsiteX1" fmla="*/ 4811329 w 4820720"/>
              <a:gd name="connsiteY1" fmla="*/ 0 h 6064797"/>
              <a:gd name="connsiteX2" fmla="*/ 4820720 w 4820720"/>
              <a:gd name="connsiteY2" fmla="*/ 4786222 h 6064797"/>
              <a:gd name="connsiteX3" fmla="*/ 3413025 w 4820720"/>
              <a:gd name="connsiteY3" fmla="*/ 6064797 h 6064797"/>
              <a:gd name="connsiteX4" fmla="*/ 128404 w 4820720"/>
              <a:gd name="connsiteY4" fmla="*/ 881 h 6064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0720" h="6064797">
                <a:moveTo>
                  <a:pt x="128404" y="881"/>
                </a:moveTo>
                <a:lnTo>
                  <a:pt x="4811329" y="0"/>
                </a:lnTo>
                <a:cubicBezTo>
                  <a:pt x="4814459" y="1595407"/>
                  <a:pt x="4817590" y="3190815"/>
                  <a:pt x="4820720" y="4786222"/>
                </a:cubicBezTo>
                <a:lnTo>
                  <a:pt x="3413025" y="6064797"/>
                </a:lnTo>
                <a:cubicBezTo>
                  <a:pt x="2265685" y="5242705"/>
                  <a:pt x="-642998" y="2711734"/>
                  <a:pt x="128404" y="881"/>
                </a:cubicBezTo>
                <a:close/>
              </a:path>
            </a:pathLst>
          </a:custGeom>
          <a:blipFill dpi="0" rotWithShape="1">
            <a:blip r:embed="rId2"/>
            <a:srcRect/>
            <a:stretch>
              <a:fillRect l="-69000" r="-29000"/>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a:solidFill>
                <a:schemeClr val="accent1"/>
              </a:solidFill>
            </a:endParaRPr>
          </a:p>
        </p:txBody>
      </p:sp>
      <p:sp>
        <p:nvSpPr>
          <p:cNvPr id="23" name="Freeform 28">
            <a:extLst>
              <a:ext uri="{FF2B5EF4-FFF2-40B4-BE49-F238E27FC236}">
                <a16:creationId xmlns:a16="http://schemas.microsoft.com/office/drawing/2014/main" id="{DDF28B66-7199-4605-9879-48F1C4D52C80}"/>
              </a:ext>
            </a:extLst>
          </p:cNvPr>
          <p:cNvSpPr/>
          <p:nvPr userDrawn="1"/>
        </p:nvSpPr>
        <p:spPr>
          <a:xfrm>
            <a:off x="7390818" y="1164800"/>
            <a:ext cx="4809775" cy="5146789"/>
          </a:xfrm>
          <a:custGeom>
            <a:avLst/>
            <a:gdLst>
              <a:gd name="connsiteX0" fmla="*/ 4806176 w 4806176"/>
              <a:gd name="connsiteY0" fmla="*/ 3389971 h 4928839"/>
              <a:gd name="connsiteX1" fmla="*/ 4806176 w 4806176"/>
              <a:gd name="connsiteY1" fmla="*/ 3713356 h 4928839"/>
              <a:gd name="connsiteX2" fmla="*/ 3367669 w 4806176"/>
              <a:gd name="connsiteY2" fmla="*/ 4928839 h 4928839"/>
              <a:gd name="connsiteX3" fmla="*/ 0 w 4806176"/>
              <a:gd name="connsiteY3" fmla="*/ 0 h 4928839"/>
              <a:gd name="connsiteX4" fmla="*/ 3389971 w 4806176"/>
              <a:gd name="connsiteY4" fmla="*/ 4694664 h 4928839"/>
              <a:gd name="connsiteX5" fmla="*/ 4806176 w 4806176"/>
              <a:gd name="connsiteY5" fmla="*/ 3389971 h 4928839"/>
              <a:gd name="connsiteX0" fmla="*/ 4806176 w 4806176"/>
              <a:gd name="connsiteY0" fmla="*/ 3389971 h 4928839"/>
              <a:gd name="connsiteX1" fmla="*/ 4806176 w 4806176"/>
              <a:gd name="connsiteY1" fmla="*/ 3713356 h 4928839"/>
              <a:gd name="connsiteX2" fmla="*/ 3367669 w 4806176"/>
              <a:gd name="connsiteY2" fmla="*/ 4928839 h 4928839"/>
              <a:gd name="connsiteX3" fmla="*/ 0 w 4806176"/>
              <a:gd name="connsiteY3" fmla="*/ 0 h 4928839"/>
              <a:gd name="connsiteX4" fmla="*/ 3389971 w 4806176"/>
              <a:gd name="connsiteY4" fmla="*/ 4694664 h 4928839"/>
              <a:gd name="connsiteX5" fmla="*/ 4806176 w 4806176"/>
              <a:gd name="connsiteY5" fmla="*/ 3389971 h 4928839"/>
              <a:gd name="connsiteX0" fmla="*/ 4806176 w 4806176"/>
              <a:gd name="connsiteY0" fmla="*/ 3389971 h 4928839"/>
              <a:gd name="connsiteX1" fmla="*/ 4806176 w 4806176"/>
              <a:gd name="connsiteY1" fmla="*/ 3713356 h 4928839"/>
              <a:gd name="connsiteX2" fmla="*/ 3367669 w 4806176"/>
              <a:gd name="connsiteY2" fmla="*/ 4928839 h 4928839"/>
              <a:gd name="connsiteX3" fmla="*/ 0 w 4806176"/>
              <a:gd name="connsiteY3" fmla="*/ 0 h 4928839"/>
              <a:gd name="connsiteX4" fmla="*/ 3389971 w 4806176"/>
              <a:gd name="connsiteY4" fmla="*/ 4694664 h 4928839"/>
              <a:gd name="connsiteX5" fmla="*/ 4806176 w 4806176"/>
              <a:gd name="connsiteY5" fmla="*/ 3389971 h 4928839"/>
              <a:gd name="connsiteX0" fmla="*/ 4806176 w 4806176"/>
              <a:gd name="connsiteY0" fmla="*/ 3389971 h 4928839"/>
              <a:gd name="connsiteX1" fmla="*/ 4806176 w 4806176"/>
              <a:gd name="connsiteY1" fmla="*/ 3713356 h 4928839"/>
              <a:gd name="connsiteX2" fmla="*/ 3367669 w 4806176"/>
              <a:gd name="connsiteY2" fmla="*/ 4928839 h 4928839"/>
              <a:gd name="connsiteX3" fmla="*/ 0 w 4806176"/>
              <a:gd name="connsiteY3" fmla="*/ 0 h 4928839"/>
              <a:gd name="connsiteX4" fmla="*/ 3389971 w 4806176"/>
              <a:gd name="connsiteY4" fmla="*/ 4694664 h 4928839"/>
              <a:gd name="connsiteX5" fmla="*/ 4806176 w 4806176"/>
              <a:gd name="connsiteY5" fmla="*/ 3389971 h 4928839"/>
              <a:gd name="connsiteX0" fmla="*/ 4806176 w 4806176"/>
              <a:gd name="connsiteY0" fmla="*/ 3389971 h 4928839"/>
              <a:gd name="connsiteX1" fmla="*/ 4806176 w 4806176"/>
              <a:gd name="connsiteY1" fmla="*/ 3713356 h 4928839"/>
              <a:gd name="connsiteX2" fmla="*/ 3367669 w 4806176"/>
              <a:gd name="connsiteY2" fmla="*/ 4928839 h 4928839"/>
              <a:gd name="connsiteX3" fmla="*/ 0 w 4806176"/>
              <a:gd name="connsiteY3" fmla="*/ 0 h 4928839"/>
              <a:gd name="connsiteX4" fmla="*/ 3389971 w 4806176"/>
              <a:gd name="connsiteY4" fmla="*/ 4694664 h 4928839"/>
              <a:gd name="connsiteX5" fmla="*/ 4806176 w 4806176"/>
              <a:gd name="connsiteY5" fmla="*/ 3389971 h 4928839"/>
              <a:gd name="connsiteX0" fmla="*/ 4806176 w 4806176"/>
              <a:gd name="connsiteY0" fmla="*/ 3389971 h 4928839"/>
              <a:gd name="connsiteX1" fmla="*/ 4806176 w 4806176"/>
              <a:gd name="connsiteY1" fmla="*/ 3713356 h 4928839"/>
              <a:gd name="connsiteX2" fmla="*/ 3367669 w 4806176"/>
              <a:gd name="connsiteY2" fmla="*/ 4928839 h 4928839"/>
              <a:gd name="connsiteX3" fmla="*/ 0 w 4806176"/>
              <a:gd name="connsiteY3" fmla="*/ 0 h 4928839"/>
              <a:gd name="connsiteX4" fmla="*/ 3389971 w 4806176"/>
              <a:gd name="connsiteY4" fmla="*/ 4694664 h 4928839"/>
              <a:gd name="connsiteX5" fmla="*/ 4806176 w 4806176"/>
              <a:gd name="connsiteY5" fmla="*/ 3389971 h 4928839"/>
              <a:gd name="connsiteX0" fmla="*/ 4806176 w 4806176"/>
              <a:gd name="connsiteY0" fmla="*/ 3389971 h 4928839"/>
              <a:gd name="connsiteX1" fmla="*/ 4806176 w 4806176"/>
              <a:gd name="connsiteY1" fmla="*/ 3713356 h 4928839"/>
              <a:gd name="connsiteX2" fmla="*/ 3367669 w 4806176"/>
              <a:gd name="connsiteY2" fmla="*/ 4928839 h 4928839"/>
              <a:gd name="connsiteX3" fmla="*/ 0 w 4806176"/>
              <a:gd name="connsiteY3" fmla="*/ 0 h 4928839"/>
              <a:gd name="connsiteX4" fmla="*/ 3389971 w 4806176"/>
              <a:gd name="connsiteY4" fmla="*/ 4694664 h 4928839"/>
              <a:gd name="connsiteX5" fmla="*/ 4806176 w 4806176"/>
              <a:gd name="connsiteY5" fmla="*/ 3389971 h 4928839"/>
              <a:gd name="connsiteX0" fmla="*/ 4806176 w 4806176"/>
              <a:gd name="connsiteY0" fmla="*/ 3389971 h 4928839"/>
              <a:gd name="connsiteX1" fmla="*/ 4782322 w 4806176"/>
              <a:gd name="connsiteY1" fmla="*/ 3633843 h 4928839"/>
              <a:gd name="connsiteX2" fmla="*/ 3367669 w 4806176"/>
              <a:gd name="connsiteY2" fmla="*/ 4928839 h 4928839"/>
              <a:gd name="connsiteX3" fmla="*/ 0 w 4806176"/>
              <a:gd name="connsiteY3" fmla="*/ 0 h 4928839"/>
              <a:gd name="connsiteX4" fmla="*/ 3389971 w 4806176"/>
              <a:gd name="connsiteY4" fmla="*/ 4694664 h 4928839"/>
              <a:gd name="connsiteX5" fmla="*/ 4806176 w 4806176"/>
              <a:gd name="connsiteY5" fmla="*/ 3389971 h 4928839"/>
              <a:gd name="connsiteX0" fmla="*/ 4806176 w 4806176"/>
              <a:gd name="connsiteY0" fmla="*/ 3389971 h 4928839"/>
              <a:gd name="connsiteX1" fmla="*/ 4782322 w 4806176"/>
              <a:gd name="connsiteY1" fmla="*/ 3633843 h 4928839"/>
              <a:gd name="connsiteX2" fmla="*/ 3367669 w 4806176"/>
              <a:gd name="connsiteY2" fmla="*/ 4928839 h 4928839"/>
              <a:gd name="connsiteX3" fmla="*/ 0 w 4806176"/>
              <a:gd name="connsiteY3" fmla="*/ 0 h 4928839"/>
              <a:gd name="connsiteX4" fmla="*/ 3389971 w 4806176"/>
              <a:gd name="connsiteY4" fmla="*/ 4694664 h 4928839"/>
              <a:gd name="connsiteX5" fmla="*/ 4806176 w 4806176"/>
              <a:gd name="connsiteY5" fmla="*/ 3389971 h 4928839"/>
              <a:gd name="connsiteX0" fmla="*/ 4769105 w 4769105"/>
              <a:gd name="connsiteY0" fmla="*/ 3488825 h 5027693"/>
              <a:gd name="connsiteX1" fmla="*/ 4745251 w 4769105"/>
              <a:gd name="connsiteY1" fmla="*/ 3732697 h 5027693"/>
              <a:gd name="connsiteX2" fmla="*/ 3330598 w 4769105"/>
              <a:gd name="connsiteY2" fmla="*/ 5027693 h 5027693"/>
              <a:gd name="connsiteX3" fmla="*/ 0 w 4769105"/>
              <a:gd name="connsiteY3" fmla="*/ 0 h 5027693"/>
              <a:gd name="connsiteX4" fmla="*/ 3352900 w 4769105"/>
              <a:gd name="connsiteY4" fmla="*/ 4793518 h 5027693"/>
              <a:gd name="connsiteX5" fmla="*/ 4769105 w 4769105"/>
              <a:gd name="connsiteY5" fmla="*/ 3488825 h 5027693"/>
              <a:gd name="connsiteX0" fmla="*/ 4769105 w 4769105"/>
              <a:gd name="connsiteY0" fmla="*/ 3488825 h 5027693"/>
              <a:gd name="connsiteX1" fmla="*/ 4745251 w 4769105"/>
              <a:gd name="connsiteY1" fmla="*/ 3732697 h 5027693"/>
              <a:gd name="connsiteX2" fmla="*/ 3330598 w 4769105"/>
              <a:gd name="connsiteY2" fmla="*/ 5027693 h 5027693"/>
              <a:gd name="connsiteX3" fmla="*/ 0 w 4769105"/>
              <a:gd name="connsiteY3" fmla="*/ 0 h 5027693"/>
              <a:gd name="connsiteX4" fmla="*/ 3352900 w 4769105"/>
              <a:gd name="connsiteY4" fmla="*/ 4793518 h 5027693"/>
              <a:gd name="connsiteX5" fmla="*/ 4769105 w 4769105"/>
              <a:gd name="connsiteY5" fmla="*/ 3488825 h 5027693"/>
              <a:gd name="connsiteX0" fmla="*/ 4769105 w 4769105"/>
              <a:gd name="connsiteY0" fmla="*/ 3488825 h 5027693"/>
              <a:gd name="connsiteX1" fmla="*/ 4745251 w 4769105"/>
              <a:gd name="connsiteY1" fmla="*/ 3732697 h 5027693"/>
              <a:gd name="connsiteX2" fmla="*/ 3330598 w 4769105"/>
              <a:gd name="connsiteY2" fmla="*/ 5027693 h 5027693"/>
              <a:gd name="connsiteX3" fmla="*/ 0 w 4769105"/>
              <a:gd name="connsiteY3" fmla="*/ 0 h 5027693"/>
              <a:gd name="connsiteX4" fmla="*/ 3352900 w 4769105"/>
              <a:gd name="connsiteY4" fmla="*/ 4793518 h 5027693"/>
              <a:gd name="connsiteX5" fmla="*/ 4769105 w 4769105"/>
              <a:gd name="connsiteY5" fmla="*/ 3488825 h 5027693"/>
              <a:gd name="connsiteX0" fmla="*/ 4769105 w 4769105"/>
              <a:gd name="connsiteY0" fmla="*/ 3488825 h 5027693"/>
              <a:gd name="connsiteX1" fmla="*/ 4745251 w 4769105"/>
              <a:gd name="connsiteY1" fmla="*/ 3732697 h 5027693"/>
              <a:gd name="connsiteX2" fmla="*/ 3330598 w 4769105"/>
              <a:gd name="connsiteY2" fmla="*/ 5027693 h 5027693"/>
              <a:gd name="connsiteX3" fmla="*/ 0 w 4769105"/>
              <a:gd name="connsiteY3" fmla="*/ 0 h 5027693"/>
              <a:gd name="connsiteX4" fmla="*/ 3352900 w 4769105"/>
              <a:gd name="connsiteY4" fmla="*/ 4793518 h 5027693"/>
              <a:gd name="connsiteX5" fmla="*/ 4769105 w 4769105"/>
              <a:gd name="connsiteY5" fmla="*/ 3488825 h 5027693"/>
              <a:gd name="connsiteX0" fmla="*/ 4769105 w 4769105"/>
              <a:gd name="connsiteY0" fmla="*/ 3488825 h 5027693"/>
              <a:gd name="connsiteX1" fmla="*/ 4745251 w 4769105"/>
              <a:gd name="connsiteY1" fmla="*/ 3732697 h 5027693"/>
              <a:gd name="connsiteX2" fmla="*/ 3330598 w 4769105"/>
              <a:gd name="connsiteY2" fmla="*/ 5027693 h 5027693"/>
              <a:gd name="connsiteX3" fmla="*/ 0 w 4769105"/>
              <a:gd name="connsiteY3" fmla="*/ 0 h 5027693"/>
              <a:gd name="connsiteX4" fmla="*/ 3352900 w 4769105"/>
              <a:gd name="connsiteY4" fmla="*/ 4793518 h 5027693"/>
              <a:gd name="connsiteX5" fmla="*/ 4769105 w 4769105"/>
              <a:gd name="connsiteY5" fmla="*/ 3488825 h 5027693"/>
              <a:gd name="connsiteX0" fmla="*/ 4806175 w 4806175"/>
              <a:gd name="connsiteY0" fmla="*/ 3538252 h 5077120"/>
              <a:gd name="connsiteX1" fmla="*/ 4782321 w 4806175"/>
              <a:gd name="connsiteY1" fmla="*/ 3782124 h 5077120"/>
              <a:gd name="connsiteX2" fmla="*/ 3367668 w 4806175"/>
              <a:gd name="connsiteY2" fmla="*/ 5077120 h 5077120"/>
              <a:gd name="connsiteX3" fmla="*/ 0 w 4806175"/>
              <a:gd name="connsiteY3" fmla="*/ 0 h 5077120"/>
              <a:gd name="connsiteX4" fmla="*/ 3389970 w 4806175"/>
              <a:gd name="connsiteY4" fmla="*/ 4842945 h 5077120"/>
              <a:gd name="connsiteX5" fmla="*/ 4806175 w 4806175"/>
              <a:gd name="connsiteY5" fmla="*/ 3538252 h 5077120"/>
              <a:gd name="connsiteX0" fmla="*/ 4806175 w 4806175"/>
              <a:gd name="connsiteY0" fmla="*/ 3538252 h 5077120"/>
              <a:gd name="connsiteX1" fmla="*/ 4782321 w 4806175"/>
              <a:gd name="connsiteY1" fmla="*/ 3782124 h 5077120"/>
              <a:gd name="connsiteX2" fmla="*/ 3367668 w 4806175"/>
              <a:gd name="connsiteY2" fmla="*/ 5077120 h 5077120"/>
              <a:gd name="connsiteX3" fmla="*/ 0 w 4806175"/>
              <a:gd name="connsiteY3" fmla="*/ 0 h 5077120"/>
              <a:gd name="connsiteX4" fmla="*/ 3389970 w 4806175"/>
              <a:gd name="connsiteY4" fmla="*/ 4842945 h 5077120"/>
              <a:gd name="connsiteX5" fmla="*/ 4806175 w 4806175"/>
              <a:gd name="connsiteY5" fmla="*/ 3538252 h 5077120"/>
              <a:gd name="connsiteX0" fmla="*/ 4806175 w 4806175"/>
              <a:gd name="connsiteY0" fmla="*/ 3538252 h 5077120"/>
              <a:gd name="connsiteX1" fmla="*/ 4782321 w 4806175"/>
              <a:gd name="connsiteY1" fmla="*/ 3782124 h 5077120"/>
              <a:gd name="connsiteX2" fmla="*/ 3367668 w 4806175"/>
              <a:gd name="connsiteY2" fmla="*/ 5077120 h 5077120"/>
              <a:gd name="connsiteX3" fmla="*/ 0 w 4806175"/>
              <a:gd name="connsiteY3" fmla="*/ 0 h 5077120"/>
              <a:gd name="connsiteX4" fmla="*/ 3389970 w 4806175"/>
              <a:gd name="connsiteY4" fmla="*/ 4842945 h 5077120"/>
              <a:gd name="connsiteX5" fmla="*/ 4806175 w 4806175"/>
              <a:gd name="connsiteY5" fmla="*/ 3538252 h 5077120"/>
              <a:gd name="connsiteX0" fmla="*/ 4806175 w 4806175"/>
              <a:gd name="connsiteY0" fmla="*/ 3625338 h 5164206"/>
              <a:gd name="connsiteX1" fmla="*/ 4782321 w 4806175"/>
              <a:gd name="connsiteY1" fmla="*/ 3869210 h 5164206"/>
              <a:gd name="connsiteX2" fmla="*/ 3367668 w 4806175"/>
              <a:gd name="connsiteY2" fmla="*/ 5164206 h 5164206"/>
              <a:gd name="connsiteX3" fmla="*/ 0 w 4806175"/>
              <a:gd name="connsiteY3" fmla="*/ 0 h 5164206"/>
              <a:gd name="connsiteX4" fmla="*/ 3389970 w 4806175"/>
              <a:gd name="connsiteY4" fmla="*/ 4930031 h 5164206"/>
              <a:gd name="connsiteX5" fmla="*/ 4806175 w 4806175"/>
              <a:gd name="connsiteY5" fmla="*/ 3625338 h 5164206"/>
              <a:gd name="connsiteX0" fmla="*/ 4806175 w 4806175"/>
              <a:gd name="connsiteY0" fmla="*/ 3625338 h 5164206"/>
              <a:gd name="connsiteX1" fmla="*/ 4782321 w 4806175"/>
              <a:gd name="connsiteY1" fmla="*/ 3869210 h 5164206"/>
              <a:gd name="connsiteX2" fmla="*/ 3367668 w 4806175"/>
              <a:gd name="connsiteY2" fmla="*/ 5164206 h 5164206"/>
              <a:gd name="connsiteX3" fmla="*/ 0 w 4806175"/>
              <a:gd name="connsiteY3" fmla="*/ 0 h 5164206"/>
              <a:gd name="connsiteX4" fmla="*/ 3389970 w 4806175"/>
              <a:gd name="connsiteY4" fmla="*/ 4930031 h 5164206"/>
              <a:gd name="connsiteX5" fmla="*/ 4806175 w 4806175"/>
              <a:gd name="connsiteY5" fmla="*/ 3625338 h 5164206"/>
              <a:gd name="connsiteX0" fmla="*/ 4806175 w 4806175"/>
              <a:gd name="connsiteY0" fmla="*/ 3625338 h 5164206"/>
              <a:gd name="connsiteX1" fmla="*/ 4782321 w 4806175"/>
              <a:gd name="connsiteY1" fmla="*/ 3869210 h 5164206"/>
              <a:gd name="connsiteX2" fmla="*/ 3367668 w 4806175"/>
              <a:gd name="connsiteY2" fmla="*/ 5164206 h 5164206"/>
              <a:gd name="connsiteX3" fmla="*/ 0 w 4806175"/>
              <a:gd name="connsiteY3" fmla="*/ 0 h 5164206"/>
              <a:gd name="connsiteX4" fmla="*/ 3389970 w 4806175"/>
              <a:gd name="connsiteY4" fmla="*/ 4930031 h 5164206"/>
              <a:gd name="connsiteX5" fmla="*/ 4806175 w 4806175"/>
              <a:gd name="connsiteY5" fmla="*/ 3625338 h 5164206"/>
              <a:gd name="connsiteX0" fmla="*/ 4806175 w 4806175"/>
              <a:gd name="connsiteY0" fmla="*/ 3625338 h 5164206"/>
              <a:gd name="connsiteX1" fmla="*/ 4782321 w 4806175"/>
              <a:gd name="connsiteY1" fmla="*/ 3869210 h 5164206"/>
              <a:gd name="connsiteX2" fmla="*/ 3367668 w 4806175"/>
              <a:gd name="connsiteY2" fmla="*/ 5164206 h 5164206"/>
              <a:gd name="connsiteX3" fmla="*/ 0 w 4806175"/>
              <a:gd name="connsiteY3" fmla="*/ 0 h 5164206"/>
              <a:gd name="connsiteX4" fmla="*/ 3389970 w 4806175"/>
              <a:gd name="connsiteY4" fmla="*/ 4930031 h 5164206"/>
              <a:gd name="connsiteX5" fmla="*/ 4806175 w 4806175"/>
              <a:gd name="connsiteY5" fmla="*/ 3625338 h 5164206"/>
              <a:gd name="connsiteX0" fmla="*/ 4806175 w 4806175"/>
              <a:gd name="connsiteY0" fmla="*/ 3625338 h 5164206"/>
              <a:gd name="connsiteX1" fmla="*/ 4782321 w 4806175"/>
              <a:gd name="connsiteY1" fmla="*/ 3869210 h 5164206"/>
              <a:gd name="connsiteX2" fmla="*/ 3367668 w 4806175"/>
              <a:gd name="connsiteY2" fmla="*/ 5164206 h 5164206"/>
              <a:gd name="connsiteX3" fmla="*/ 0 w 4806175"/>
              <a:gd name="connsiteY3" fmla="*/ 0 h 5164206"/>
              <a:gd name="connsiteX4" fmla="*/ 3389970 w 4806175"/>
              <a:gd name="connsiteY4" fmla="*/ 4930031 h 5164206"/>
              <a:gd name="connsiteX5" fmla="*/ 4806175 w 4806175"/>
              <a:gd name="connsiteY5" fmla="*/ 3625338 h 5164206"/>
              <a:gd name="connsiteX0" fmla="*/ 4797466 w 4797466"/>
              <a:gd name="connsiteY0" fmla="*/ 3607921 h 5146789"/>
              <a:gd name="connsiteX1" fmla="*/ 4773612 w 4797466"/>
              <a:gd name="connsiteY1" fmla="*/ 3851793 h 5146789"/>
              <a:gd name="connsiteX2" fmla="*/ 3358959 w 4797466"/>
              <a:gd name="connsiteY2" fmla="*/ 5146789 h 5146789"/>
              <a:gd name="connsiteX3" fmla="*/ 0 w 4797466"/>
              <a:gd name="connsiteY3" fmla="*/ 0 h 5146789"/>
              <a:gd name="connsiteX4" fmla="*/ 3381261 w 4797466"/>
              <a:gd name="connsiteY4" fmla="*/ 4912614 h 5146789"/>
              <a:gd name="connsiteX5" fmla="*/ 4797466 w 4797466"/>
              <a:gd name="connsiteY5" fmla="*/ 3607921 h 5146789"/>
              <a:gd name="connsiteX0" fmla="*/ 4797466 w 4809775"/>
              <a:gd name="connsiteY0" fmla="*/ 3607921 h 5146789"/>
              <a:gd name="connsiteX1" fmla="*/ 4809775 w 4809775"/>
              <a:gd name="connsiteY1" fmla="*/ 3841461 h 5146789"/>
              <a:gd name="connsiteX2" fmla="*/ 3358959 w 4809775"/>
              <a:gd name="connsiteY2" fmla="*/ 5146789 h 5146789"/>
              <a:gd name="connsiteX3" fmla="*/ 0 w 4809775"/>
              <a:gd name="connsiteY3" fmla="*/ 0 h 5146789"/>
              <a:gd name="connsiteX4" fmla="*/ 3381261 w 4809775"/>
              <a:gd name="connsiteY4" fmla="*/ 4912614 h 5146789"/>
              <a:gd name="connsiteX5" fmla="*/ 4797466 w 4809775"/>
              <a:gd name="connsiteY5" fmla="*/ 3607921 h 5146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9775" h="5146789">
                <a:moveTo>
                  <a:pt x="4797466" y="3607921"/>
                </a:moveTo>
                <a:lnTo>
                  <a:pt x="4809775" y="3841461"/>
                </a:lnTo>
                <a:cubicBezTo>
                  <a:pt x="4354126" y="4312883"/>
                  <a:pt x="3830510" y="4715124"/>
                  <a:pt x="3358959" y="5146789"/>
                </a:cubicBezTo>
                <a:cubicBezTo>
                  <a:pt x="3150803" y="4964343"/>
                  <a:pt x="7496" y="2557081"/>
                  <a:pt x="0" y="0"/>
                </a:cubicBezTo>
                <a:cubicBezTo>
                  <a:pt x="197824" y="1099512"/>
                  <a:pt x="845105" y="2820620"/>
                  <a:pt x="3381261" y="4912614"/>
                </a:cubicBezTo>
                <a:cubicBezTo>
                  <a:pt x="4036209" y="4358446"/>
                  <a:pt x="4325398" y="4042819"/>
                  <a:pt x="4797466" y="3607921"/>
                </a:cubicBezTo>
                <a:close/>
              </a:path>
            </a:pathLst>
          </a:custGeom>
          <a:solidFill>
            <a:schemeClr val="accent2">
              <a:lumMod val="20000"/>
              <a:lumOff val="8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9">
            <a:extLst>
              <a:ext uri="{FF2B5EF4-FFF2-40B4-BE49-F238E27FC236}">
                <a16:creationId xmlns:a16="http://schemas.microsoft.com/office/drawing/2014/main" id="{58F8C880-3A9B-42F0-B262-59DBD0125EE3}"/>
              </a:ext>
            </a:extLst>
          </p:cNvPr>
          <p:cNvSpPr/>
          <p:nvPr userDrawn="1"/>
        </p:nvSpPr>
        <p:spPr>
          <a:xfrm>
            <a:off x="7100527" y="-24715"/>
            <a:ext cx="5095592" cy="6709719"/>
          </a:xfrm>
          <a:custGeom>
            <a:avLst/>
            <a:gdLst>
              <a:gd name="connsiteX0" fmla="*/ 4942703 w 4942703"/>
              <a:gd name="connsiteY0" fmla="*/ 5436973 h 6709719"/>
              <a:gd name="connsiteX1" fmla="*/ 3496962 w 4942703"/>
              <a:gd name="connsiteY1" fmla="*/ 6709719 h 6709719"/>
              <a:gd name="connsiteX2" fmla="*/ 0 w 4942703"/>
              <a:gd name="connsiteY2" fmla="*/ 0 h 6709719"/>
              <a:gd name="connsiteX0" fmla="*/ 5133728 w 5133728"/>
              <a:gd name="connsiteY0" fmla="*/ 5436973 h 6709719"/>
              <a:gd name="connsiteX1" fmla="*/ 3687987 w 5133728"/>
              <a:gd name="connsiteY1" fmla="*/ 6709719 h 6709719"/>
              <a:gd name="connsiteX2" fmla="*/ 191025 w 5133728"/>
              <a:gd name="connsiteY2" fmla="*/ 0 h 6709719"/>
              <a:gd name="connsiteX0" fmla="*/ 5142738 w 5142738"/>
              <a:gd name="connsiteY0" fmla="*/ 5436973 h 6709719"/>
              <a:gd name="connsiteX1" fmla="*/ 3696997 w 5142738"/>
              <a:gd name="connsiteY1" fmla="*/ 6709719 h 6709719"/>
              <a:gd name="connsiteX2" fmla="*/ 200035 w 5142738"/>
              <a:gd name="connsiteY2" fmla="*/ 0 h 6709719"/>
              <a:gd name="connsiteX0" fmla="*/ 5095592 w 5095592"/>
              <a:gd name="connsiteY0" fmla="*/ 5436973 h 6709719"/>
              <a:gd name="connsiteX1" fmla="*/ 3649851 w 5095592"/>
              <a:gd name="connsiteY1" fmla="*/ 6709719 h 6709719"/>
              <a:gd name="connsiteX2" fmla="*/ 152889 w 5095592"/>
              <a:gd name="connsiteY2" fmla="*/ 0 h 6709719"/>
            </a:gdLst>
            <a:ahLst/>
            <a:cxnLst>
              <a:cxn ang="0">
                <a:pos x="connsiteX0" y="connsiteY0"/>
              </a:cxn>
              <a:cxn ang="0">
                <a:pos x="connsiteX1" y="connsiteY1"/>
              </a:cxn>
              <a:cxn ang="0">
                <a:pos x="connsiteX2" y="connsiteY2"/>
              </a:cxn>
            </a:cxnLst>
            <a:rect l="l" t="t" r="r" b="b"/>
            <a:pathLst>
              <a:path w="5095592" h="6709719">
                <a:moveTo>
                  <a:pt x="5095592" y="5436973"/>
                </a:moveTo>
                <a:lnTo>
                  <a:pt x="3649851" y="6709719"/>
                </a:lnTo>
                <a:cubicBezTo>
                  <a:pt x="2286489" y="5535827"/>
                  <a:pt x="-707965" y="3138616"/>
                  <a:pt x="152889" y="0"/>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A screen shot of a computer&#10;&#10;Description automatically generated">
            <a:extLst>
              <a:ext uri="{FF2B5EF4-FFF2-40B4-BE49-F238E27FC236}">
                <a16:creationId xmlns:a16="http://schemas.microsoft.com/office/drawing/2014/main" id="{910C0834-6B95-46F0-AB04-A876EC6678D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9880" b="22207"/>
          <a:stretch/>
        </p:blipFill>
        <p:spPr>
          <a:xfrm>
            <a:off x="1936866" y="201786"/>
            <a:ext cx="3435928" cy="1989854"/>
          </a:xfrm>
          <a:prstGeom prst="rect">
            <a:avLst/>
          </a:prstGeom>
        </p:spPr>
      </p:pic>
      <p:pic>
        <p:nvPicPr>
          <p:cNvPr id="1026" name="Picture 2" descr="Department of Higher Education and Training - Wikipedia">
            <a:extLst>
              <a:ext uri="{FF2B5EF4-FFF2-40B4-BE49-F238E27FC236}">
                <a16:creationId xmlns:a16="http://schemas.microsoft.com/office/drawing/2014/main" id="{C333319E-0D68-4B46-9AA9-0BC688524B8E}"/>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436465" y="5891546"/>
            <a:ext cx="1440886" cy="5451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DHE Lekgotla 2019 | EDHE">
            <a:extLst>
              <a:ext uri="{FF2B5EF4-FFF2-40B4-BE49-F238E27FC236}">
                <a16:creationId xmlns:a16="http://schemas.microsoft.com/office/drawing/2014/main" id="{6886E1E1-588D-4029-8413-6F52A420D636}"/>
              </a:ext>
            </a:extLst>
          </p:cNvPr>
          <p:cNvPicPr>
            <a:picLocks noChangeAspect="1" noChangeArrowheads="1"/>
          </p:cNvPicPr>
          <p:nvPr userDrawn="1"/>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l="6091" t="20620" r="6687" b="19327"/>
          <a:stretch/>
        </p:blipFill>
        <p:spPr bwMode="auto">
          <a:xfrm>
            <a:off x="2882912" y="5891546"/>
            <a:ext cx="2427611" cy="5451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t to know SACPO – SACPOtraining1">
            <a:extLst>
              <a:ext uri="{FF2B5EF4-FFF2-40B4-BE49-F238E27FC236}">
                <a16:creationId xmlns:a16="http://schemas.microsoft.com/office/drawing/2014/main" id="{1A7E3190-BD90-4AC0-BD0C-5F23479C9287}"/>
              </a:ext>
            </a:extLst>
          </p:cNvPr>
          <p:cNvPicPr>
            <a:picLocks noChangeAspect="1" noChangeArrowheads="1"/>
          </p:cNvPicPr>
          <p:nvPr userDrawn="1"/>
        </p:nvPicPr>
        <p:blipFill>
          <a:blip r:embed="rId6"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3607" y="5791200"/>
            <a:ext cx="1130040" cy="74582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B7E0FC91-D9B8-4FBD-B5EB-C8107C599558}"/>
              </a:ext>
            </a:extLst>
          </p:cNvPr>
          <p:cNvSpPr>
            <a:spLocks noGrp="1"/>
          </p:cNvSpPr>
          <p:nvPr>
            <p:ph type="title"/>
          </p:nvPr>
        </p:nvSpPr>
        <p:spPr>
          <a:xfrm>
            <a:off x="354501" y="3063083"/>
            <a:ext cx="7031843" cy="1025291"/>
          </a:xfrm>
        </p:spPr>
        <p:txBody>
          <a:bodyPr>
            <a:noAutofit/>
          </a:bodyPr>
          <a:lstStyle>
            <a:lvl1pPr>
              <a:defRPr sz="4000">
                <a:solidFill>
                  <a:schemeClr val="tx1"/>
                </a:solidFill>
                <a:latin typeface="+mn-lt"/>
              </a:defRPr>
            </a:lvl1pPr>
          </a:lstStyle>
          <a:p>
            <a:r>
              <a:rPr lang="en-US"/>
              <a:t>Click to edit Master title style</a:t>
            </a:r>
            <a:endParaRPr lang="en-ZA"/>
          </a:p>
        </p:txBody>
      </p:sp>
    </p:spTree>
    <p:extLst>
      <p:ext uri="{BB962C8B-B14F-4D97-AF65-F5344CB8AC3E}">
        <p14:creationId xmlns:p14="http://schemas.microsoft.com/office/powerpoint/2010/main" val="875354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8A27D-C7A5-48A0-983A-74E7B8A733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4FA1E1-88EF-4B0F-91D8-76E287CBC4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D43CA-E457-4EC4-BA49-2F6FDD7D21A6}"/>
              </a:ext>
            </a:extLst>
          </p:cNvPr>
          <p:cNvSpPr>
            <a:spLocks noGrp="1"/>
          </p:cNvSpPr>
          <p:nvPr>
            <p:ph type="dt" sz="half" idx="10"/>
          </p:nvPr>
        </p:nvSpPr>
        <p:spPr>
          <a:xfrm>
            <a:off x="838200" y="6356350"/>
            <a:ext cx="2743200" cy="365125"/>
          </a:xfrm>
          <a:prstGeom prst="rect">
            <a:avLst/>
          </a:prstGeom>
        </p:spPr>
        <p:txBody>
          <a:bodyPr/>
          <a:lstStyle/>
          <a:p>
            <a:fld id="{EBE4AD82-564D-4C51-AA72-F092802A8C98}" type="datetimeFigureOut">
              <a:rPr lang="en-US" smtClean="0"/>
              <a:t>2/16/2023</a:t>
            </a:fld>
            <a:endParaRPr lang="en-US"/>
          </a:p>
        </p:txBody>
      </p:sp>
      <p:sp>
        <p:nvSpPr>
          <p:cNvPr id="5" name="Footer Placeholder 4">
            <a:extLst>
              <a:ext uri="{FF2B5EF4-FFF2-40B4-BE49-F238E27FC236}">
                <a16:creationId xmlns:a16="http://schemas.microsoft.com/office/drawing/2014/main" id="{6404E295-6839-49E5-BC14-82C9399FB1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695C37-0129-40B3-B814-AF9DA6DF415E}"/>
              </a:ext>
            </a:extLst>
          </p:cNvPr>
          <p:cNvSpPr>
            <a:spLocks noGrp="1"/>
          </p:cNvSpPr>
          <p:nvPr>
            <p:ph type="sldNum" sz="quarter" idx="12"/>
          </p:nvPr>
        </p:nvSpPr>
        <p:spPr>
          <a:xfrm>
            <a:off x="8610600" y="6356350"/>
            <a:ext cx="2743200" cy="365125"/>
          </a:xfrm>
          <a:prstGeom prst="rect">
            <a:avLst/>
          </a:prstGeom>
        </p:spPr>
        <p:txBody>
          <a:bodyPr/>
          <a:lstStyle/>
          <a:p>
            <a:fld id="{FDD00CBF-BCE8-4BE5-8F83-BD947259F0B6}" type="slidenum">
              <a:rPr lang="en-US" smtClean="0"/>
              <a:t>‹#›</a:t>
            </a:fld>
            <a:endParaRPr lang="en-US"/>
          </a:p>
        </p:txBody>
      </p:sp>
    </p:spTree>
    <p:extLst>
      <p:ext uri="{BB962C8B-B14F-4D97-AF65-F5344CB8AC3E}">
        <p14:creationId xmlns:p14="http://schemas.microsoft.com/office/powerpoint/2010/main" val="1457466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B1FCB-35FD-437C-A3CC-9103EE44F7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13E37C-5E4A-4FCA-A2A4-ABA4FF20C6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559A32-7D2C-4D4A-83C8-AACBCAB8A384}"/>
              </a:ext>
            </a:extLst>
          </p:cNvPr>
          <p:cNvSpPr>
            <a:spLocks noGrp="1"/>
          </p:cNvSpPr>
          <p:nvPr>
            <p:ph type="dt" sz="half" idx="10"/>
          </p:nvPr>
        </p:nvSpPr>
        <p:spPr>
          <a:xfrm>
            <a:off x="838200" y="6356350"/>
            <a:ext cx="2743200" cy="365125"/>
          </a:xfrm>
          <a:prstGeom prst="rect">
            <a:avLst/>
          </a:prstGeom>
        </p:spPr>
        <p:txBody>
          <a:bodyPr/>
          <a:lstStyle/>
          <a:p>
            <a:fld id="{EBE4AD82-564D-4C51-AA72-F092802A8C98}" type="datetimeFigureOut">
              <a:rPr lang="en-US" smtClean="0"/>
              <a:t>2/16/2023</a:t>
            </a:fld>
            <a:endParaRPr lang="en-US"/>
          </a:p>
        </p:txBody>
      </p:sp>
      <p:sp>
        <p:nvSpPr>
          <p:cNvPr id="5" name="Footer Placeholder 4">
            <a:extLst>
              <a:ext uri="{FF2B5EF4-FFF2-40B4-BE49-F238E27FC236}">
                <a16:creationId xmlns:a16="http://schemas.microsoft.com/office/drawing/2014/main" id="{508CF87E-C47F-4F05-80EF-2F8BCB7A4C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9137F8-08DC-420A-A208-EFC236703001}"/>
              </a:ext>
            </a:extLst>
          </p:cNvPr>
          <p:cNvSpPr>
            <a:spLocks noGrp="1"/>
          </p:cNvSpPr>
          <p:nvPr>
            <p:ph type="sldNum" sz="quarter" idx="12"/>
          </p:nvPr>
        </p:nvSpPr>
        <p:spPr>
          <a:xfrm>
            <a:off x="8610600" y="6356350"/>
            <a:ext cx="2743200" cy="365125"/>
          </a:xfrm>
          <a:prstGeom prst="rect">
            <a:avLst/>
          </a:prstGeom>
        </p:spPr>
        <p:txBody>
          <a:bodyPr/>
          <a:lstStyle/>
          <a:p>
            <a:fld id="{FDD00CBF-BCE8-4BE5-8F83-BD947259F0B6}" type="slidenum">
              <a:rPr lang="en-US" smtClean="0"/>
              <a:t>‹#›</a:t>
            </a:fld>
            <a:endParaRPr lang="en-US"/>
          </a:p>
        </p:txBody>
      </p:sp>
    </p:spTree>
    <p:extLst>
      <p:ext uri="{BB962C8B-B14F-4D97-AF65-F5344CB8AC3E}">
        <p14:creationId xmlns:p14="http://schemas.microsoft.com/office/powerpoint/2010/main" val="4269095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D9274-AFC0-437E-9421-F48A6D4D85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56BB3E-A80E-45A4-90A2-3D3C46E98E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FED962-E8F7-4BB1-B815-B52734D468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540233-48F6-4021-B1AD-0685A9A1BE96}"/>
              </a:ext>
            </a:extLst>
          </p:cNvPr>
          <p:cNvSpPr>
            <a:spLocks noGrp="1"/>
          </p:cNvSpPr>
          <p:nvPr>
            <p:ph type="dt" sz="half" idx="10"/>
          </p:nvPr>
        </p:nvSpPr>
        <p:spPr>
          <a:xfrm>
            <a:off x="838200" y="6356350"/>
            <a:ext cx="2743200" cy="365125"/>
          </a:xfrm>
          <a:prstGeom prst="rect">
            <a:avLst/>
          </a:prstGeom>
        </p:spPr>
        <p:txBody>
          <a:bodyPr/>
          <a:lstStyle/>
          <a:p>
            <a:fld id="{EBE4AD82-564D-4C51-AA72-F092802A8C98}" type="datetimeFigureOut">
              <a:rPr lang="en-US" smtClean="0"/>
              <a:t>2/16/2023</a:t>
            </a:fld>
            <a:endParaRPr lang="en-US"/>
          </a:p>
        </p:txBody>
      </p:sp>
      <p:sp>
        <p:nvSpPr>
          <p:cNvPr id="6" name="Footer Placeholder 5">
            <a:extLst>
              <a:ext uri="{FF2B5EF4-FFF2-40B4-BE49-F238E27FC236}">
                <a16:creationId xmlns:a16="http://schemas.microsoft.com/office/drawing/2014/main" id="{BB481507-3F97-44C4-8AFA-645B531878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FAA6A2-C4B2-4E69-92AD-C43B2FDF8D3D}"/>
              </a:ext>
            </a:extLst>
          </p:cNvPr>
          <p:cNvSpPr>
            <a:spLocks noGrp="1"/>
          </p:cNvSpPr>
          <p:nvPr>
            <p:ph type="sldNum" sz="quarter" idx="12"/>
          </p:nvPr>
        </p:nvSpPr>
        <p:spPr>
          <a:xfrm>
            <a:off x="8610600" y="6356350"/>
            <a:ext cx="2743200" cy="365125"/>
          </a:xfrm>
          <a:prstGeom prst="rect">
            <a:avLst/>
          </a:prstGeom>
        </p:spPr>
        <p:txBody>
          <a:bodyPr/>
          <a:lstStyle/>
          <a:p>
            <a:fld id="{FDD00CBF-BCE8-4BE5-8F83-BD947259F0B6}" type="slidenum">
              <a:rPr lang="en-US" smtClean="0"/>
              <a:t>‹#›</a:t>
            </a:fld>
            <a:endParaRPr lang="en-US"/>
          </a:p>
        </p:txBody>
      </p:sp>
    </p:spTree>
    <p:extLst>
      <p:ext uri="{BB962C8B-B14F-4D97-AF65-F5344CB8AC3E}">
        <p14:creationId xmlns:p14="http://schemas.microsoft.com/office/powerpoint/2010/main" val="2742029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31BB25-4427-48D3-8A63-9E1D10373191}"/>
              </a:ext>
            </a:extLst>
          </p:cNvPr>
          <p:cNvSpPr>
            <a:spLocks noGrp="1"/>
          </p:cNvSpPr>
          <p:nvPr>
            <p:ph type="dt" sz="half" idx="10"/>
          </p:nvPr>
        </p:nvSpPr>
        <p:spPr>
          <a:xfrm>
            <a:off x="838200" y="6356350"/>
            <a:ext cx="2743200" cy="365125"/>
          </a:xfrm>
          <a:prstGeom prst="rect">
            <a:avLst/>
          </a:prstGeom>
        </p:spPr>
        <p:txBody>
          <a:bodyPr/>
          <a:lstStyle/>
          <a:p>
            <a:fld id="{EBE4AD82-564D-4C51-AA72-F092802A8C98}" type="datetimeFigureOut">
              <a:rPr lang="en-US" smtClean="0"/>
              <a:t>2/16/2023</a:t>
            </a:fld>
            <a:endParaRPr lang="en-US"/>
          </a:p>
        </p:txBody>
      </p:sp>
      <p:sp>
        <p:nvSpPr>
          <p:cNvPr id="3" name="Footer Placeholder 2">
            <a:extLst>
              <a:ext uri="{FF2B5EF4-FFF2-40B4-BE49-F238E27FC236}">
                <a16:creationId xmlns:a16="http://schemas.microsoft.com/office/drawing/2014/main" id="{FF3354AE-4BF0-4094-ACD4-902F5708D8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3DFF3A-D850-40FB-8F70-EB48420EFD13}"/>
              </a:ext>
            </a:extLst>
          </p:cNvPr>
          <p:cNvSpPr>
            <a:spLocks noGrp="1"/>
          </p:cNvSpPr>
          <p:nvPr>
            <p:ph type="sldNum" sz="quarter" idx="12"/>
          </p:nvPr>
        </p:nvSpPr>
        <p:spPr>
          <a:xfrm>
            <a:off x="8610600" y="6356350"/>
            <a:ext cx="2743200" cy="365125"/>
          </a:xfrm>
          <a:prstGeom prst="rect">
            <a:avLst/>
          </a:prstGeom>
        </p:spPr>
        <p:txBody>
          <a:bodyPr/>
          <a:lstStyle/>
          <a:p>
            <a:fld id="{FDD00CBF-BCE8-4BE5-8F83-BD947259F0B6}" type="slidenum">
              <a:rPr lang="en-US" smtClean="0"/>
              <a:t>‹#›</a:t>
            </a:fld>
            <a:endParaRPr lang="en-US"/>
          </a:p>
        </p:txBody>
      </p:sp>
    </p:spTree>
    <p:extLst>
      <p:ext uri="{BB962C8B-B14F-4D97-AF65-F5344CB8AC3E}">
        <p14:creationId xmlns:p14="http://schemas.microsoft.com/office/powerpoint/2010/main" val="154936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BAD64-66E7-4DD4-A846-ED480718C3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4EBB17-1F16-4D1A-886B-63B849E0AA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BAC5F1-7536-4379-BE15-6765458773A2}"/>
              </a:ext>
            </a:extLst>
          </p:cNvPr>
          <p:cNvSpPr>
            <a:spLocks noGrp="1"/>
          </p:cNvSpPr>
          <p:nvPr>
            <p:ph type="dt" sz="half" idx="10"/>
          </p:nvPr>
        </p:nvSpPr>
        <p:spPr/>
        <p:txBody>
          <a:bodyPr/>
          <a:lstStyle/>
          <a:p>
            <a:fld id="{FBF818C5-C32E-4587-A1F0-E8474984E24B}" type="datetimeFigureOut">
              <a:rPr lang="en-US" smtClean="0"/>
              <a:t>2/16/2023</a:t>
            </a:fld>
            <a:endParaRPr lang="en-US"/>
          </a:p>
        </p:txBody>
      </p:sp>
      <p:sp>
        <p:nvSpPr>
          <p:cNvPr id="5" name="Footer Placeholder 4">
            <a:extLst>
              <a:ext uri="{FF2B5EF4-FFF2-40B4-BE49-F238E27FC236}">
                <a16:creationId xmlns:a16="http://schemas.microsoft.com/office/drawing/2014/main" id="{28A707E2-E835-4372-A50A-149FB912AB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A3E2B2-6520-4DE4-9D43-61DC961BABF2}"/>
              </a:ext>
            </a:extLst>
          </p:cNvPr>
          <p:cNvSpPr>
            <a:spLocks noGrp="1"/>
          </p:cNvSpPr>
          <p:nvPr>
            <p:ph type="sldNum" sz="quarter" idx="12"/>
          </p:nvPr>
        </p:nvSpPr>
        <p:spPr>
          <a:xfrm>
            <a:off x="8610600" y="6356350"/>
            <a:ext cx="2743200" cy="365125"/>
          </a:xfrm>
          <a:prstGeom prst="rect">
            <a:avLst/>
          </a:prstGeom>
        </p:spPr>
        <p:txBody>
          <a:bodyPr/>
          <a:lstStyle/>
          <a:p>
            <a:fld id="{CEC8E525-43B3-4BBA-8AC6-AEF684033CAD}" type="slidenum">
              <a:rPr lang="en-US" smtClean="0"/>
              <a:t>‹#›</a:t>
            </a:fld>
            <a:endParaRPr lang="en-US"/>
          </a:p>
        </p:txBody>
      </p:sp>
    </p:spTree>
    <p:extLst>
      <p:ext uri="{BB962C8B-B14F-4D97-AF65-F5344CB8AC3E}">
        <p14:creationId xmlns:p14="http://schemas.microsoft.com/office/powerpoint/2010/main" val="3054906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A3D8C-92E5-43CD-A595-BFA748560A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3A08D2-E500-4CC5-AD20-DD5C9E4229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541302-4DB3-4D8D-9AAA-7FC618B67B7A}"/>
              </a:ext>
            </a:extLst>
          </p:cNvPr>
          <p:cNvSpPr>
            <a:spLocks noGrp="1"/>
          </p:cNvSpPr>
          <p:nvPr>
            <p:ph type="dt" sz="half" idx="10"/>
          </p:nvPr>
        </p:nvSpPr>
        <p:spPr/>
        <p:txBody>
          <a:bodyPr/>
          <a:lstStyle/>
          <a:p>
            <a:fld id="{FBF818C5-C32E-4587-A1F0-E8474984E24B}" type="datetimeFigureOut">
              <a:rPr lang="en-US" smtClean="0"/>
              <a:t>2/16/2023</a:t>
            </a:fld>
            <a:endParaRPr lang="en-US"/>
          </a:p>
        </p:txBody>
      </p:sp>
      <p:sp>
        <p:nvSpPr>
          <p:cNvPr id="5" name="Footer Placeholder 4">
            <a:extLst>
              <a:ext uri="{FF2B5EF4-FFF2-40B4-BE49-F238E27FC236}">
                <a16:creationId xmlns:a16="http://schemas.microsoft.com/office/drawing/2014/main" id="{CBCC3CFD-CDAC-4729-86A7-20443370CB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1A993-F77F-4C2A-9931-D98CAE0EB5E4}"/>
              </a:ext>
            </a:extLst>
          </p:cNvPr>
          <p:cNvSpPr>
            <a:spLocks noGrp="1"/>
          </p:cNvSpPr>
          <p:nvPr>
            <p:ph type="sldNum" sz="quarter" idx="12"/>
          </p:nvPr>
        </p:nvSpPr>
        <p:spPr>
          <a:xfrm>
            <a:off x="8610600" y="6356350"/>
            <a:ext cx="2743200" cy="365125"/>
          </a:xfrm>
          <a:prstGeom prst="rect">
            <a:avLst/>
          </a:prstGeom>
        </p:spPr>
        <p:txBody>
          <a:bodyPr/>
          <a:lstStyle/>
          <a:p>
            <a:fld id="{CEC8E525-43B3-4BBA-8AC6-AEF684033CAD}" type="slidenum">
              <a:rPr lang="en-US" smtClean="0"/>
              <a:t>‹#›</a:t>
            </a:fld>
            <a:endParaRPr lang="en-US"/>
          </a:p>
        </p:txBody>
      </p:sp>
    </p:spTree>
    <p:extLst>
      <p:ext uri="{BB962C8B-B14F-4D97-AF65-F5344CB8AC3E}">
        <p14:creationId xmlns:p14="http://schemas.microsoft.com/office/powerpoint/2010/main" val="4072090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E3C9C-02F9-45C4-B7F6-7F67D89286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C1B594-1EAC-49D5-A8D8-F203EEC328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31549E-5B5F-4C64-B2AF-9FC958BD02E9}"/>
              </a:ext>
            </a:extLst>
          </p:cNvPr>
          <p:cNvSpPr>
            <a:spLocks noGrp="1"/>
          </p:cNvSpPr>
          <p:nvPr>
            <p:ph type="dt" sz="half" idx="10"/>
          </p:nvPr>
        </p:nvSpPr>
        <p:spPr/>
        <p:txBody>
          <a:bodyPr/>
          <a:lstStyle/>
          <a:p>
            <a:fld id="{FBF818C5-C32E-4587-A1F0-E8474984E24B}" type="datetimeFigureOut">
              <a:rPr lang="en-US" smtClean="0"/>
              <a:t>2/16/2023</a:t>
            </a:fld>
            <a:endParaRPr lang="en-US"/>
          </a:p>
        </p:txBody>
      </p:sp>
      <p:sp>
        <p:nvSpPr>
          <p:cNvPr id="5" name="Footer Placeholder 4">
            <a:extLst>
              <a:ext uri="{FF2B5EF4-FFF2-40B4-BE49-F238E27FC236}">
                <a16:creationId xmlns:a16="http://schemas.microsoft.com/office/drawing/2014/main" id="{1DCD24AB-A4CE-48C5-A74C-B5BC17165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9966CD-3512-4239-8AFF-0F1F0F438967}"/>
              </a:ext>
            </a:extLst>
          </p:cNvPr>
          <p:cNvSpPr>
            <a:spLocks noGrp="1"/>
          </p:cNvSpPr>
          <p:nvPr>
            <p:ph type="sldNum" sz="quarter" idx="12"/>
          </p:nvPr>
        </p:nvSpPr>
        <p:spPr>
          <a:xfrm>
            <a:off x="8610600" y="6356350"/>
            <a:ext cx="2743200" cy="365125"/>
          </a:xfrm>
          <a:prstGeom prst="rect">
            <a:avLst/>
          </a:prstGeom>
        </p:spPr>
        <p:txBody>
          <a:bodyPr/>
          <a:lstStyle/>
          <a:p>
            <a:fld id="{CEC8E525-43B3-4BBA-8AC6-AEF684033CAD}" type="slidenum">
              <a:rPr lang="en-US" smtClean="0"/>
              <a:t>‹#›</a:t>
            </a:fld>
            <a:endParaRPr lang="en-US"/>
          </a:p>
        </p:txBody>
      </p:sp>
    </p:spTree>
    <p:extLst>
      <p:ext uri="{BB962C8B-B14F-4D97-AF65-F5344CB8AC3E}">
        <p14:creationId xmlns:p14="http://schemas.microsoft.com/office/powerpoint/2010/main" val="34898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CB83-9168-717A-0EC4-6A3E639EC4B7}"/>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292F7A57-076F-E588-ABE7-ABE9DC19A4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8D588BC-2D52-B31F-428A-B3C8BB4823DB}"/>
              </a:ext>
            </a:extLst>
          </p:cNvPr>
          <p:cNvSpPr>
            <a:spLocks noGrp="1"/>
          </p:cNvSpPr>
          <p:nvPr>
            <p:ph type="dt" sz="half" idx="10"/>
          </p:nvPr>
        </p:nvSpPr>
        <p:spPr/>
        <p:txBody>
          <a:bodyPr/>
          <a:lstStyle/>
          <a:p>
            <a:fld id="{4AF71C4F-03D4-4B75-873C-AA846881AF80}" type="datetimeFigureOut">
              <a:rPr lang="en-ZA" smtClean="0"/>
              <a:t>16/Feb/2023</a:t>
            </a:fld>
            <a:endParaRPr lang="en-ZA"/>
          </a:p>
        </p:txBody>
      </p:sp>
      <p:sp>
        <p:nvSpPr>
          <p:cNvPr id="5" name="Footer Placeholder 4">
            <a:extLst>
              <a:ext uri="{FF2B5EF4-FFF2-40B4-BE49-F238E27FC236}">
                <a16:creationId xmlns:a16="http://schemas.microsoft.com/office/drawing/2014/main" id="{46ABF6A9-FAA2-D1E5-4793-72B13F109C2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BAE803C-68D3-15ED-3225-BC59627C9E3D}"/>
              </a:ext>
            </a:extLst>
          </p:cNvPr>
          <p:cNvSpPr>
            <a:spLocks noGrp="1"/>
          </p:cNvSpPr>
          <p:nvPr>
            <p:ph type="sldNum" sz="quarter" idx="12"/>
          </p:nvPr>
        </p:nvSpPr>
        <p:spPr/>
        <p:txBody>
          <a:bodyPr/>
          <a:lstStyle/>
          <a:p>
            <a:fld id="{45F9B97C-DBC4-4F3F-A5F5-886E6C87E2E3}" type="slidenum">
              <a:rPr lang="en-ZA" smtClean="0"/>
              <a:t>‹#›</a:t>
            </a:fld>
            <a:endParaRPr lang="en-ZA"/>
          </a:p>
        </p:txBody>
      </p:sp>
    </p:spTree>
    <p:extLst>
      <p:ext uri="{BB962C8B-B14F-4D97-AF65-F5344CB8AC3E}">
        <p14:creationId xmlns:p14="http://schemas.microsoft.com/office/powerpoint/2010/main" val="1575766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74319-5D59-44DD-BBA7-542DF922F6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F2AC6D-5052-420E-A2B5-D4BF0B85AD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2E91C2-ECFD-4CAB-986B-2548F1372A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BE22BD-EFD0-4E90-AB18-D781CEC7C96E}"/>
              </a:ext>
            </a:extLst>
          </p:cNvPr>
          <p:cNvSpPr>
            <a:spLocks noGrp="1"/>
          </p:cNvSpPr>
          <p:nvPr>
            <p:ph type="dt" sz="half" idx="10"/>
          </p:nvPr>
        </p:nvSpPr>
        <p:spPr/>
        <p:txBody>
          <a:bodyPr/>
          <a:lstStyle/>
          <a:p>
            <a:fld id="{FBF818C5-C32E-4587-A1F0-E8474984E24B}" type="datetimeFigureOut">
              <a:rPr lang="en-US" smtClean="0"/>
              <a:t>2/16/2023</a:t>
            </a:fld>
            <a:endParaRPr lang="en-US"/>
          </a:p>
        </p:txBody>
      </p:sp>
      <p:sp>
        <p:nvSpPr>
          <p:cNvPr id="6" name="Footer Placeholder 5">
            <a:extLst>
              <a:ext uri="{FF2B5EF4-FFF2-40B4-BE49-F238E27FC236}">
                <a16:creationId xmlns:a16="http://schemas.microsoft.com/office/drawing/2014/main" id="{1183503B-9517-4C42-8C11-55E6B2A56D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FA3347-9839-45B4-BCA7-191CD9511EEC}"/>
              </a:ext>
            </a:extLst>
          </p:cNvPr>
          <p:cNvSpPr>
            <a:spLocks noGrp="1"/>
          </p:cNvSpPr>
          <p:nvPr>
            <p:ph type="sldNum" sz="quarter" idx="12"/>
          </p:nvPr>
        </p:nvSpPr>
        <p:spPr>
          <a:xfrm>
            <a:off x="8610600" y="6356350"/>
            <a:ext cx="2743200" cy="365125"/>
          </a:xfrm>
          <a:prstGeom prst="rect">
            <a:avLst/>
          </a:prstGeom>
        </p:spPr>
        <p:txBody>
          <a:bodyPr/>
          <a:lstStyle/>
          <a:p>
            <a:fld id="{CEC8E525-43B3-4BBA-8AC6-AEF684033CAD}" type="slidenum">
              <a:rPr lang="en-US" smtClean="0"/>
              <a:t>‹#›</a:t>
            </a:fld>
            <a:endParaRPr lang="en-US"/>
          </a:p>
        </p:txBody>
      </p:sp>
    </p:spTree>
    <p:extLst>
      <p:ext uri="{BB962C8B-B14F-4D97-AF65-F5344CB8AC3E}">
        <p14:creationId xmlns:p14="http://schemas.microsoft.com/office/powerpoint/2010/main" val="2838198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DB5ED-337C-4C2E-9130-58F007683A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ACDB2A-FC41-4CA2-8D45-5CA8524DB0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B7DDAF-35B9-41F3-B8F7-2D300F1106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E052A2-7974-4D3A-85A2-A48DE6B43B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DF12DF-1BD7-4396-845F-F071DDA698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C8E6B9-7386-4EA9-A5F2-BEA6A5735CC8}"/>
              </a:ext>
            </a:extLst>
          </p:cNvPr>
          <p:cNvSpPr>
            <a:spLocks noGrp="1"/>
          </p:cNvSpPr>
          <p:nvPr>
            <p:ph type="dt" sz="half" idx="10"/>
          </p:nvPr>
        </p:nvSpPr>
        <p:spPr/>
        <p:txBody>
          <a:bodyPr/>
          <a:lstStyle/>
          <a:p>
            <a:fld id="{FBF818C5-C32E-4587-A1F0-E8474984E24B}" type="datetimeFigureOut">
              <a:rPr lang="en-US" smtClean="0"/>
              <a:t>2/16/2023</a:t>
            </a:fld>
            <a:endParaRPr lang="en-US"/>
          </a:p>
        </p:txBody>
      </p:sp>
      <p:sp>
        <p:nvSpPr>
          <p:cNvPr id="8" name="Footer Placeholder 7">
            <a:extLst>
              <a:ext uri="{FF2B5EF4-FFF2-40B4-BE49-F238E27FC236}">
                <a16:creationId xmlns:a16="http://schemas.microsoft.com/office/drawing/2014/main" id="{D3824A41-077E-4CF7-8F0A-C141518E5A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DB0939-6064-43BE-BC21-4090C64A175C}"/>
              </a:ext>
            </a:extLst>
          </p:cNvPr>
          <p:cNvSpPr>
            <a:spLocks noGrp="1"/>
          </p:cNvSpPr>
          <p:nvPr>
            <p:ph type="sldNum" sz="quarter" idx="12"/>
          </p:nvPr>
        </p:nvSpPr>
        <p:spPr>
          <a:xfrm>
            <a:off x="8610600" y="6356350"/>
            <a:ext cx="2743200" cy="365125"/>
          </a:xfrm>
          <a:prstGeom prst="rect">
            <a:avLst/>
          </a:prstGeom>
        </p:spPr>
        <p:txBody>
          <a:bodyPr/>
          <a:lstStyle/>
          <a:p>
            <a:fld id="{CEC8E525-43B3-4BBA-8AC6-AEF684033CAD}" type="slidenum">
              <a:rPr lang="en-US" smtClean="0"/>
              <a:t>‹#›</a:t>
            </a:fld>
            <a:endParaRPr lang="en-US"/>
          </a:p>
        </p:txBody>
      </p:sp>
    </p:spTree>
    <p:extLst>
      <p:ext uri="{BB962C8B-B14F-4D97-AF65-F5344CB8AC3E}">
        <p14:creationId xmlns:p14="http://schemas.microsoft.com/office/powerpoint/2010/main" val="4092793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5EF2-C47C-4DE6-9AAD-C1E1433CCF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FBE854-0DDA-406F-9B57-0AB0FEAAD4C1}"/>
              </a:ext>
            </a:extLst>
          </p:cNvPr>
          <p:cNvSpPr>
            <a:spLocks noGrp="1"/>
          </p:cNvSpPr>
          <p:nvPr>
            <p:ph type="dt" sz="half" idx="10"/>
          </p:nvPr>
        </p:nvSpPr>
        <p:spPr/>
        <p:txBody>
          <a:bodyPr/>
          <a:lstStyle/>
          <a:p>
            <a:fld id="{FBF818C5-C32E-4587-A1F0-E8474984E24B}" type="datetimeFigureOut">
              <a:rPr lang="en-US" smtClean="0"/>
              <a:t>2/16/2023</a:t>
            </a:fld>
            <a:endParaRPr lang="en-US"/>
          </a:p>
        </p:txBody>
      </p:sp>
      <p:sp>
        <p:nvSpPr>
          <p:cNvPr id="4" name="Footer Placeholder 3">
            <a:extLst>
              <a:ext uri="{FF2B5EF4-FFF2-40B4-BE49-F238E27FC236}">
                <a16:creationId xmlns:a16="http://schemas.microsoft.com/office/drawing/2014/main" id="{833C1269-1D59-4D83-B767-48803AA4A9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DF211B-FE31-4745-8A1A-8867E3695136}"/>
              </a:ext>
            </a:extLst>
          </p:cNvPr>
          <p:cNvSpPr>
            <a:spLocks noGrp="1"/>
          </p:cNvSpPr>
          <p:nvPr>
            <p:ph type="sldNum" sz="quarter" idx="12"/>
          </p:nvPr>
        </p:nvSpPr>
        <p:spPr>
          <a:xfrm>
            <a:off x="8610600" y="6356350"/>
            <a:ext cx="2743200" cy="365125"/>
          </a:xfrm>
          <a:prstGeom prst="rect">
            <a:avLst/>
          </a:prstGeom>
        </p:spPr>
        <p:txBody>
          <a:bodyPr/>
          <a:lstStyle/>
          <a:p>
            <a:fld id="{CEC8E525-43B3-4BBA-8AC6-AEF684033CAD}" type="slidenum">
              <a:rPr lang="en-US" smtClean="0"/>
              <a:t>‹#›</a:t>
            </a:fld>
            <a:endParaRPr lang="en-US"/>
          </a:p>
        </p:txBody>
      </p:sp>
    </p:spTree>
    <p:extLst>
      <p:ext uri="{BB962C8B-B14F-4D97-AF65-F5344CB8AC3E}">
        <p14:creationId xmlns:p14="http://schemas.microsoft.com/office/powerpoint/2010/main" val="772302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7AD2BC-2C6E-467A-B8E6-8903502E828A}"/>
              </a:ext>
            </a:extLst>
          </p:cNvPr>
          <p:cNvSpPr>
            <a:spLocks noGrp="1"/>
          </p:cNvSpPr>
          <p:nvPr>
            <p:ph type="dt" sz="half" idx="10"/>
          </p:nvPr>
        </p:nvSpPr>
        <p:spPr/>
        <p:txBody>
          <a:bodyPr/>
          <a:lstStyle/>
          <a:p>
            <a:fld id="{FBF818C5-C32E-4587-A1F0-E8474984E24B}" type="datetimeFigureOut">
              <a:rPr lang="en-US" smtClean="0"/>
              <a:t>2/16/2023</a:t>
            </a:fld>
            <a:endParaRPr lang="en-US"/>
          </a:p>
        </p:txBody>
      </p:sp>
      <p:sp>
        <p:nvSpPr>
          <p:cNvPr id="3" name="Footer Placeholder 2">
            <a:extLst>
              <a:ext uri="{FF2B5EF4-FFF2-40B4-BE49-F238E27FC236}">
                <a16:creationId xmlns:a16="http://schemas.microsoft.com/office/drawing/2014/main" id="{158CBC6B-CA1C-42BF-935E-41ECE624C6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F04132-10C6-4B56-89E7-C82DA2E85A7A}"/>
              </a:ext>
            </a:extLst>
          </p:cNvPr>
          <p:cNvSpPr>
            <a:spLocks noGrp="1"/>
          </p:cNvSpPr>
          <p:nvPr>
            <p:ph type="sldNum" sz="quarter" idx="12"/>
          </p:nvPr>
        </p:nvSpPr>
        <p:spPr>
          <a:xfrm>
            <a:off x="8610600" y="6356350"/>
            <a:ext cx="2743200" cy="365125"/>
          </a:xfrm>
          <a:prstGeom prst="rect">
            <a:avLst/>
          </a:prstGeom>
        </p:spPr>
        <p:txBody>
          <a:bodyPr/>
          <a:lstStyle/>
          <a:p>
            <a:fld id="{CEC8E525-43B3-4BBA-8AC6-AEF684033CAD}" type="slidenum">
              <a:rPr lang="en-US" smtClean="0"/>
              <a:t>‹#›</a:t>
            </a:fld>
            <a:endParaRPr lang="en-US"/>
          </a:p>
        </p:txBody>
      </p:sp>
    </p:spTree>
    <p:extLst>
      <p:ext uri="{BB962C8B-B14F-4D97-AF65-F5344CB8AC3E}">
        <p14:creationId xmlns:p14="http://schemas.microsoft.com/office/powerpoint/2010/main" val="2288408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60C4D-078E-48DF-BC62-D9039BA926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E9FE7A-8156-480D-BFB3-32AD2AE1E4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345C3E-E69F-451A-9108-EB8CD720B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3A3F89-A411-4641-BBFD-AC94A301B3C7}"/>
              </a:ext>
            </a:extLst>
          </p:cNvPr>
          <p:cNvSpPr>
            <a:spLocks noGrp="1"/>
          </p:cNvSpPr>
          <p:nvPr>
            <p:ph type="dt" sz="half" idx="10"/>
          </p:nvPr>
        </p:nvSpPr>
        <p:spPr/>
        <p:txBody>
          <a:bodyPr/>
          <a:lstStyle/>
          <a:p>
            <a:fld id="{FBF818C5-C32E-4587-A1F0-E8474984E24B}" type="datetimeFigureOut">
              <a:rPr lang="en-US" smtClean="0"/>
              <a:t>2/16/2023</a:t>
            </a:fld>
            <a:endParaRPr lang="en-US"/>
          </a:p>
        </p:txBody>
      </p:sp>
      <p:sp>
        <p:nvSpPr>
          <p:cNvPr id="6" name="Footer Placeholder 5">
            <a:extLst>
              <a:ext uri="{FF2B5EF4-FFF2-40B4-BE49-F238E27FC236}">
                <a16:creationId xmlns:a16="http://schemas.microsoft.com/office/drawing/2014/main" id="{3522826B-60BD-4D5D-915D-CB09CEA2FC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8C0F43-1262-4E96-83D3-E35A5675AB32}"/>
              </a:ext>
            </a:extLst>
          </p:cNvPr>
          <p:cNvSpPr>
            <a:spLocks noGrp="1"/>
          </p:cNvSpPr>
          <p:nvPr>
            <p:ph type="sldNum" sz="quarter" idx="12"/>
          </p:nvPr>
        </p:nvSpPr>
        <p:spPr>
          <a:xfrm>
            <a:off x="8610600" y="6356350"/>
            <a:ext cx="2743200" cy="365125"/>
          </a:xfrm>
          <a:prstGeom prst="rect">
            <a:avLst/>
          </a:prstGeom>
        </p:spPr>
        <p:txBody>
          <a:bodyPr/>
          <a:lstStyle/>
          <a:p>
            <a:fld id="{CEC8E525-43B3-4BBA-8AC6-AEF684033CAD}" type="slidenum">
              <a:rPr lang="en-US" smtClean="0"/>
              <a:t>‹#›</a:t>
            </a:fld>
            <a:endParaRPr lang="en-US"/>
          </a:p>
        </p:txBody>
      </p:sp>
    </p:spTree>
    <p:extLst>
      <p:ext uri="{BB962C8B-B14F-4D97-AF65-F5344CB8AC3E}">
        <p14:creationId xmlns:p14="http://schemas.microsoft.com/office/powerpoint/2010/main" val="1873077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CBAC8-F2A0-4CC3-AB9F-59D66A9FAC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75DB14-F464-4387-8EFE-0A8FA8BCAB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E2779C-4881-4938-A0CA-F900AB0094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6A2DBC-9773-44FE-A3F9-91AC222B518A}"/>
              </a:ext>
            </a:extLst>
          </p:cNvPr>
          <p:cNvSpPr>
            <a:spLocks noGrp="1"/>
          </p:cNvSpPr>
          <p:nvPr>
            <p:ph type="dt" sz="half" idx="10"/>
          </p:nvPr>
        </p:nvSpPr>
        <p:spPr/>
        <p:txBody>
          <a:bodyPr/>
          <a:lstStyle/>
          <a:p>
            <a:fld id="{FBF818C5-C32E-4587-A1F0-E8474984E24B}" type="datetimeFigureOut">
              <a:rPr lang="en-US" smtClean="0"/>
              <a:t>2/16/2023</a:t>
            </a:fld>
            <a:endParaRPr lang="en-US"/>
          </a:p>
        </p:txBody>
      </p:sp>
      <p:sp>
        <p:nvSpPr>
          <p:cNvPr id="6" name="Footer Placeholder 5">
            <a:extLst>
              <a:ext uri="{FF2B5EF4-FFF2-40B4-BE49-F238E27FC236}">
                <a16:creationId xmlns:a16="http://schemas.microsoft.com/office/drawing/2014/main" id="{9D15CE08-0032-4384-9B07-ED825C5F32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B50CAA-2FC6-4EE9-AF88-7B0240845AB1}"/>
              </a:ext>
            </a:extLst>
          </p:cNvPr>
          <p:cNvSpPr>
            <a:spLocks noGrp="1"/>
          </p:cNvSpPr>
          <p:nvPr>
            <p:ph type="sldNum" sz="quarter" idx="12"/>
          </p:nvPr>
        </p:nvSpPr>
        <p:spPr>
          <a:xfrm>
            <a:off x="8610600" y="6356350"/>
            <a:ext cx="2743200" cy="365125"/>
          </a:xfrm>
          <a:prstGeom prst="rect">
            <a:avLst/>
          </a:prstGeom>
        </p:spPr>
        <p:txBody>
          <a:bodyPr/>
          <a:lstStyle/>
          <a:p>
            <a:fld id="{CEC8E525-43B3-4BBA-8AC6-AEF684033CAD}" type="slidenum">
              <a:rPr lang="en-US" smtClean="0"/>
              <a:t>‹#›</a:t>
            </a:fld>
            <a:endParaRPr lang="en-US"/>
          </a:p>
        </p:txBody>
      </p:sp>
    </p:spTree>
    <p:extLst>
      <p:ext uri="{BB962C8B-B14F-4D97-AF65-F5344CB8AC3E}">
        <p14:creationId xmlns:p14="http://schemas.microsoft.com/office/powerpoint/2010/main" val="18263094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DB89B-2432-4106-BDA4-FB17DFD1DD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B4D1BE-81AE-4A90-9790-B6E8A962C5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9E7007-33ED-4669-914C-43A3C3369173}"/>
              </a:ext>
            </a:extLst>
          </p:cNvPr>
          <p:cNvSpPr>
            <a:spLocks noGrp="1"/>
          </p:cNvSpPr>
          <p:nvPr>
            <p:ph type="dt" sz="half" idx="10"/>
          </p:nvPr>
        </p:nvSpPr>
        <p:spPr/>
        <p:txBody>
          <a:bodyPr/>
          <a:lstStyle/>
          <a:p>
            <a:fld id="{FBF818C5-C32E-4587-A1F0-E8474984E24B}" type="datetimeFigureOut">
              <a:rPr lang="en-US" smtClean="0"/>
              <a:t>2/16/2023</a:t>
            </a:fld>
            <a:endParaRPr lang="en-US"/>
          </a:p>
        </p:txBody>
      </p:sp>
      <p:sp>
        <p:nvSpPr>
          <p:cNvPr id="5" name="Footer Placeholder 4">
            <a:extLst>
              <a:ext uri="{FF2B5EF4-FFF2-40B4-BE49-F238E27FC236}">
                <a16:creationId xmlns:a16="http://schemas.microsoft.com/office/drawing/2014/main" id="{ED58B2FF-C0E6-402E-A419-22AE96CCFF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32A576-AA25-4180-B472-A22777CC564D}"/>
              </a:ext>
            </a:extLst>
          </p:cNvPr>
          <p:cNvSpPr>
            <a:spLocks noGrp="1"/>
          </p:cNvSpPr>
          <p:nvPr>
            <p:ph type="sldNum" sz="quarter" idx="12"/>
          </p:nvPr>
        </p:nvSpPr>
        <p:spPr>
          <a:xfrm>
            <a:off x="8610600" y="6356350"/>
            <a:ext cx="2743200" cy="365125"/>
          </a:xfrm>
          <a:prstGeom prst="rect">
            <a:avLst/>
          </a:prstGeom>
        </p:spPr>
        <p:txBody>
          <a:bodyPr/>
          <a:lstStyle/>
          <a:p>
            <a:fld id="{CEC8E525-43B3-4BBA-8AC6-AEF684033CAD}" type="slidenum">
              <a:rPr lang="en-US" smtClean="0"/>
              <a:t>‹#›</a:t>
            </a:fld>
            <a:endParaRPr lang="en-US"/>
          </a:p>
        </p:txBody>
      </p:sp>
    </p:spTree>
    <p:extLst>
      <p:ext uri="{BB962C8B-B14F-4D97-AF65-F5344CB8AC3E}">
        <p14:creationId xmlns:p14="http://schemas.microsoft.com/office/powerpoint/2010/main" val="1325848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FA6007-1A54-4BED-B5EC-FEAE5FE0B9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82DBEF-61D5-4A6E-BE14-BF0E7A9B7C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BC9DD9-D8E2-4351-8C9D-800555FABBF5}"/>
              </a:ext>
            </a:extLst>
          </p:cNvPr>
          <p:cNvSpPr>
            <a:spLocks noGrp="1"/>
          </p:cNvSpPr>
          <p:nvPr>
            <p:ph type="dt" sz="half" idx="10"/>
          </p:nvPr>
        </p:nvSpPr>
        <p:spPr/>
        <p:txBody>
          <a:bodyPr/>
          <a:lstStyle/>
          <a:p>
            <a:fld id="{FBF818C5-C32E-4587-A1F0-E8474984E24B}" type="datetimeFigureOut">
              <a:rPr lang="en-US" smtClean="0"/>
              <a:t>2/16/2023</a:t>
            </a:fld>
            <a:endParaRPr lang="en-US"/>
          </a:p>
        </p:txBody>
      </p:sp>
      <p:sp>
        <p:nvSpPr>
          <p:cNvPr id="5" name="Footer Placeholder 4">
            <a:extLst>
              <a:ext uri="{FF2B5EF4-FFF2-40B4-BE49-F238E27FC236}">
                <a16:creationId xmlns:a16="http://schemas.microsoft.com/office/drawing/2014/main" id="{E53E34CF-C516-4891-991E-4C3374C75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261029-9355-43AE-9E88-5E23200ACA45}"/>
              </a:ext>
            </a:extLst>
          </p:cNvPr>
          <p:cNvSpPr>
            <a:spLocks noGrp="1"/>
          </p:cNvSpPr>
          <p:nvPr>
            <p:ph type="sldNum" sz="quarter" idx="12"/>
          </p:nvPr>
        </p:nvSpPr>
        <p:spPr>
          <a:xfrm>
            <a:off x="8610600" y="6356350"/>
            <a:ext cx="2743200" cy="365125"/>
          </a:xfrm>
          <a:prstGeom prst="rect">
            <a:avLst/>
          </a:prstGeom>
        </p:spPr>
        <p:txBody>
          <a:bodyPr/>
          <a:lstStyle/>
          <a:p>
            <a:fld id="{CEC8E525-43B3-4BBA-8AC6-AEF684033CAD}" type="slidenum">
              <a:rPr lang="en-US" smtClean="0"/>
              <a:t>‹#›</a:t>
            </a:fld>
            <a:endParaRPr lang="en-US"/>
          </a:p>
        </p:txBody>
      </p:sp>
    </p:spTree>
    <p:extLst>
      <p:ext uri="{BB962C8B-B14F-4D97-AF65-F5344CB8AC3E}">
        <p14:creationId xmlns:p14="http://schemas.microsoft.com/office/powerpoint/2010/main" val="25622713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H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DF01D-299E-4BCE-B120-1CB60CE85253}"/>
              </a:ext>
            </a:extLst>
          </p:cNvPr>
          <p:cNvSpPr>
            <a:spLocks noGrp="1"/>
          </p:cNvSpPr>
          <p:nvPr>
            <p:ph type="ctrTitle"/>
          </p:nvPr>
        </p:nvSpPr>
        <p:spPr>
          <a:xfrm>
            <a:off x="1376039" y="3784106"/>
            <a:ext cx="9439922" cy="901744"/>
          </a:xfrm>
        </p:spPr>
        <p:txBody>
          <a:bodyPr anchor="b"/>
          <a:lstStyle>
            <a:lvl1pPr algn="ctr">
              <a:defRPr sz="6000"/>
            </a:lvl1pPr>
          </a:lstStyle>
          <a:p>
            <a:r>
              <a:rPr lang="en-US"/>
              <a:t>Click to edit Master title style</a:t>
            </a:r>
            <a:endParaRPr lang="en-ZA"/>
          </a:p>
        </p:txBody>
      </p:sp>
      <p:pic>
        <p:nvPicPr>
          <p:cNvPr id="8" name="Picture 7" descr="A screen shot of a computer&#10;&#10;Description automatically generated">
            <a:extLst>
              <a:ext uri="{FF2B5EF4-FFF2-40B4-BE49-F238E27FC236}">
                <a16:creationId xmlns:a16="http://schemas.microsoft.com/office/drawing/2014/main" id="{4644B8EF-2CD6-411E-82F1-E44F24C8FF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880" b="22207"/>
          <a:stretch/>
        </p:blipFill>
        <p:spPr>
          <a:xfrm>
            <a:off x="3643312" y="588144"/>
            <a:ext cx="4905375" cy="2840856"/>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2C3730E0-F505-4A7C-A1F6-68EFE21421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775" y="5630158"/>
            <a:ext cx="1860527" cy="800000"/>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D7B30AE7-282E-4F8C-8F8D-D70470F82E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86302" y="5568014"/>
            <a:ext cx="1019397" cy="98754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AE7B41C8-5286-43EC-BE3C-5795E177932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62230" y="5699464"/>
            <a:ext cx="1183995" cy="730694"/>
          </a:xfrm>
          <a:prstGeom prst="rect">
            <a:avLst/>
          </a:prstGeom>
        </p:spPr>
      </p:pic>
    </p:spTree>
    <p:extLst>
      <p:ext uri="{BB962C8B-B14F-4D97-AF65-F5344CB8AC3E}">
        <p14:creationId xmlns:p14="http://schemas.microsoft.com/office/powerpoint/2010/main" val="1713027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itle and body" userDrawn="1">
  <p:cSld name="Title and body">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400"/>
              <a:buFont typeface="Montserrat"/>
              <a:buNone/>
              <a:defRPr sz="3200" b="1">
                <a:solidFill>
                  <a:srgbClr val="ED3458"/>
                </a:solidFill>
                <a:latin typeface="Montserrat"/>
                <a:ea typeface="Montserrat"/>
                <a:cs typeface="Montserrat"/>
                <a:sym typeface="Montserra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5"/>
          <p:cNvSpPr txBox="1">
            <a:spLocks noGrp="1"/>
          </p:cNvSpPr>
          <p:nvPr>
            <p:ph type="body" idx="1"/>
          </p:nvPr>
        </p:nvSpPr>
        <p:spPr>
          <a:xfrm>
            <a:off x="415600" y="1536633"/>
            <a:ext cx="11360800" cy="5248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Clr>
                <a:srgbClr val="000000"/>
              </a:buClr>
              <a:buSzPts val="1800"/>
              <a:buFont typeface="Montserrat SemiBold"/>
              <a:buChar char="●"/>
              <a:defRPr>
                <a:solidFill>
                  <a:srgbClr val="071D3A"/>
                </a:solidFill>
                <a:latin typeface="Montserrat SemiBold"/>
                <a:ea typeface="Montserrat SemiBold"/>
                <a:cs typeface="Montserrat SemiBold"/>
                <a:sym typeface="Montserrat SemiBold"/>
              </a:defRPr>
            </a:lvl1pPr>
            <a:lvl2pPr marL="1219170" lvl="1" indent="-423323">
              <a:spcBef>
                <a:spcPts val="2133"/>
              </a:spcBef>
              <a:spcAft>
                <a:spcPts val="0"/>
              </a:spcAft>
              <a:buClr>
                <a:srgbClr val="000000"/>
              </a:buClr>
              <a:buSzPts val="1400"/>
              <a:buFont typeface="Montserrat SemiBold"/>
              <a:buChar char="○"/>
              <a:defRPr>
                <a:solidFill>
                  <a:srgbClr val="000000"/>
                </a:solidFill>
                <a:latin typeface="Montserrat SemiBold"/>
                <a:ea typeface="Montserrat SemiBold"/>
                <a:cs typeface="Montserrat SemiBold"/>
                <a:sym typeface="Montserrat SemiBold"/>
              </a:defRPr>
            </a:lvl2pPr>
            <a:lvl3pPr marL="1828754" lvl="2" indent="-423323">
              <a:spcBef>
                <a:spcPts val="2133"/>
              </a:spcBef>
              <a:spcAft>
                <a:spcPts val="0"/>
              </a:spcAft>
              <a:buClr>
                <a:srgbClr val="000000"/>
              </a:buClr>
              <a:buSzPts val="1400"/>
              <a:buFont typeface="Montserrat SemiBold"/>
              <a:buChar char="■"/>
              <a:defRPr>
                <a:solidFill>
                  <a:srgbClr val="000000"/>
                </a:solidFill>
                <a:latin typeface="Montserrat SemiBold"/>
                <a:ea typeface="Montserrat SemiBold"/>
                <a:cs typeface="Montserrat SemiBold"/>
                <a:sym typeface="Montserrat SemiBold"/>
              </a:defRPr>
            </a:lvl3pPr>
            <a:lvl4pPr marL="2438339" lvl="3" indent="-423323">
              <a:spcBef>
                <a:spcPts val="2133"/>
              </a:spcBef>
              <a:spcAft>
                <a:spcPts val="0"/>
              </a:spcAft>
              <a:buClr>
                <a:srgbClr val="000000"/>
              </a:buClr>
              <a:buSzPts val="1400"/>
              <a:buFont typeface="Montserrat SemiBold"/>
              <a:buChar char="●"/>
              <a:defRPr>
                <a:solidFill>
                  <a:srgbClr val="000000"/>
                </a:solidFill>
                <a:latin typeface="Montserrat SemiBold"/>
                <a:ea typeface="Montserrat SemiBold"/>
                <a:cs typeface="Montserrat SemiBold"/>
                <a:sym typeface="Montserrat SemiBold"/>
              </a:defRPr>
            </a:lvl4pPr>
            <a:lvl5pPr marL="3047924" lvl="4" indent="-423323">
              <a:spcBef>
                <a:spcPts val="2133"/>
              </a:spcBef>
              <a:spcAft>
                <a:spcPts val="0"/>
              </a:spcAft>
              <a:buClr>
                <a:srgbClr val="000000"/>
              </a:buClr>
              <a:buSzPts val="1400"/>
              <a:buFont typeface="Montserrat SemiBold"/>
              <a:buChar char="○"/>
              <a:defRPr>
                <a:solidFill>
                  <a:srgbClr val="000000"/>
                </a:solidFill>
                <a:latin typeface="Montserrat SemiBold"/>
                <a:ea typeface="Montserrat SemiBold"/>
                <a:cs typeface="Montserrat SemiBold"/>
                <a:sym typeface="Montserrat SemiBold"/>
              </a:defRPr>
            </a:lvl5pPr>
            <a:lvl6pPr marL="3657509" lvl="5" indent="-423323">
              <a:spcBef>
                <a:spcPts val="2133"/>
              </a:spcBef>
              <a:spcAft>
                <a:spcPts val="0"/>
              </a:spcAft>
              <a:buClr>
                <a:srgbClr val="000000"/>
              </a:buClr>
              <a:buSzPts val="1400"/>
              <a:buFont typeface="Montserrat SemiBold"/>
              <a:buChar char="■"/>
              <a:defRPr>
                <a:solidFill>
                  <a:srgbClr val="000000"/>
                </a:solidFill>
                <a:latin typeface="Montserrat SemiBold"/>
                <a:ea typeface="Montserrat SemiBold"/>
                <a:cs typeface="Montserrat SemiBold"/>
                <a:sym typeface="Montserrat SemiBold"/>
              </a:defRPr>
            </a:lvl6pPr>
            <a:lvl7pPr marL="4267093" lvl="6" indent="-423323">
              <a:spcBef>
                <a:spcPts val="2133"/>
              </a:spcBef>
              <a:spcAft>
                <a:spcPts val="0"/>
              </a:spcAft>
              <a:buClr>
                <a:srgbClr val="000000"/>
              </a:buClr>
              <a:buSzPts val="1400"/>
              <a:buFont typeface="Montserrat SemiBold"/>
              <a:buChar char="●"/>
              <a:defRPr>
                <a:solidFill>
                  <a:srgbClr val="000000"/>
                </a:solidFill>
                <a:latin typeface="Montserrat SemiBold"/>
                <a:ea typeface="Montserrat SemiBold"/>
                <a:cs typeface="Montserrat SemiBold"/>
                <a:sym typeface="Montserrat SemiBold"/>
              </a:defRPr>
            </a:lvl7pPr>
            <a:lvl8pPr marL="4876678" lvl="7" indent="-423323">
              <a:spcBef>
                <a:spcPts val="2133"/>
              </a:spcBef>
              <a:spcAft>
                <a:spcPts val="0"/>
              </a:spcAft>
              <a:buClr>
                <a:srgbClr val="000000"/>
              </a:buClr>
              <a:buSzPts val="1400"/>
              <a:buFont typeface="Montserrat SemiBold"/>
              <a:buChar char="○"/>
              <a:defRPr>
                <a:solidFill>
                  <a:srgbClr val="000000"/>
                </a:solidFill>
                <a:latin typeface="Montserrat SemiBold"/>
                <a:ea typeface="Montserrat SemiBold"/>
                <a:cs typeface="Montserrat SemiBold"/>
                <a:sym typeface="Montserrat SemiBold"/>
              </a:defRPr>
            </a:lvl8pPr>
            <a:lvl9pPr marL="5486263" lvl="8" indent="-423323">
              <a:spcBef>
                <a:spcPts val="2133"/>
              </a:spcBef>
              <a:spcAft>
                <a:spcPts val="2133"/>
              </a:spcAft>
              <a:buClr>
                <a:srgbClr val="000000"/>
              </a:buClr>
              <a:buSzPts val="1400"/>
              <a:buFont typeface="Montserrat SemiBold"/>
              <a:buChar char="■"/>
              <a:defRPr>
                <a:solidFill>
                  <a:srgbClr val="000000"/>
                </a:solidFill>
                <a:latin typeface="Montserrat SemiBold"/>
                <a:ea typeface="Montserrat SemiBold"/>
                <a:cs typeface="Montserrat SemiBold"/>
                <a:sym typeface="Montserrat SemiBold"/>
              </a:defRPr>
            </a:lvl9pPr>
          </a:lstStyle>
          <a:p>
            <a:endParaRPr/>
          </a:p>
        </p:txBody>
      </p:sp>
      <p:sp>
        <p:nvSpPr>
          <p:cNvPr id="22" name="Google Shape;22;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3" name="Google Shape;23;p5"/>
          <p:cNvSpPr txBox="1">
            <a:spLocks noGrp="1"/>
          </p:cNvSpPr>
          <p:nvPr>
            <p:ph type="body" idx="2"/>
          </p:nvPr>
        </p:nvSpPr>
        <p:spPr>
          <a:xfrm>
            <a:off x="415600" y="2061433"/>
            <a:ext cx="11360800" cy="37996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Clr>
                <a:srgbClr val="000000"/>
              </a:buClr>
              <a:buSzPts val="1200"/>
              <a:buFont typeface="Montserrat"/>
              <a:buChar char="●"/>
              <a:defRPr sz="1600">
                <a:solidFill>
                  <a:srgbClr val="071D3A"/>
                </a:solidFill>
                <a:latin typeface="Montserrat"/>
                <a:ea typeface="Montserrat"/>
                <a:cs typeface="Montserrat"/>
                <a:sym typeface="Montserrat"/>
              </a:defRPr>
            </a:lvl1pPr>
            <a:lvl2pPr marL="1219170" lvl="1" indent="-406390" rtl="0">
              <a:spcBef>
                <a:spcPts val="2133"/>
              </a:spcBef>
              <a:spcAft>
                <a:spcPts val="0"/>
              </a:spcAft>
              <a:buClr>
                <a:srgbClr val="000000"/>
              </a:buClr>
              <a:buSzPts val="1200"/>
              <a:buFont typeface="Montserrat"/>
              <a:buChar char="○"/>
              <a:defRPr sz="1600">
                <a:solidFill>
                  <a:srgbClr val="000000"/>
                </a:solidFill>
                <a:latin typeface="Montserrat"/>
                <a:ea typeface="Montserrat"/>
                <a:cs typeface="Montserrat"/>
                <a:sym typeface="Montserrat"/>
              </a:defRPr>
            </a:lvl2pPr>
            <a:lvl3pPr marL="1828754" lvl="2" indent="-406390" rtl="0">
              <a:spcBef>
                <a:spcPts val="2133"/>
              </a:spcBef>
              <a:spcAft>
                <a:spcPts val="0"/>
              </a:spcAft>
              <a:buClr>
                <a:srgbClr val="000000"/>
              </a:buClr>
              <a:buSzPts val="1200"/>
              <a:buFont typeface="Montserrat"/>
              <a:buChar char="■"/>
              <a:defRPr sz="1600">
                <a:solidFill>
                  <a:srgbClr val="000000"/>
                </a:solidFill>
                <a:latin typeface="Montserrat"/>
                <a:ea typeface="Montserrat"/>
                <a:cs typeface="Montserrat"/>
                <a:sym typeface="Montserrat"/>
              </a:defRPr>
            </a:lvl3pPr>
            <a:lvl4pPr marL="2438339" lvl="3" indent="-406390" rtl="0">
              <a:spcBef>
                <a:spcPts val="2133"/>
              </a:spcBef>
              <a:spcAft>
                <a:spcPts val="0"/>
              </a:spcAft>
              <a:buClr>
                <a:srgbClr val="000000"/>
              </a:buClr>
              <a:buSzPts val="1200"/>
              <a:buFont typeface="Montserrat"/>
              <a:buChar char="●"/>
              <a:defRPr sz="1600">
                <a:solidFill>
                  <a:srgbClr val="000000"/>
                </a:solidFill>
                <a:latin typeface="Montserrat"/>
                <a:ea typeface="Montserrat"/>
                <a:cs typeface="Montserrat"/>
                <a:sym typeface="Montserrat"/>
              </a:defRPr>
            </a:lvl4pPr>
            <a:lvl5pPr marL="3047924" lvl="4" indent="-406390" rtl="0">
              <a:spcBef>
                <a:spcPts val="2133"/>
              </a:spcBef>
              <a:spcAft>
                <a:spcPts val="0"/>
              </a:spcAft>
              <a:buClr>
                <a:srgbClr val="000000"/>
              </a:buClr>
              <a:buSzPts val="1200"/>
              <a:buFont typeface="Montserrat"/>
              <a:buChar char="○"/>
              <a:defRPr sz="1600">
                <a:solidFill>
                  <a:srgbClr val="000000"/>
                </a:solidFill>
                <a:latin typeface="Montserrat"/>
                <a:ea typeface="Montserrat"/>
                <a:cs typeface="Montserrat"/>
                <a:sym typeface="Montserrat"/>
              </a:defRPr>
            </a:lvl5pPr>
            <a:lvl6pPr marL="3657509" lvl="5" indent="-406390" rtl="0">
              <a:spcBef>
                <a:spcPts val="2133"/>
              </a:spcBef>
              <a:spcAft>
                <a:spcPts val="0"/>
              </a:spcAft>
              <a:buClr>
                <a:srgbClr val="000000"/>
              </a:buClr>
              <a:buSzPts val="1200"/>
              <a:buFont typeface="Montserrat"/>
              <a:buChar char="■"/>
              <a:defRPr sz="1600">
                <a:solidFill>
                  <a:srgbClr val="000000"/>
                </a:solidFill>
                <a:latin typeface="Montserrat"/>
                <a:ea typeface="Montserrat"/>
                <a:cs typeface="Montserrat"/>
                <a:sym typeface="Montserrat"/>
              </a:defRPr>
            </a:lvl6pPr>
            <a:lvl7pPr marL="4267093" lvl="6" indent="-406390" rtl="0">
              <a:spcBef>
                <a:spcPts val="2133"/>
              </a:spcBef>
              <a:spcAft>
                <a:spcPts val="0"/>
              </a:spcAft>
              <a:buClr>
                <a:srgbClr val="000000"/>
              </a:buClr>
              <a:buSzPts val="1200"/>
              <a:buFont typeface="Montserrat"/>
              <a:buChar char="●"/>
              <a:defRPr sz="1600">
                <a:solidFill>
                  <a:srgbClr val="000000"/>
                </a:solidFill>
                <a:latin typeface="Montserrat"/>
                <a:ea typeface="Montserrat"/>
                <a:cs typeface="Montserrat"/>
                <a:sym typeface="Montserrat"/>
              </a:defRPr>
            </a:lvl7pPr>
            <a:lvl8pPr marL="4876678" lvl="7" indent="-406390" rtl="0">
              <a:spcBef>
                <a:spcPts val="2133"/>
              </a:spcBef>
              <a:spcAft>
                <a:spcPts val="0"/>
              </a:spcAft>
              <a:buClr>
                <a:srgbClr val="000000"/>
              </a:buClr>
              <a:buSzPts val="1200"/>
              <a:buFont typeface="Montserrat"/>
              <a:buChar char="○"/>
              <a:defRPr sz="1600">
                <a:solidFill>
                  <a:srgbClr val="000000"/>
                </a:solidFill>
                <a:latin typeface="Montserrat"/>
                <a:ea typeface="Montserrat"/>
                <a:cs typeface="Montserrat"/>
                <a:sym typeface="Montserrat"/>
              </a:defRPr>
            </a:lvl8pPr>
            <a:lvl9pPr marL="5486263" lvl="8" indent="-406390" rtl="0">
              <a:spcBef>
                <a:spcPts val="2133"/>
              </a:spcBef>
              <a:spcAft>
                <a:spcPts val="2133"/>
              </a:spcAft>
              <a:buClr>
                <a:srgbClr val="000000"/>
              </a:buClr>
              <a:buSzPts val="1200"/>
              <a:buFont typeface="Montserrat"/>
              <a:buChar char="■"/>
              <a:defRPr sz="1600">
                <a:solidFill>
                  <a:srgbClr val="000000"/>
                </a:solidFill>
                <a:latin typeface="Montserrat"/>
                <a:ea typeface="Montserrat"/>
                <a:cs typeface="Montserrat"/>
                <a:sym typeface="Montserrat"/>
              </a:defRPr>
            </a:lvl9pPr>
          </a:lstStyle>
          <a:p>
            <a:endParaRPr/>
          </a:p>
        </p:txBody>
      </p:sp>
      <p:pic>
        <p:nvPicPr>
          <p:cNvPr id="8" name="Picture 7">
            <a:extLst>
              <a:ext uri="{FF2B5EF4-FFF2-40B4-BE49-F238E27FC236}">
                <a16:creationId xmlns:a16="http://schemas.microsoft.com/office/drawing/2014/main" id="{D787EDAD-19AC-E049-B371-C8322231141F}"/>
              </a:ext>
            </a:extLst>
          </p:cNvPr>
          <p:cNvPicPr>
            <a:picLocks noChangeAspect="1"/>
          </p:cNvPicPr>
          <p:nvPr userDrawn="1"/>
        </p:nvPicPr>
        <p:blipFill rotWithShape="1">
          <a:blip r:embed="rId2"/>
          <a:srcRect r="29862"/>
          <a:stretch/>
        </p:blipFill>
        <p:spPr>
          <a:xfrm>
            <a:off x="9504603" y="189165"/>
            <a:ext cx="2421093" cy="788129"/>
          </a:xfrm>
          <a:prstGeom prst="rect">
            <a:avLst/>
          </a:prstGeom>
        </p:spPr>
      </p:pic>
    </p:spTree>
    <p:extLst>
      <p:ext uri="{BB962C8B-B14F-4D97-AF65-F5344CB8AC3E}">
        <p14:creationId xmlns:p14="http://schemas.microsoft.com/office/powerpoint/2010/main" val="75796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33AD-AF5C-9E62-05EB-795D3B0AB4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A789DA21-DC1E-93BD-394A-B3A3FC355B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BCAA4D-E627-C00D-8FE9-38BE185568CA}"/>
              </a:ext>
            </a:extLst>
          </p:cNvPr>
          <p:cNvSpPr>
            <a:spLocks noGrp="1"/>
          </p:cNvSpPr>
          <p:nvPr>
            <p:ph type="dt" sz="half" idx="10"/>
          </p:nvPr>
        </p:nvSpPr>
        <p:spPr/>
        <p:txBody>
          <a:bodyPr/>
          <a:lstStyle/>
          <a:p>
            <a:fld id="{4AF71C4F-03D4-4B75-873C-AA846881AF80}" type="datetimeFigureOut">
              <a:rPr lang="en-ZA" smtClean="0"/>
              <a:t>16/Feb/2023</a:t>
            </a:fld>
            <a:endParaRPr lang="en-ZA"/>
          </a:p>
        </p:txBody>
      </p:sp>
      <p:sp>
        <p:nvSpPr>
          <p:cNvPr id="5" name="Footer Placeholder 4">
            <a:extLst>
              <a:ext uri="{FF2B5EF4-FFF2-40B4-BE49-F238E27FC236}">
                <a16:creationId xmlns:a16="http://schemas.microsoft.com/office/drawing/2014/main" id="{D5E81187-1FD3-0893-9872-A566E1B08BE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3713C94-406D-DF1F-7E20-0EEDB2A140BA}"/>
              </a:ext>
            </a:extLst>
          </p:cNvPr>
          <p:cNvSpPr>
            <a:spLocks noGrp="1"/>
          </p:cNvSpPr>
          <p:nvPr>
            <p:ph type="sldNum" sz="quarter" idx="12"/>
          </p:nvPr>
        </p:nvSpPr>
        <p:spPr/>
        <p:txBody>
          <a:bodyPr/>
          <a:lstStyle/>
          <a:p>
            <a:fld id="{45F9B97C-DBC4-4F3F-A5F5-886E6C87E2E3}" type="slidenum">
              <a:rPr lang="en-ZA" smtClean="0"/>
              <a:t>‹#›</a:t>
            </a:fld>
            <a:endParaRPr lang="en-ZA"/>
          </a:p>
        </p:txBody>
      </p:sp>
    </p:spTree>
    <p:extLst>
      <p:ext uri="{BB962C8B-B14F-4D97-AF65-F5344CB8AC3E}">
        <p14:creationId xmlns:p14="http://schemas.microsoft.com/office/powerpoint/2010/main" val="40699608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DA90DB9-5F28-4CF8-9788-5953DE356E6A}"/>
              </a:ext>
            </a:extLst>
          </p:cNvPr>
          <p:cNvSpPr txBox="1"/>
          <p:nvPr userDrawn="1"/>
        </p:nvSpPr>
        <p:spPr>
          <a:xfrm>
            <a:off x="4181475" y="2875002"/>
            <a:ext cx="3829050" cy="1107996"/>
          </a:xfrm>
          <a:prstGeom prst="rect">
            <a:avLst/>
          </a:prstGeom>
          <a:noFill/>
        </p:spPr>
        <p:txBody>
          <a:bodyPr wrap="square" rtlCol="0">
            <a:spAutoFit/>
          </a:bodyPr>
          <a:lstStyle/>
          <a:p>
            <a:r>
              <a:rPr lang="en-ZA" sz="6600" b="1">
                <a:solidFill>
                  <a:schemeClr val="accent1"/>
                </a:solidFill>
              </a:rPr>
              <a:t>Thank You</a:t>
            </a:r>
          </a:p>
        </p:txBody>
      </p:sp>
      <p:sp>
        <p:nvSpPr>
          <p:cNvPr id="7" name="Rectangle 6">
            <a:extLst>
              <a:ext uri="{FF2B5EF4-FFF2-40B4-BE49-F238E27FC236}">
                <a16:creationId xmlns:a16="http://schemas.microsoft.com/office/drawing/2014/main" id="{6BD4EC37-D505-43CA-87E2-8565D73FF473}"/>
              </a:ext>
            </a:extLst>
          </p:cNvPr>
          <p:cNvSpPr/>
          <p:nvPr userDrawn="1"/>
        </p:nvSpPr>
        <p:spPr>
          <a:xfrm>
            <a:off x="5359107" y="4303915"/>
            <a:ext cx="1473786" cy="1484326"/>
          </a:xfrm>
          <a:prstGeom prst="rect">
            <a:avLst/>
          </a:prstGeom>
          <a:blipFill>
            <a:blip r:embed="rId2"/>
            <a:stretch>
              <a:fillRect r="-5040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7697966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65"/>
        <p:cNvGrpSpPr/>
        <p:nvPr/>
      </p:nvGrpSpPr>
      <p:grpSpPr>
        <a:xfrm>
          <a:off x="0" y="0"/>
          <a:ext cx="0" cy="0"/>
          <a:chOff x="0" y="0"/>
          <a:chExt cx="0" cy="0"/>
        </a:xfrm>
      </p:grpSpPr>
      <p:sp>
        <p:nvSpPr>
          <p:cNvPr id="66" name="Google Shape;66;p1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67" name="Google Shape;67;p1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Montserrat"/>
              <a:buNone/>
              <a:defRPr sz="3200" b="1">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 name="Google Shape;68;p15"/>
          <p:cNvSpPr txBox="1"/>
          <p:nvPr/>
        </p:nvSpPr>
        <p:spPr>
          <a:xfrm>
            <a:off x="566600" y="1344667"/>
            <a:ext cx="11038000" cy="6996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2667">
              <a:latin typeface="Montserrat SemiBold"/>
              <a:ea typeface="Montserrat SemiBold"/>
              <a:cs typeface="Montserrat SemiBold"/>
              <a:sym typeface="Montserrat SemiBold"/>
            </a:endParaRPr>
          </a:p>
        </p:txBody>
      </p:sp>
      <p:sp>
        <p:nvSpPr>
          <p:cNvPr id="69" name="Google Shape;69;p15"/>
          <p:cNvSpPr txBox="1"/>
          <p:nvPr/>
        </p:nvSpPr>
        <p:spPr>
          <a:xfrm>
            <a:off x="577000" y="2226033"/>
            <a:ext cx="11038000" cy="3742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2400">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1684994640"/>
      </p:ext>
    </p:extLst>
  </p:cSld>
  <p:clrMapOvr>
    <a:masterClrMapping/>
  </p:clrMapOvr>
  <p:extLst>
    <p:ext uri="{DCECCB84-F9BA-43D5-87BE-67443E8EF086}">
      <p15:sldGuideLst xmlns:p15="http://schemas.microsoft.com/office/powerpoint/2012/main">
        <p15:guide id="1" orient="horz" pos="1620">
          <p15:clr>
            <a:srgbClr val="FA7B17"/>
          </p15:clr>
        </p15:guide>
        <p15:guide id="2" pos="268">
          <p15:clr>
            <a:srgbClr val="FA7B17"/>
          </p15:clr>
        </p15:guide>
        <p15:guide id="3" pos="5492">
          <p15:clr>
            <a:srgbClr val="FA7B17"/>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7E97FE0-6FA7-4206-8D9E-1CB29F44823C}"/>
              </a:ext>
            </a:extLst>
          </p:cNvPr>
          <p:cNvSpPr/>
          <p:nvPr userDrawn="1"/>
        </p:nvSpPr>
        <p:spPr>
          <a:xfrm>
            <a:off x="0" y="0"/>
            <a:ext cx="12192000" cy="6858000"/>
          </a:xfrm>
          <a:prstGeom prst="rect">
            <a:avLst/>
          </a:prstGeom>
          <a:solidFill>
            <a:schemeClr val="bg1">
              <a:lumMod val="9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7">
            <a:extLst>
              <a:ext uri="{FF2B5EF4-FFF2-40B4-BE49-F238E27FC236}">
                <a16:creationId xmlns:a16="http://schemas.microsoft.com/office/drawing/2014/main" id="{724B3215-7A92-4AB1-ADAB-C405FA44C54B}"/>
              </a:ext>
            </a:extLst>
          </p:cNvPr>
          <p:cNvSpPr/>
          <p:nvPr userDrawn="1"/>
        </p:nvSpPr>
        <p:spPr>
          <a:xfrm>
            <a:off x="7371280" y="0"/>
            <a:ext cx="4820720" cy="6213076"/>
          </a:xfrm>
          <a:custGeom>
            <a:avLst/>
            <a:gdLst>
              <a:gd name="connsiteX0" fmla="*/ 0 w 4716379"/>
              <a:gd name="connsiteY0" fmla="*/ 12032 h 6075948"/>
              <a:gd name="connsiteX1" fmla="*/ 4716379 w 4716379"/>
              <a:gd name="connsiteY1" fmla="*/ 0 h 6075948"/>
              <a:gd name="connsiteX2" fmla="*/ 4692316 w 4716379"/>
              <a:gd name="connsiteY2" fmla="*/ 4908885 h 6075948"/>
              <a:gd name="connsiteX3" fmla="*/ 3284621 w 4716379"/>
              <a:gd name="connsiteY3" fmla="*/ 6075948 h 6075948"/>
              <a:gd name="connsiteX4" fmla="*/ 0 w 4716379"/>
              <a:gd name="connsiteY4" fmla="*/ 12032 h 6075948"/>
              <a:gd name="connsiteX0" fmla="*/ 126601 w 4842980"/>
              <a:gd name="connsiteY0" fmla="*/ 12032 h 6075948"/>
              <a:gd name="connsiteX1" fmla="*/ 4842980 w 4842980"/>
              <a:gd name="connsiteY1" fmla="*/ 0 h 6075948"/>
              <a:gd name="connsiteX2" fmla="*/ 4818917 w 4842980"/>
              <a:gd name="connsiteY2" fmla="*/ 4908885 h 6075948"/>
              <a:gd name="connsiteX3" fmla="*/ 3411222 w 4842980"/>
              <a:gd name="connsiteY3" fmla="*/ 6075948 h 6075948"/>
              <a:gd name="connsiteX4" fmla="*/ 126601 w 4842980"/>
              <a:gd name="connsiteY4" fmla="*/ 12032 h 6075948"/>
              <a:gd name="connsiteX0" fmla="*/ 128404 w 4844783"/>
              <a:gd name="connsiteY0" fmla="*/ 12032 h 6075948"/>
              <a:gd name="connsiteX1" fmla="*/ 4844783 w 4844783"/>
              <a:gd name="connsiteY1" fmla="*/ 0 h 6075948"/>
              <a:gd name="connsiteX2" fmla="*/ 4820720 w 4844783"/>
              <a:gd name="connsiteY2" fmla="*/ 4908885 h 6075948"/>
              <a:gd name="connsiteX3" fmla="*/ 3413025 w 4844783"/>
              <a:gd name="connsiteY3" fmla="*/ 6075948 h 6075948"/>
              <a:gd name="connsiteX4" fmla="*/ 128404 w 4844783"/>
              <a:gd name="connsiteY4" fmla="*/ 12032 h 6075948"/>
              <a:gd name="connsiteX0" fmla="*/ 128404 w 4844783"/>
              <a:gd name="connsiteY0" fmla="*/ 12032 h 6075948"/>
              <a:gd name="connsiteX1" fmla="*/ 4844783 w 4844783"/>
              <a:gd name="connsiteY1" fmla="*/ 0 h 6075948"/>
              <a:gd name="connsiteX2" fmla="*/ 4820720 w 4844783"/>
              <a:gd name="connsiteY2" fmla="*/ 4797373 h 6075948"/>
              <a:gd name="connsiteX3" fmla="*/ 3413025 w 4844783"/>
              <a:gd name="connsiteY3" fmla="*/ 6075948 h 6075948"/>
              <a:gd name="connsiteX4" fmla="*/ 128404 w 4844783"/>
              <a:gd name="connsiteY4" fmla="*/ 12032 h 6075948"/>
              <a:gd name="connsiteX0" fmla="*/ 128404 w 4820720"/>
              <a:gd name="connsiteY0" fmla="*/ 881 h 6064797"/>
              <a:gd name="connsiteX1" fmla="*/ 4811329 w 4820720"/>
              <a:gd name="connsiteY1" fmla="*/ 0 h 6064797"/>
              <a:gd name="connsiteX2" fmla="*/ 4820720 w 4820720"/>
              <a:gd name="connsiteY2" fmla="*/ 4786222 h 6064797"/>
              <a:gd name="connsiteX3" fmla="*/ 3413025 w 4820720"/>
              <a:gd name="connsiteY3" fmla="*/ 6064797 h 6064797"/>
              <a:gd name="connsiteX4" fmla="*/ 128404 w 4820720"/>
              <a:gd name="connsiteY4" fmla="*/ 881 h 6064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0720" h="6064797">
                <a:moveTo>
                  <a:pt x="128404" y="881"/>
                </a:moveTo>
                <a:lnTo>
                  <a:pt x="4811329" y="0"/>
                </a:lnTo>
                <a:cubicBezTo>
                  <a:pt x="4814459" y="1595407"/>
                  <a:pt x="4817590" y="3190815"/>
                  <a:pt x="4820720" y="4786222"/>
                </a:cubicBezTo>
                <a:lnTo>
                  <a:pt x="3413025" y="6064797"/>
                </a:lnTo>
                <a:cubicBezTo>
                  <a:pt x="2265685" y="5242705"/>
                  <a:pt x="-642998" y="2711734"/>
                  <a:pt x="128404" y="881"/>
                </a:cubicBezTo>
                <a:close/>
              </a:path>
            </a:pathLst>
          </a:custGeom>
          <a:blipFill dpi="0" rotWithShape="1">
            <a:blip r:embed="rId2"/>
            <a:srcRect/>
            <a:stretch>
              <a:fillRect l="-69000" r="-29000"/>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a:solidFill>
                <a:schemeClr val="accent1"/>
              </a:solidFill>
            </a:endParaRPr>
          </a:p>
        </p:txBody>
      </p:sp>
      <p:sp>
        <p:nvSpPr>
          <p:cNvPr id="23" name="Freeform 28">
            <a:extLst>
              <a:ext uri="{FF2B5EF4-FFF2-40B4-BE49-F238E27FC236}">
                <a16:creationId xmlns:a16="http://schemas.microsoft.com/office/drawing/2014/main" id="{DDF28B66-7199-4605-9879-48F1C4D52C80}"/>
              </a:ext>
            </a:extLst>
          </p:cNvPr>
          <p:cNvSpPr/>
          <p:nvPr userDrawn="1"/>
        </p:nvSpPr>
        <p:spPr>
          <a:xfrm>
            <a:off x="7390818" y="1164800"/>
            <a:ext cx="4809775" cy="5146789"/>
          </a:xfrm>
          <a:custGeom>
            <a:avLst/>
            <a:gdLst>
              <a:gd name="connsiteX0" fmla="*/ 4806176 w 4806176"/>
              <a:gd name="connsiteY0" fmla="*/ 3389971 h 4928839"/>
              <a:gd name="connsiteX1" fmla="*/ 4806176 w 4806176"/>
              <a:gd name="connsiteY1" fmla="*/ 3713356 h 4928839"/>
              <a:gd name="connsiteX2" fmla="*/ 3367669 w 4806176"/>
              <a:gd name="connsiteY2" fmla="*/ 4928839 h 4928839"/>
              <a:gd name="connsiteX3" fmla="*/ 0 w 4806176"/>
              <a:gd name="connsiteY3" fmla="*/ 0 h 4928839"/>
              <a:gd name="connsiteX4" fmla="*/ 3389971 w 4806176"/>
              <a:gd name="connsiteY4" fmla="*/ 4694664 h 4928839"/>
              <a:gd name="connsiteX5" fmla="*/ 4806176 w 4806176"/>
              <a:gd name="connsiteY5" fmla="*/ 3389971 h 4928839"/>
              <a:gd name="connsiteX0" fmla="*/ 4806176 w 4806176"/>
              <a:gd name="connsiteY0" fmla="*/ 3389971 h 4928839"/>
              <a:gd name="connsiteX1" fmla="*/ 4806176 w 4806176"/>
              <a:gd name="connsiteY1" fmla="*/ 3713356 h 4928839"/>
              <a:gd name="connsiteX2" fmla="*/ 3367669 w 4806176"/>
              <a:gd name="connsiteY2" fmla="*/ 4928839 h 4928839"/>
              <a:gd name="connsiteX3" fmla="*/ 0 w 4806176"/>
              <a:gd name="connsiteY3" fmla="*/ 0 h 4928839"/>
              <a:gd name="connsiteX4" fmla="*/ 3389971 w 4806176"/>
              <a:gd name="connsiteY4" fmla="*/ 4694664 h 4928839"/>
              <a:gd name="connsiteX5" fmla="*/ 4806176 w 4806176"/>
              <a:gd name="connsiteY5" fmla="*/ 3389971 h 4928839"/>
              <a:gd name="connsiteX0" fmla="*/ 4806176 w 4806176"/>
              <a:gd name="connsiteY0" fmla="*/ 3389971 h 4928839"/>
              <a:gd name="connsiteX1" fmla="*/ 4806176 w 4806176"/>
              <a:gd name="connsiteY1" fmla="*/ 3713356 h 4928839"/>
              <a:gd name="connsiteX2" fmla="*/ 3367669 w 4806176"/>
              <a:gd name="connsiteY2" fmla="*/ 4928839 h 4928839"/>
              <a:gd name="connsiteX3" fmla="*/ 0 w 4806176"/>
              <a:gd name="connsiteY3" fmla="*/ 0 h 4928839"/>
              <a:gd name="connsiteX4" fmla="*/ 3389971 w 4806176"/>
              <a:gd name="connsiteY4" fmla="*/ 4694664 h 4928839"/>
              <a:gd name="connsiteX5" fmla="*/ 4806176 w 4806176"/>
              <a:gd name="connsiteY5" fmla="*/ 3389971 h 4928839"/>
              <a:gd name="connsiteX0" fmla="*/ 4806176 w 4806176"/>
              <a:gd name="connsiteY0" fmla="*/ 3389971 h 4928839"/>
              <a:gd name="connsiteX1" fmla="*/ 4806176 w 4806176"/>
              <a:gd name="connsiteY1" fmla="*/ 3713356 h 4928839"/>
              <a:gd name="connsiteX2" fmla="*/ 3367669 w 4806176"/>
              <a:gd name="connsiteY2" fmla="*/ 4928839 h 4928839"/>
              <a:gd name="connsiteX3" fmla="*/ 0 w 4806176"/>
              <a:gd name="connsiteY3" fmla="*/ 0 h 4928839"/>
              <a:gd name="connsiteX4" fmla="*/ 3389971 w 4806176"/>
              <a:gd name="connsiteY4" fmla="*/ 4694664 h 4928839"/>
              <a:gd name="connsiteX5" fmla="*/ 4806176 w 4806176"/>
              <a:gd name="connsiteY5" fmla="*/ 3389971 h 4928839"/>
              <a:gd name="connsiteX0" fmla="*/ 4806176 w 4806176"/>
              <a:gd name="connsiteY0" fmla="*/ 3389971 h 4928839"/>
              <a:gd name="connsiteX1" fmla="*/ 4806176 w 4806176"/>
              <a:gd name="connsiteY1" fmla="*/ 3713356 h 4928839"/>
              <a:gd name="connsiteX2" fmla="*/ 3367669 w 4806176"/>
              <a:gd name="connsiteY2" fmla="*/ 4928839 h 4928839"/>
              <a:gd name="connsiteX3" fmla="*/ 0 w 4806176"/>
              <a:gd name="connsiteY3" fmla="*/ 0 h 4928839"/>
              <a:gd name="connsiteX4" fmla="*/ 3389971 w 4806176"/>
              <a:gd name="connsiteY4" fmla="*/ 4694664 h 4928839"/>
              <a:gd name="connsiteX5" fmla="*/ 4806176 w 4806176"/>
              <a:gd name="connsiteY5" fmla="*/ 3389971 h 4928839"/>
              <a:gd name="connsiteX0" fmla="*/ 4806176 w 4806176"/>
              <a:gd name="connsiteY0" fmla="*/ 3389971 h 4928839"/>
              <a:gd name="connsiteX1" fmla="*/ 4806176 w 4806176"/>
              <a:gd name="connsiteY1" fmla="*/ 3713356 h 4928839"/>
              <a:gd name="connsiteX2" fmla="*/ 3367669 w 4806176"/>
              <a:gd name="connsiteY2" fmla="*/ 4928839 h 4928839"/>
              <a:gd name="connsiteX3" fmla="*/ 0 w 4806176"/>
              <a:gd name="connsiteY3" fmla="*/ 0 h 4928839"/>
              <a:gd name="connsiteX4" fmla="*/ 3389971 w 4806176"/>
              <a:gd name="connsiteY4" fmla="*/ 4694664 h 4928839"/>
              <a:gd name="connsiteX5" fmla="*/ 4806176 w 4806176"/>
              <a:gd name="connsiteY5" fmla="*/ 3389971 h 4928839"/>
              <a:gd name="connsiteX0" fmla="*/ 4806176 w 4806176"/>
              <a:gd name="connsiteY0" fmla="*/ 3389971 h 4928839"/>
              <a:gd name="connsiteX1" fmla="*/ 4806176 w 4806176"/>
              <a:gd name="connsiteY1" fmla="*/ 3713356 h 4928839"/>
              <a:gd name="connsiteX2" fmla="*/ 3367669 w 4806176"/>
              <a:gd name="connsiteY2" fmla="*/ 4928839 h 4928839"/>
              <a:gd name="connsiteX3" fmla="*/ 0 w 4806176"/>
              <a:gd name="connsiteY3" fmla="*/ 0 h 4928839"/>
              <a:gd name="connsiteX4" fmla="*/ 3389971 w 4806176"/>
              <a:gd name="connsiteY4" fmla="*/ 4694664 h 4928839"/>
              <a:gd name="connsiteX5" fmla="*/ 4806176 w 4806176"/>
              <a:gd name="connsiteY5" fmla="*/ 3389971 h 4928839"/>
              <a:gd name="connsiteX0" fmla="*/ 4806176 w 4806176"/>
              <a:gd name="connsiteY0" fmla="*/ 3389971 h 4928839"/>
              <a:gd name="connsiteX1" fmla="*/ 4782322 w 4806176"/>
              <a:gd name="connsiteY1" fmla="*/ 3633843 h 4928839"/>
              <a:gd name="connsiteX2" fmla="*/ 3367669 w 4806176"/>
              <a:gd name="connsiteY2" fmla="*/ 4928839 h 4928839"/>
              <a:gd name="connsiteX3" fmla="*/ 0 w 4806176"/>
              <a:gd name="connsiteY3" fmla="*/ 0 h 4928839"/>
              <a:gd name="connsiteX4" fmla="*/ 3389971 w 4806176"/>
              <a:gd name="connsiteY4" fmla="*/ 4694664 h 4928839"/>
              <a:gd name="connsiteX5" fmla="*/ 4806176 w 4806176"/>
              <a:gd name="connsiteY5" fmla="*/ 3389971 h 4928839"/>
              <a:gd name="connsiteX0" fmla="*/ 4806176 w 4806176"/>
              <a:gd name="connsiteY0" fmla="*/ 3389971 h 4928839"/>
              <a:gd name="connsiteX1" fmla="*/ 4782322 w 4806176"/>
              <a:gd name="connsiteY1" fmla="*/ 3633843 h 4928839"/>
              <a:gd name="connsiteX2" fmla="*/ 3367669 w 4806176"/>
              <a:gd name="connsiteY2" fmla="*/ 4928839 h 4928839"/>
              <a:gd name="connsiteX3" fmla="*/ 0 w 4806176"/>
              <a:gd name="connsiteY3" fmla="*/ 0 h 4928839"/>
              <a:gd name="connsiteX4" fmla="*/ 3389971 w 4806176"/>
              <a:gd name="connsiteY4" fmla="*/ 4694664 h 4928839"/>
              <a:gd name="connsiteX5" fmla="*/ 4806176 w 4806176"/>
              <a:gd name="connsiteY5" fmla="*/ 3389971 h 4928839"/>
              <a:gd name="connsiteX0" fmla="*/ 4769105 w 4769105"/>
              <a:gd name="connsiteY0" fmla="*/ 3488825 h 5027693"/>
              <a:gd name="connsiteX1" fmla="*/ 4745251 w 4769105"/>
              <a:gd name="connsiteY1" fmla="*/ 3732697 h 5027693"/>
              <a:gd name="connsiteX2" fmla="*/ 3330598 w 4769105"/>
              <a:gd name="connsiteY2" fmla="*/ 5027693 h 5027693"/>
              <a:gd name="connsiteX3" fmla="*/ 0 w 4769105"/>
              <a:gd name="connsiteY3" fmla="*/ 0 h 5027693"/>
              <a:gd name="connsiteX4" fmla="*/ 3352900 w 4769105"/>
              <a:gd name="connsiteY4" fmla="*/ 4793518 h 5027693"/>
              <a:gd name="connsiteX5" fmla="*/ 4769105 w 4769105"/>
              <a:gd name="connsiteY5" fmla="*/ 3488825 h 5027693"/>
              <a:gd name="connsiteX0" fmla="*/ 4769105 w 4769105"/>
              <a:gd name="connsiteY0" fmla="*/ 3488825 h 5027693"/>
              <a:gd name="connsiteX1" fmla="*/ 4745251 w 4769105"/>
              <a:gd name="connsiteY1" fmla="*/ 3732697 h 5027693"/>
              <a:gd name="connsiteX2" fmla="*/ 3330598 w 4769105"/>
              <a:gd name="connsiteY2" fmla="*/ 5027693 h 5027693"/>
              <a:gd name="connsiteX3" fmla="*/ 0 w 4769105"/>
              <a:gd name="connsiteY3" fmla="*/ 0 h 5027693"/>
              <a:gd name="connsiteX4" fmla="*/ 3352900 w 4769105"/>
              <a:gd name="connsiteY4" fmla="*/ 4793518 h 5027693"/>
              <a:gd name="connsiteX5" fmla="*/ 4769105 w 4769105"/>
              <a:gd name="connsiteY5" fmla="*/ 3488825 h 5027693"/>
              <a:gd name="connsiteX0" fmla="*/ 4769105 w 4769105"/>
              <a:gd name="connsiteY0" fmla="*/ 3488825 h 5027693"/>
              <a:gd name="connsiteX1" fmla="*/ 4745251 w 4769105"/>
              <a:gd name="connsiteY1" fmla="*/ 3732697 h 5027693"/>
              <a:gd name="connsiteX2" fmla="*/ 3330598 w 4769105"/>
              <a:gd name="connsiteY2" fmla="*/ 5027693 h 5027693"/>
              <a:gd name="connsiteX3" fmla="*/ 0 w 4769105"/>
              <a:gd name="connsiteY3" fmla="*/ 0 h 5027693"/>
              <a:gd name="connsiteX4" fmla="*/ 3352900 w 4769105"/>
              <a:gd name="connsiteY4" fmla="*/ 4793518 h 5027693"/>
              <a:gd name="connsiteX5" fmla="*/ 4769105 w 4769105"/>
              <a:gd name="connsiteY5" fmla="*/ 3488825 h 5027693"/>
              <a:gd name="connsiteX0" fmla="*/ 4769105 w 4769105"/>
              <a:gd name="connsiteY0" fmla="*/ 3488825 h 5027693"/>
              <a:gd name="connsiteX1" fmla="*/ 4745251 w 4769105"/>
              <a:gd name="connsiteY1" fmla="*/ 3732697 h 5027693"/>
              <a:gd name="connsiteX2" fmla="*/ 3330598 w 4769105"/>
              <a:gd name="connsiteY2" fmla="*/ 5027693 h 5027693"/>
              <a:gd name="connsiteX3" fmla="*/ 0 w 4769105"/>
              <a:gd name="connsiteY3" fmla="*/ 0 h 5027693"/>
              <a:gd name="connsiteX4" fmla="*/ 3352900 w 4769105"/>
              <a:gd name="connsiteY4" fmla="*/ 4793518 h 5027693"/>
              <a:gd name="connsiteX5" fmla="*/ 4769105 w 4769105"/>
              <a:gd name="connsiteY5" fmla="*/ 3488825 h 5027693"/>
              <a:gd name="connsiteX0" fmla="*/ 4769105 w 4769105"/>
              <a:gd name="connsiteY0" fmla="*/ 3488825 h 5027693"/>
              <a:gd name="connsiteX1" fmla="*/ 4745251 w 4769105"/>
              <a:gd name="connsiteY1" fmla="*/ 3732697 h 5027693"/>
              <a:gd name="connsiteX2" fmla="*/ 3330598 w 4769105"/>
              <a:gd name="connsiteY2" fmla="*/ 5027693 h 5027693"/>
              <a:gd name="connsiteX3" fmla="*/ 0 w 4769105"/>
              <a:gd name="connsiteY3" fmla="*/ 0 h 5027693"/>
              <a:gd name="connsiteX4" fmla="*/ 3352900 w 4769105"/>
              <a:gd name="connsiteY4" fmla="*/ 4793518 h 5027693"/>
              <a:gd name="connsiteX5" fmla="*/ 4769105 w 4769105"/>
              <a:gd name="connsiteY5" fmla="*/ 3488825 h 5027693"/>
              <a:gd name="connsiteX0" fmla="*/ 4806175 w 4806175"/>
              <a:gd name="connsiteY0" fmla="*/ 3538252 h 5077120"/>
              <a:gd name="connsiteX1" fmla="*/ 4782321 w 4806175"/>
              <a:gd name="connsiteY1" fmla="*/ 3782124 h 5077120"/>
              <a:gd name="connsiteX2" fmla="*/ 3367668 w 4806175"/>
              <a:gd name="connsiteY2" fmla="*/ 5077120 h 5077120"/>
              <a:gd name="connsiteX3" fmla="*/ 0 w 4806175"/>
              <a:gd name="connsiteY3" fmla="*/ 0 h 5077120"/>
              <a:gd name="connsiteX4" fmla="*/ 3389970 w 4806175"/>
              <a:gd name="connsiteY4" fmla="*/ 4842945 h 5077120"/>
              <a:gd name="connsiteX5" fmla="*/ 4806175 w 4806175"/>
              <a:gd name="connsiteY5" fmla="*/ 3538252 h 5077120"/>
              <a:gd name="connsiteX0" fmla="*/ 4806175 w 4806175"/>
              <a:gd name="connsiteY0" fmla="*/ 3538252 h 5077120"/>
              <a:gd name="connsiteX1" fmla="*/ 4782321 w 4806175"/>
              <a:gd name="connsiteY1" fmla="*/ 3782124 h 5077120"/>
              <a:gd name="connsiteX2" fmla="*/ 3367668 w 4806175"/>
              <a:gd name="connsiteY2" fmla="*/ 5077120 h 5077120"/>
              <a:gd name="connsiteX3" fmla="*/ 0 w 4806175"/>
              <a:gd name="connsiteY3" fmla="*/ 0 h 5077120"/>
              <a:gd name="connsiteX4" fmla="*/ 3389970 w 4806175"/>
              <a:gd name="connsiteY4" fmla="*/ 4842945 h 5077120"/>
              <a:gd name="connsiteX5" fmla="*/ 4806175 w 4806175"/>
              <a:gd name="connsiteY5" fmla="*/ 3538252 h 5077120"/>
              <a:gd name="connsiteX0" fmla="*/ 4806175 w 4806175"/>
              <a:gd name="connsiteY0" fmla="*/ 3538252 h 5077120"/>
              <a:gd name="connsiteX1" fmla="*/ 4782321 w 4806175"/>
              <a:gd name="connsiteY1" fmla="*/ 3782124 h 5077120"/>
              <a:gd name="connsiteX2" fmla="*/ 3367668 w 4806175"/>
              <a:gd name="connsiteY2" fmla="*/ 5077120 h 5077120"/>
              <a:gd name="connsiteX3" fmla="*/ 0 w 4806175"/>
              <a:gd name="connsiteY3" fmla="*/ 0 h 5077120"/>
              <a:gd name="connsiteX4" fmla="*/ 3389970 w 4806175"/>
              <a:gd name="connsiteY4" fmla="*/ 4842945 h 5077120"/>
              <a:gd name="connsiteX5" fmla="*/ 4806175 w 4806175"/>
              <a:gd name="connsiteY5" fmla="*/ 3538252 h 5077120"/>
              <a:gd name="connsiteX0" fmla="*/ 4806175 w 4806175"/>
              <a:gd name="connsiteY0" fmla="*/ 3625338 h 5164206"/>
              <a:gd name="connsiteX1" fmla="*/ 4782321 w 4806175"/>
              <a:gd name="connsiteY1" fmla="*/ 3869210 h 5164206"/>
              <a:gd name="connsiteX2" fmla="*/ 3367668 w 4806175"/>
              <a:gd name="connsiteY2" fmla="*/ 5164206 h 5164206"/>
              <a:gd name="connsiteX3" fmla="*/ 0 w 4806175"/>
              <a:gd name="connsiteY3" fmla="*/ 0 h 5164206"/>
              <a:gd name="connsiteX4" fmla="*/ 3389970 w 4806175"/>
              <a:gd name="connsiteY4" fmla="*/ 4930031 h 5164206"/>
              <a:gd name="connsiteX5" fmla="*/ 4806175 w 4806175"/>
              <a:gd name="connsiteY5" fmla="*/ 3625338 h 5164206"/>
              <a:gd name="connsiteX0" fmla="*/ 4806175 w 4806175"/>
              <a:gd name="connsiteY0" fmla="*/ 3625338 h 5164206"/>
              <a:gd name="connsiteX1" fmla="*/ 4782321 w 4806175"/>
              <a:gd name="connsiteY1" fmla="*/ 3869210 h 5164206"/>
              <a:gd name="connsiteX2" fmla="*/ 3367668 w 4806175"/>
              <a:gd name="connsiteY2" fmla="*/ 5164206 h 5164206"/>
              <a:gd name="connsiteX3" fmla="*/ 0 w 4806175"/>
              <a:gd name="connsiteY3" fmla="*/ 0 h 5164206"/>
              <a:gd name="connsiteX4" fmla="*/ 3389970 w 4806175"/>
              <a:gd name="connsiteY4" fmla="*/ 4930031 h 5164206"/>
              <a:gd name="connsiteX5" fmla="*/ 4806175 w 4806175"/>
              <a:gd name="connsiteY5" fmla="*/ 3625338 h 5164206"/>
              <a:gd name="connsiteX0" fmla="*/ 4806175 w 4806175"/>
              <a:gd name="connsiteY0" fmla="*/ 3625338 h 5164206"/>
              <a:gd name="connsiteX1" fmla="*/ 4782321 w 4806175"/>
              <a:gd name="connsiteY1" fmla="*/ 3869210 h 5164206"/>
              <a:gd name="connsiteX2" fmla="*/ 3367668 w 4806175"/>
              <a:gd name="connsiteY2" fmla="*/ 5164206 h 5164206"/>
              <a:gd name="connsiteX3" fmla="*/ 0 w 4806175"/>
              <a:gd name="connsiteY3" fmla="*/ 0 h 5164206"/>
              <a:gd name="connsiteX4" fmla="*/ 3389970 w 4806175"/>
              <a:gd name="connsiteY4" fmla="*/ 4930031 h 5164206"/>
              <a:gd name="connsiteX5" fmla="*/ 4806175 w 4806175"/>
              <a:gd name="connsiteY5" fmla="*/ 3625338 h 5164206"/>
              <a:gd name="connsiteX0" fmla="*/ 4806175 w 4806175"/>
              <a:gd name="connsiteY0" fmla="*/ 3625338 h 5164206"/>
              <a:gd name="connsiteX1" fmla="*/ 4782321 w 4806175"/>
              <a:gd name="connsiteY1" fmla="*/ 3869210 h 5164206"/>
              <a:gd name="connsiteX2" fmla="*/ 3367668 w 4806175"/>
              <a:gd name="connsiteY2" fmla="*/ 5164206 h 5164206"/>
              <a:gd name="connsiteX3" fmla="*/ 0 w 4806175"/>
              <a:gd name="connsiteY3" fmla="*/ 0 h 5164206"/>
              <a:gd name="connsiteX4" fmla="*/ 3389970 w 4806175"/>
              <a:gd name="connsiteY4" fmla="*/ 4930031 h 5164206"/>
              <a:gd name="connsiteX5" fmla="*/ 4806175 w 4806175"/>
              <a:gd name="connsiteY5" fmla="*/ 3625338 h 5164206"/>
              <a:gd name="connsiteX0" fmla="*/ 4806175 w 4806175"/>
              <a:gd name="connsiteY0" fmla="*/ 3625338 h 5164206"/>
              <a:gd name="connsiteX1" fmla="*/ 4782321 w 4806175"/>
              <a:gd name="connsiteY1" fmla="*/ 3869210 h 5164206"/>
              <a:gd name="connsiteX2" fmla="*/ 3367668 w 4806175"/>
              <a:gd name="connsiteY2" fmla="*/ 5164206 h 5164206"/>
              <a:gd name="connsiteX3" fmla="*/ 0 w 4806175"/>
              <a:gd name="connsiteY3" fmla="*/ 0 h 5164206"/>
              <a:gd name="connsiteX4" fmla="*/ 3389970 w 4806175"/>
              <a:gd name="connsiteY4" fmla="*/ 4930031 h 5164206"/>
              <a:gd name="connsiteX5" fmla="*/ 4806175 w 4806175"/>
              <a:gd name="connsiteY5" fmla="*/ 3625338 h 5164206"/>
              <a:gd name="connsiteX0" fmla="*/ 4797466 w 4797466"/>
              <a:gd name="connsiteY0" fmla="*/ 3607921 h 5146789"/>
              <a:gd name="connsiteX1" fmla="*/ 4773612 w 4797466"/>
              <a:gd name="connsiteY1" fmla="*/ 3851793 h 5146789"/>
              <a:gd name="connsiteX2" fmla="*/ 3358959 w 4797466"/>
              <a:gd name="connsiteY2" fmla="*/ 5146789 h 5146789"/>
              <a:gd name="connsiteX3" fmla="*/ 0 w 4797466"/>
              <a:gd name="connsiteY3" fmla="*/ 0 h 5146789"/>
              <a:gd name="connsiteX4" fmla="*/ 3381261 w 4797466"/>
              <a:gd name="connsiteY4" fmla="*/ 4912614 h 5146789"/>
              <a:gd name="connsiteX5" fmla="*/ 4797466 w 4797466"/>
              <a:gd name="connsiteY5" fmla="*/ 3607921 h 5146789"/>
              <a:gd name="connsiteX0" fmla="*/ 4797466 w 4809775"/>
              <a:gd name="connsiteY0" fmla="*/ 3607921 h 5146789"/>
              <a:gd name="connsiteX1" fmla="*/ 4809775 w 4809775"/>
              <a:gd name="connsiteY1" fmla="*/ 3841461 h 5146789"/>
              <a:gd name="connsiteX2" fmla="*/ 3358959 w 4809775"/>
              <a:gd name="connsiteY2" fmla="*/ 5146789 h 5146789"/>
              <a:gd name="connsiteX3" fmla="*/ 0 w 4809775"/>
              <a:gd name="connsiteY3" fmla="*/ 0 h 5146789"/>
              <a:gd name="connsiteX4" fmla="*/ 3381261 w 4809775"/>
              <a:gd name="connsiteY4" fmla="*/ 4912614 h 5146789"/>
              <a:gd name="connsiteX5" fmla="*/ 4797466 w 4809775"/>
              <a:gd name="connsiteY5" fmla="*/ 3607921 h 5146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9775" h="5146789">
                <a:moveTo>
                  <a:pt x="4797466" y="3607921"/>
                </a:moveTo>
                <a:lnTo>
                  <a:pt x="4809775" y="3841461"/>
                </a:lnTo>
                <a:cubicBezTo>
                  <a:pt x="4354126" y="4312883"/>
                  <a:pt x="3830510" y="4715124"/>
                  <a:pt x="3358959" y="5146789"/>
                </a:cubicBezTo>
                <a:cubicBezTo>
                  <a:pt x="3150803" y="4964343"/>
                  <a:pt x="7496" y="2557081"/>
                  <a:pt x="0" y="0"/>
                </a:cubicBezTo>
                <a:cubicBezTo>
                  <a:pt x="197824" y="1099512"/>
                  <a:pt x="845105" y="2820620"/>
                  <a:pt x="3381261" y="4912614"/>
                </a:cubicBezTo>
                <a:cubicBezTo>
                  <a:pt x="4036209" y="4358446"/>
                  <a:pt x="4325398" y="4042819"/>
                  <a:pt x="4797466" y="3607921"/>
                </a:cubicBezTo>
                <a:close/>
              </a:path>
            </a:pathLst>
          </a:custGeom>
          <a:solidFill>
            <a:schemeClr val="accent2">
              <a:lumMod val="20000"/>
              <a:lumOff val="8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9">
            <a:extLst>
              <a:ext uri="{FF2B5EF4-FFF2-40B4-BE49-F238E27FC236}">
                <a16:creationId xmlns:a16="http://schemas.microsoft.com/office/drawing/2014/main" id="{58F8C880-3A9B-42F0-B262-59DBD0125EE3}"/>
              </a:ext>
            </a:extLst>
          </p:cNvPr>
          <p:cNvSpPr/>
          <p:nvPr userDrawn="1"/>
        </p:nvSpPr>
        <p:spPr>
          <a:xfrm>
            <a:off x="7100527" y="-24715"/>
            <a:ext cx="5095592" cy="6709719"/>
          </a:xfrm>
          <a:custGeom>
            <a:avLst/>
            <a:gdLst>
              <a:gd name="connsiteX0" fmla="*/ 4942703 w 4942703"/>
              <a:gd name="connsiteY0" fmla="*/ 5436973 h 6709719"/>
              <a:gd name="connsiteX1" fmla="*/ 3496962 w 4942703"/>
              <a:gd name="connsiteY1" fmla="*/ 6709719 h 6709719"/>
              <a:gd name="connsiteX2" fmla="*/ 0 w 4942703"/>
              <a:gd name="connsiteY2" fmla="*/ 0 h 6709719"/>
              <a:gd name="connsiteX0" fmla="*/ 5133728 w 5133728"/>
              <a:gd name="connsiteY0" fmla="*/ 5436973 h 6709719"/>
              <a:gd name="connsiteX1" fmla="*/ 3687987 w 5133728"/>
              <a:gd name="connsiteY1" fmla="*/ 6709719 h 6709719"/>
              <a:gd name="connsiteX2" fmla="*/ 191025 w 5133728"/>
              <a:gd name="connsiteY2" fmla="*/ 0 h 6709719"/>
              <a:gd name="connsiteX0" fmla="*/ 5142738 w 5142738"/>
              <a:gd name="connsiteY0" fmla="*/ 5436973 h 6709719"/>
              <a:gd name="connsiteX1" fmla="*/ 3696997 w 5142738"/>
              <a:gd name="connsiteY1" fmla="*/ 6709719 h 6709719"/>
              <a:gd name="connsiteX2" fmla="*/ 200035 w 5142738"/>
              <a:gd name="connsiteY2" fmla="*/ 0 h 6709719"/>
              <a:gd name="connsiteX0" fmla="*/ 5095592 w 5095592"/>
              <a:gd name="connsiteY0" fmla="*/ 5436973 h 6709719"/>
              <a:gd name="connsiteX1" fmla="*/ 3649851 w 5095592"/>
              <a:gd name="connsiteY1" fmla="*/ 6709719 h 6709719"/>
              <a:gd name="connsiteX2" fmla="*/ 152889 w 5095592"/>
              <a:gd name="connsiteY2" fmla="*/ 0 h 6709719"/>
            </a:gdLst>
            <a:ahLst/>
            <a:cxnLst>
              <a:cxn ang="0">
                <a:pos x="connsiteX0" y="connsiteY0"/>
              </a:cxn>
              <a:cxn ang="0">
                <a:pos x="connsiteX1" y="connsiteY1"/>
              </a:cxn>
              <a:cxn ang="0">
                <a:pos x="connsiteX2" y="connsiteY2"/>
              </a:cxn>
            </a:cxnLst>
            <a:rect l="l" t="t" r="r" b="b"/>
            <a:pathLst>
              <a:path w="5095592" h="6709719">
                <a:moveTo>
                  <a:pt x="5095592" y="5436973"/>
                </a:moveTo>
                <a:lnTo>
                  <a:pt x="3649851" y="6709719"/>
                </a:lnTo>
                <a:cubicBezTo>
                  <a:pt x="2286489" y="5535827"/>
                  <a:pt x="-707965" y="3138616"/>
                  <a:pt x="152889" y="0"/>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A screen shot of a computer&#10;&#10;Description automatically generated">
            <a:extLst>
              <a:ext uri="{FF2B5EF4-FFF2-40B4-BE49-F238E27FC236}">
                <a16:creationId xmlns:a16="http://schemas.microsoft.com/office/drawing/2014/main" id="{910C0834-6B95-46F0-AB04-A876EC6678D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9880" b="22207"/>
          <a:stretch/>
        </p:blipFill>
        <p:spPr>
          <a:xfrm>
            <a:off x="1936866" y="201786"/>
            <a:ext cx="3435928" cy="1989854"/>
          </a:xfrm>
          <a:prstGeom prst="rect">
            <a:avLst/>
          </a:prstGeom>
        </p:spPr>
      </p:pic>
      <p:pic>
        <p:nvPicPr>
          <p:cNvPr id="1026" name="Picture 2" descr="Department of Higher Education and Training - Wikipedia">
            <a:extLst>
              <a:ext uri="{FF2B5EF4-FFF2-40B4-BE49-F238E27FC236}">
                <a16:creationId xmlns:a16="http://schemas.microsoft.com/office/drawing/2014/main" id="{C333319E-0D68-4B46-9AA9-0BC688524B8E}"/>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436465" y="5891546"/>
            <a:ext cx="1440886" cy="5451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DHE Lekgotla 2019 | EDHE">
            <a:extLst>
              <a:ext uri="{FF2B5EF4-FFF2-40B4-BE49-F238E27FC236}">
                <a16:creationId xmlns:a16="http://schemas.microsoft.com/office/drawing/2014/main" id="{6886E1E1-588D-4029-8413-6F52A420D636}"/>
              </a:ext>
            </a:extLst>
          </p:cNvPr>
          <p:cNvPicPr>
            <a:picLocks noChangeAspect="1" noChangeArrowheads="1"/>
          </p:cNvPicPr>
          <p:nvPr userDrawn="1"/>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l="6091" t="20620" r="6687" b="19327"/>
          <a:stretch/>
        </p:blipFill>
        <p:spPr bwMode="auto">
          <a:xfrm>
            <a:off x="2882912" y="5891546"/>
            <a:ext cx="2427611" cy="5451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t to know SACPO – SACPOtraining1">
            <a:extLst>
              <a:ext uri="{FF2B5EF4-FFF2-40B4-BE49-F238E27FC236}">
                <a16:creationId xmlns:a16="http://schemas.microsoft.com/office/drawing/2014/main" id="{1A7E3190-BD90-4AC0-BD0C-5F23479C9287}"/>
              </a:ext>
            </a:extLst>
          </p:cNvPr>
          <p:cNvPicPr>
            <a:picLocks noChangeAspect="1" noChangeArrowheads="1"/>
          </p:cNvPicPr>
          <p:nvPr userDrawn="1"/>
        </p:nvPicPr>
        <p:blipFill>
          <a:blip r:embed="rId6"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3607" y="5791200"/>
            <a:ext cx="1130040" cy="74582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B7E0FC91-D9B8-4FBD-B5EB-C8107C599558}"/>
              </a:ext>
            </a:extLst>
          </p:cNvPr>
          <p:cNvSpPr>
            <a:spLocks noGrp="1"/>
          </p:cNvSpPr>
          <p:nvPr>
            <p:ph type="title"/>
          </p:nvPr>
        </p:nvSpPr>
        <p:spPr>
          <a:xfrm>
            <a:off x="354501" y="3063083"/>
            <a:ext cx="7031843" cy="1025291"/>
          </a:xfrm>
        </p:spPr>
        <p:txBody>
          <a:bodyPr>
            <a:noAutofit/>
          </a:bodyPr>
          <a:lstStyle>
            <a:lvl1pPr>
              <a:defRPr sz="4000">
                <a:solidFill>
                  <a:schemeClr val="tx1"/>
                </a:solidFill>
                <a:latin typeface="+mn-lt"/>
              </a:defRPr>
            </a:lvl1pPr>
          </a:lstStyle>
          <a:p>
            <a:r>
              <a:rPr lang="en-US"/>
              <a:t>Click to edit Master title style</a:t>
            </a:r>
            <a:endParaRPr lang="en-ZA"/>
          </a:p>
        </p:txBody>
      </p:sp>
    </p:spTree>
    <p:extLst>
      <p:ext uri="{BB962C8B-B14F-4D97-AF65-F5344CB8AC3E}">
        <p14:creationId xmlns:p14="http://schemas.microsoft.com/office/powerpoint/2010/main" val="3146990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8A27D-C7A5-48A0-983A-74E7B8A733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4FA1E1-88EF-4B0F-91D8-76E287CBC4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D43CA-E457-4EC4-BA49-2F6FDD7D21A6}"/>
              </a:ext>
            </a:extLst>
          </p:cNvPr>
          <p:cNvSpPr>
            <a:spLocks noGrp="1"/>
          </p:cNvSpPr>
          <p:nvPr>
            <p:ph type="dt" sz="half" idx="10"/>
          </p:nvPr>
        </p:nvSpPr>
        <p:spPr>
          <a:xfrm>
            <a:off x="838200" y="6356350"/>
            <a:ext cx="2743200" cy="365125"/>
          </a:xfrm>
          <a:prstGeom prst="rect">
            <a:avLst/>
          </a:prstGeom>
        </p:spPr>
        <p:txBody>
          <a:bodyPr/>
          <a:lstStyle/>
          <a:p>
            <a:fld id="{EBE4AD82-564D-4C51-AA72-F092802A8C98}" type="datetimeFigureOut">
              <a:rPr lang="en-US" smtClean="0"/>
              <a:t>2/16/2023</a:t>
            </a:fld>
            <a:endParaRPr lang="en-US"/>
          </a:p>
        </p:txBody>
      </p:sp>
      <p:sp>
        <p:nvSpPr>
          <p:cNvPr id="5" name="Footer Placeholder 4">
            <a:extLst>
              <a:ext uri="{FF2B5EF4-FFF2-40B4-BE49-F238E27FC236}">
                <a16:creationId xmlns:a16="http://schemas.microsoft.com/office/drawing/2014/main" id="{6404E295-6839-49E5-BC14-82C9399FB1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695C37-0129-40B3-B814-AF9DA6DF415E}"/>
              </a:ext>
            </a:extLst>
          </p:cNvPr>
          <p:cNvSpPr>
            <a:spLocks noGrp="1"/>
          </p:cNvSpPr>
          <p:nvPr>
            <p:ph type="sldNum" sz="quarter" idx="12"/>
          </p:nvPr>
        </p:nvSpPr>
        <p:spPr>
          <a:xfrm>
            <a:off x="8610600" y="6356350"/>
            <a:ext cx="2743200" cy="365125"/>
          </a:xfrm>
          <a:prstGeom prst="rect">
            <a:avLst/>
          </a:prstGeom>
        </p:spPr>
        <p:txBody>
          <a:bodyPr/>
          <a:lstStyle/>
          <a:p>
            <a:fld id="{FDD00CBF-BCE8-4BE5-8F83-BD947259F0B6}" type="slidenum">
              <a:rPr lang="en-US" smtClean="0"/>
              <a:t>‹#›</a:t>
            </a:fld>
            <a:endParaRPr lang="en-US"/>
          </a:p>
        </p:txBody>
      </p:sp>
    </p:spTree>
    <p:extLst>
      <p:ext uri="{BB962C8B-B14F-4D97-AF65-F5344CB8AC3E}">
        <p14:creationId xmlns:p14="http://schemas.microsoft.com/office/powerpoint/2010/main" val="3396578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B1FCB-35FD-437C-A3CC-9103EE44F7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13E37C-5E4A-4FCA-A2A4-ABA4FF20C6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559A32-7D2C-4D4A-83C8-AACBCAB8A384}"/>
              </a:ext>
            </a:extLst>
          </p:cNvPr>
          <p:cNvSpPr>
            <a:spLocks noGrp="1"/>
          </p:cNvSpPr>
          <p:nvPr>
            <p:ph type="dt" sz="half" idx="10"/>
          </p:nvPr>
        </p:nvSpPr>
        <p:spPr>
          <a:xfrm>
            <a:off x="838200" y="6356350"/>
            <a:ext cx="2743200" cy="365125"/>
          </a:xfrm>
          <a:prstGeom prst="rect">
            <a:avLst/>
          </a:prstGeom>
        </p:spPr>
        <p:txBody>
          <a:bodyPr/>
          <a:lstStyle/>
          <a:p>
            <a:fld id="{EBE4AD82-564D-4C51-AA72-F092802A8C98}" type="datetimeFigureOut">
              <a:rPr lang="en-US" smtClean="0"/>
              <a:t>2/16/2023</a:t>
            </a:fld>
            <a:endParaRPr lang="en-US"/>
          </a:p>
        </p:txBody>
      </p:sp>
      <p:sp>
        <p:nvSpPr>
          <p:cNvPr id="5" name="Footer Placeholder 4">
            <a:extLst>
              <a:ext uri="{FF2B5EF4-FFF2-40B4-BE49-F238E27FC236}">
                <a16:creationId xmlns:a16="http://schemas.microsoft.com/office/drawing/2014/main" id="{508CF87E-C47F-4F05-80EF-2F8BCB7A4C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9137F8-08DC-420A-A208-EFC236703001}"/>
              </a:ext>
            </a:extLst>
          </p:cNvPr>
          <p:cNvSpPr>
            <a:spLocks noGrp="1"/>
          </p:cNvSpPr>
          <p:nvPr>
            <p:ph type="sldNum" sz="quarter" idx="12"/>
          </p:nvPr>
        </p:nvSpPr>
        <p:spPr>
          <a:xfrm>
            <a:off x="8610600" y="6356350"/>
            <a:ext cx="2743200" cy="365125"/>
          </a:xfrm>
          <a:prstGeom prst="rect">
            <a:avLst/>
          </a:prstGeom>
        </p:spPr>
        <p:txBody>
          <a:bodyPr/>
          <a:lstStyle/>
          <a:p>
            <a:fld id="{FDD00CBF-BCE8-4BE5-8F83-BD947259F0B6}" type="slidenum">
              <a:rPr lang="en-US" smtClean="0"/>
              <a:t>‹#›</a:t>
            </a:fld>
            <a:endParaRPr lang="en-US"/>
          </a:p>
        </p:txBody>
      </p:sp>
    </p:spTree>
    <p:extLst>
      <p:ext uri="{BB962C8B-B14F-4D97-AF65-F5344CB8AC3E}">
        <p14:creationId xmlns:p14="http://schemas.microsoft.com/office/powerpoint/2010/main" val="32644059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D9274-AFC0-437E-9421-F48A6D4D85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56BB3E-A80E-45A4-90A2-3D3C46E98E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FED962-E8F7-4BB1-B815-B52734D468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540233-48F6-4021-B1AD-0685A9A1BE96}"/>
              </a:ext>
            </a:extLst>
          </p:cNvPr>
          <p:cNvSpPr>
            <a:spLocks noGrp="1"/>
          </p:cNvSpPr>
          <p:nvPr>
            <p:ph type="dt" sz="half" idx="10"/>
          </p:nvPr>
        </p:nvSpPr>
        <p:spPr>
          <a:xfrm>
            <a:off x="838200" y="6356350"/>
            <a:ext cx="2743200" cy="365125"/>
          </a:xfrm>
          <a:prstGeom prst="rect">
            <a:avLst/>
          </a:prstGeom>
        </p:spPr>
        <p:txBody>
          <a:bodyPr/>
          <a:lstStyle/>
          <a:p>
            <a:fld id="{EBE4AD82-564D-4C51-AA72-F092802A8C98}" type="datetimeFigureOut">
              <a:rPr lang="en-US" smtClean="0"/>
              <a:t>2/16/2023</a:t>
            </a:fld>
            <a:endParaRPr lang="en-US"/>
          </a:p>
        </p:txBody>
      </p:sp>
      <p:sp>
        <p:nvSpPr>
          <p:cNvPr id="6" name="Footer Placeholder 5">
            <a:extLst>
              <a:ext uri="{FF2B5EF4-FFF2-40B4-BE49-F238E27FC236}">
                <a16:creationId xmlns:a16="http://schemas.microsoft.com/office/drawing/2014/main" id="{BB481507-3F97-44C4-8AFA-645B531878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FAA6A2-C4B2-4E69-92AD-C43B2FDF8D3D}"/>
              </a:ext>
            </a:extLst>
          </p:cNvPr>
          <p:cNvSpPr>
            <a:spLocks noGrp="1"/>
          </p:cNvSpPr>
          <p:nvPr>
            <p:ph type="sldNum" sz="quarter" idx="12"/>
          </p:nvPr>
        </p:nvSpPr>
        <p:spPr>
          <a:xfrm>
            <a:off x="8610600" y="6356350"/>
            <a:ext cx="2743200" cy="365125"/>
          </a:xfrm>
          <a:prstGeom prst="rect">
            <a:avLst/>
          </a:prstGeom>
        </p:spPr>
        <p:txBody>
          <a:bodyPr/>
          <a:lstStyle/>
          <a:p>
            <a:fld id="{FDD00CBF-BCE8-4BE5-8F83-BD947259F0B6}" type="slidenum">
              <a:rPr lang="en-US" smtClean="0"/>
              <a:t>‹#›</a:t>
            </a:fld>
            <a:endParaRPr lang="en-US"/>
          </a:p>
        </p:txBody>
      </p:sp>
    </p:spTree>
    <p:extLst>
      <p:ext uri="{BB962C8B-B14F-4D97-AF65-F5344CB8AC3E}">
        <p14:creationId xmlns:p14="http://schemas.microsoft.com/office/powerpoint/2010/main" val="37540279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31BB25-4427-48D3-8A63-9E1D10373191}"/>
              </a:ext>
            </a:extLst>
          </p:cNvPr>
          <p:cNvSpPr>
            <a:spLocks noGrp="1"/>
          </p:cNvSpPr>
          <p:nvPr>
            <p:ph type="dt" sz="half" idx="10"/>
          </p:nvPr>
        </p:nvSpPr>
        <p:spPr>
          <a:xfrm>
            <a:off x="838200" y="6356350"/>
            <a:ext cx="2743200" cy="365125"/>
          </a:xfrm>
          <a:prstGeom prst="rect">
            <a:avLst/>
          </a:prstGeom>
        </p:spPr>
        <p:txBody>
          <a:bodyPr/>
          <a:lstStyle/>
          <a:p>
            <a:fld id="{EBE4AD82-564D-4C51-AA72-F092802A8C98}" type="datetimeFigureOut">
              <a:rPr lang="en-US" smtClean="0"/>
              <a:t>2/16/2023</a:t>
            </a:fld>
            <a:endParaRPr lang="en-US"/>
          </a:p>
        </p:txBody>
      </p:sp>
      <p:sp>
        <p:nvSpPr>
          <p:cNvPr id="3" name="Footer Placeholder 2">
            <a:extLst>
              <a:ext uri="{FF2B5EF4-FFF2-40B4-BE49-F238E27FC236}">
                <a16:creationId xmlns:a16="http://schemas.microsoft.com/office/drawing/2014/main" id="{FF3354AE-4BF0-4094-ACD4-902F5708D8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3DFF3A-D850-40FB-8F70-EB48420EFD13}"/>
              </a:ext>
            </a:extLst>
          </p:cNvPr>
          <p:cNvSpPr>
            <a:spLocks noGrp="1"/>
          </p:cNvSpPr>
          <p:nvPr>
            <p:ph type="sldNum" sz="quarter" idx="12"/>
          </p:nvPr>
        </p:nvSpPr>
        <p:spPr>
          <a:xfrm>
            <a:off x="8610600" y="6356350"/>
            <a:ext cx="2743200" cy="365125"/>
          </a:xfrm>
          <a:prstGeom prst="rect">
            <a:avLst/>
          </a:prstGeom>
        </p:spPr>
        <p:txBody>
          <a:bodyPr/>
          <a:lstStyle/>
          <a:p>
            <a:fld id="{FDD00CBF-BCE8-4BE5-8F83-BD947259F0B6}" type="slidenum">
              <a:rPr lang="en-US" smtClean="0"/>
              <a:t>‹#›</a:t>
            </a:fld>
            <a:endParaRPr lang="en-US"/>
          </a:p>
        </p:txBody>
      </p:sp>
    </p:spTree>
    <p:extLst>
      <p:ext uri="{BB962C8B-B14F-4D97-AF65-F5344CB8AC3E}">
        <p14:creationId xmlns:p14="http://schemas.microsoft.com/office/powerpoint/2010/main" val="466581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H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DF01D-299E-4BCE-B120-1CB60CE85253}"/>
              </a:ext>
            </a:extLst>
          </p:cNvPr>
          <p:cNvSpPr>
            <a:spLocks noGrp="1"/>
          </p:cNvSpPr>
          <p:nvPr>
            <p:ph type="ctrTitle"/>
          </p:nvPr>
        </p:nvSpPr>
        <p:spPr>
          <a:xfrm>
            <a:off x="336331" y="154151"/>
            <a:ext cx="11547365" cy="686676"/>
          </a:xfrm>
          <a:noFill/>
          <a:ln>
            <a:noFill/>
          </a:ln>
        </p:spPr>
        <p:txBody>
          <a:bodyPr spcFirstLastPara="1" wrap="square" lIns="91425" tIns="91425" rIns="91425" bIns="91425" anchor="t" anchorCtr="0">
            <a:noAutofit/>
          </a:bodyPr>
          <a:lstStyle>
            <a:lvl1pPr>
              <a:defRPr lang="en-ZA" sz="3200" b="1"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buSzPts val="2400"/>
              <a:buFont typeface="Montserrat"/>
            </a:pPr>
            <a:r>
              <a:rPr lang="en-US"/>
              <a:t>Click to edit Master title style</a:t>
            </a:r>
            <a:endParaRPr lang="en-ZA"/>
          </a:p>
        </p:txBody>
      </p:sp>
    </p:spTree>
    <p:extLst>
      <p:ext uri="{BB962C8B-B14F-4D97-AF65-F5344CB8AC3E}">
        <p14:creationId xmlns:p14="http://schemas.microsoft.com/office/powerpoint/2010/main" val="40117930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7E97FE0-6FA7-4206-8D9E-1CB29F44823C}"/>
              </a:ext>
            </a:extLst>
          </p:cNvPr>
          <p:cNvSpPr/>
          <p:nvPr userDrawn="1"/>
        </p:nvSpPr>
        <p:spPr>
          <a:xfrm>
            <a:off x="0" y="0"/>
            <a:ext cx="12192000" cy="6858000"/>
          </a:xfrm>
          <a:prstGeom prst="rect">
            <a:avLst/>
          </a:prstGeom>
          <a:solidFill>
            <a:schemeClr val="bg1">
              <a:lumMod val="9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7">
            <a:extLst>
              <a:ext uri="{FF2B5EF4-FFF2-40B4-BE49-F238E27FC236}">
                <a16:creationId xmlns:a16="http://schemas.microsoft.com/office/drawing/2014/main" id="{724B3215-7A92-4AB1-ADAB-C405FA44C54B}"/>
              </a:ext>
            </a:extLst>
          </p:cNvPr>
          <p:cNvSpPr/>
          <p:nvPr userDrawn="1"/>
        </p:nvSpPr>
        <p:spPr>
          <a:xfrm>
            <a:off x="7371280" y="0"/>
            <a:ext cx="4820720" cy="6213076"/>
          </a:xfrm>
          <a:custGeom>
            <a:avLst/>
            <a:gdLst>
              <a:gd name="connsiteX0" fmla="*/ 0 w 4716379"/>
              <a:gd name="connsiteY0" fmla="*/ 12032 h 6075948"/>
              <a:gd name="connsiteX1" fmla="*/ 4716379 w 4716379"/>
              <a:gd name="connsiteY1" fmla="*/ 0 h 6075948"/>
              <a:gd name="connsiteX2" fmla="*/ 4692316 w 4716379"/>
              <a:gd name="connsiteY2" fmla="*/ 4908885 h 6075948"/>
              <a:gd name="connsiteX3" fmla="*/ 3284621 w 4716379"/>
              <a:gd name="connsiteY3" fmla="*/ 6075948 h 6075948"/>
              <a:gd name="connsiteX4" fmla="*/ 0 w 4716379"/>
              <a:gd name="connsiteY4" fmla="*/ 12032 h 6075948"/>
              <a:gd name="connsiteX0" fmla="*/ 126601 w 4842980"/>
              <a:gd name="connsiteY0" fmla="*/ 12032 h 6075948"/>
              <a:gd name="connsiteX1" fmla="*/ 4842980 w 4842980"/>
              <a:gd name="connsiteY1" fmla="*/ 0 h 6075948"/>
              <a:gd name="connsiteX2" fmla="*/ 4818917 w 4842980"/>
              <a:gd name="connsiteY2" fmla="*/ 4908885 h 6075948"/>
              <a:gd name="connsiteX3" fmla="*/ 3411222 w 4842980"/>
              <a:gd name="connsiteY3" fmla="*/ 6075948 h 6075948"/>
              <a:gd name="connsiteX4" fmla="*/ 126601 w 4842980"/>
              <a:gd name="connsiteY4" fmla="*/ 12032 h 6075948"/>
              <a:gd name="connsiteX0" fmla="*/ 128404 w 4844783"/>
              <a:gd name="connsiteY0" fmla="*/ 12032 h 6075948"/>
              <a:gd name="connsiteX1" fmla="*/ 4844783 w 4844783"/>
              <a:gd name="connsiteY1" fmla="*/ 0 h 6075948"/>
              <a:gd name="connsiteX2" fmla="*/ 4820720 w 4844783"/>
              <a:gd name="connsiteY2" fmla="*/ 4908885 h 6075948"/>
              <a:gd name="connsiteX3" fmla="*/ 3413025 w 4844783"/>
              <a:gd name="connsiteY3" fmla="*/ 6075948 h 6075948"/>
              <a:gd name="connsiteX4" fmla="*/ 128404 w 4844783"/>
              <a:gd name="connsiteY4" fmla="*/ 12032 h 6075948"/>
              <a:gd name="connsiteX0" fmla="*/ 128404 w 4844783"/>
              <a:gd name="connsiteY0" fmla="*/ 12032 h 6075948"/>
              <a:gd name="connsiteX1" fmla="*/ 4844783 w 4844783"/>
              <a:gd name="connsiteY1" fmla="*/ 0 h 6075948"/>
              <a:gd name="connsiteX2" fmla="*/ 4820720 w 4844783"/>
              <a:gd name="connsiteY2" fmla="*/ 4797373 h 6075948"/>
              <a:gd name="connsiteX3" fmla="*/ 3413025 w 4844783"/>
              <a:gd name="connsiteY3" fmla="*/ 6075948 h 6075948"/>
              <a:gd name="connsiteX4" fmla="*/ 128404 w 4844783"/>
              <a:gd name="connsiteY4" fmla="*/ 12032 h 6075948"/>
              <a:gd name="connsiteX0" fmla="*/ 128404 w 4820720"/>
              <a:gd name="connsiteY0" fmla="*/ 881 h 6064797"/>
              <a:gd name="connsiteX1" fmla="*/ 4811329 w 4820720"/>
              <a:gd name="connsiteY1" fmla="*/ 0 h 6064797"/>
              <a:gd name="connsiteX2" fmla="*/ 4820720 w 4820720"/>
              <a:gd name="connsiteY2" fmla="*/ 4786222 h 6064797"/>
              <a:gd name="connsiteX3" fmla="*/ 3413025 w 4820720"/>
              <a:gd name="connsiteY3" fmla="*/ 6064797 h 6064797"/>
              <a:gd name="connsiteX4" fmla="*/ 128404 w 4820720"/>
              <a:gd name="connsiteY4" fmla="*/ 881 h 6064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0720" h="6064797">
                <a:moveTo>
                  <a:pt x="128404" y="881"/>
                </a:moveTo>
                <a:lnTo>
                  <a:pt x="4811329" y="0"/>
                </a:lnTo>
                <a:cubicBezTo>
                  <a:pt x="4814459" y="1595407"/>
                  <a:pt x="4817590" y="3190815"/>
                  <a:pt x="4820720" y="4786222"/>
                </a:cubicBezTo>
                <a:lnTo>
                  <a:pt x="3413025" y="6064797"/>
                </a:lnTo>
                <a:cubicBezTo>
                  <a:pt x="2265685" y="5242705"/>
                  <a:pt x="-642998" y="2711734"/>
                  <a:pt x="128404" y="881"/>
                </a:cubicBezTo>
                <a:close/>
              </a:path>
            </a:pathLst>
          </a:custGeom>
          <a:blipFill dpi="0" rotWithShape="1">
            <a:blip r:embed="rId2"/>
            <a:srcRect/>
            <a:stretch>
              <a:fillRect l="-69000" r="-29000"/>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solidFill>
                <a:schemeClr val="accent1"/>
              </a:solidFill>
            </a:endParaRPr>
          </a:p>
        </p:txBody>
      </p:sp>
      <p:sp>
        <p:nvSpPr>
          <p:cNvPr id="23" name="Freeform 28">
            <a:extLst>
              <a:ext uri="{FF2B5EF4-FFF2-40B4-BE49-F238E27FC236}">
                <a16:creationId xmlns:a16="http://schemas.microsoft.com/office/drawing/2014/main" id="{DDF28B66-7199-4605-9879-48F1C4D52C80}"/>
              </a:ext>
            </a:extLst>
          </p:cNvPr>
          <p:cNvSpPr/>
          <p:nvPr userDrawn="1"/>
        </p:nvSpPr>
        <p:spPr>
          <a:xfrm>
            <a:off x="7390818" y="1164800"/>
            <a:ext cx="4809775" cy="5146789"/>
          </a:xfrm>
          <a:custGeom>
            <a:avLst/>
            <a:gdLst>
              <a:gd name="connsiteX0" fmla="*/ 4806176 w 4806176"/>
              <a:gd name="connsiteY0" fmla="*/ 3389971 h 4928839"/>
              <a:gd name="connsiteX1" fmla="*/ 4806176 w 4806176"/>
              <a:gd name="connsiteY1" fmla="*/ 3713356 h 4928839"/>
              <a:gd name="connsiteX2" fmla="*/ 3367669 w 4806176"/>
              <a:gd name="connsiteY2" fmla="*/ 4928839 h 4928839"/>
              <a:gd name="connsiteX3" fmla="*/ 0 w 4806176"/>
              <a:gd name="connsiteY3" fmla="*/ 0 h 4928839"/>
              <a:gd name="connsiteX4" fmla="*/ 3389971 w 4806176"/>
              <a:gd name="connsiteY4" fmla="*/ 4694664 h 4928839"/>
              <a:gd name="connsiteX5" fmla="*/ 4806176 w 4806176"/>
              <a:gd name="connsiteY5" fmla="*/ 3389971 h 4928839"/>
              <a:gd name="connsiteX0" fmla="*/ 4806176 w 4806176"/>
              <a:gd name="connsiteY0" fmla="*/ 3389971 h 4928839"/>
              <a:gd name="connsiteX1" fmla="*/ 4806176 w 4806176"/>
              <a:gd name="connsiteY1" fmla="*/ 3713356 h 4928839"/>
              <a:gd name="connsiteX2" fmla="*/ 3367669 w 4806176"/>
              <a:gd name="connsiteY2" fmla="*/ 4928839 h 4928839"/>
              <a:gd name="connsiteX3" fmla="*/ 0 w 4806176"/>
              <a:gd name="connsiteY3" fmla="*/ 0 h 4928839"/>
              <a:gd name="connsiteX4" fmla="*/ 3389971 w 4806176"/>
              <a:gd name="connsiteY4" fmla="*/ 4694664 h 4928839"/>
              <a:gd name="connsiteX5" fmla="*/ 4806176 w 4806176"/>
              <a:gd name="connsiteY5" fmla="*/ 3389971 h 4928839"/>
              <a:gd name="connsiteX0" fmla="*/ 4806176 w 4806176"/>
              <a:gd name="connsiteY0" fmla="*/ 3389971 h 4928839"/>
              <a:gd name="connsiteX1" fmla="*/ 4806176 w 4806176"/>
              <a:gd name="connsiteY1" fmla="*/ 3713356 h 4928839"/>
              <a:gd name="connsiteX2" fmla="*/ 3367669 w 4806176"/>
              <a:gd name="connsiteY2" fmla="*/ 4928839 h 4928839"/>
              <a:gd name="connsiteX3" fmla="*/ 0 w 4806176"/>
              <a:gd name="connsiteY3" fmla="*/ 0 h 4928839"/>
              <a:gd name="connsiteX4" fmla="*/ 3389971 w 4806176"/>
              <a:gd name="connsiteY4" fmla="*/ 4694664 h 4928839"/>
              <a:gd name="connsiteX5" fmla="*/ 4806176 w 4806176"/>
              <a:gd name="connsiteY5" fmla="*/ 3389971 h 4928839"/>
              <a:gd name="connsiteX0" fmla="*/ 4806176 w 4806176"/>
              <a:gd name="connsiteY0" fmla="*/ 3389971 h 4928839"/>
              <a:gd name="connsiteX1" fmla="*/ 4806176 w 4806176"/>
              <a:gd name="connsiteY1" fmla="*/ 3713356 h 4928839"/>
              <a:gd name="connsiteX2" fmla="*/ 3367669 w 4806176"/>
              <a:gd name="connsiteY2" fmla="*/ 4928839 h 4928839"/>
              <a:gd name="connsiteX3" fmla="*/ 0 w 4806176"/>
              <a:gd name="connsiteY3" fmla="*/ 0 h 4928839"/>
              <a:gd name="connsiteX4" fmla="*/ 3389971 w 4806176"/>
              <a:gd name="connsiteY4" fmla="*/ 4694664 h 4928839"/>
              <a:gd name="connsiteX5" fmla="*/ 4806176 w 4806176"/>
              <a:gd name="connsiteY5" fmla="*/ 3389971 h 4928839"/>
              <a:gd name="connsiteX0" fmla="*/ 4806176 w 4806176"/>
              <a:gd name="connsiteY0" fmla="*/ 3389971 h 4928839"/>
              <a:gd name="connsiteX1" fmla="*/ 4806176 w 4806176"/>
              <a:gd name="connsiteY1" fmla="*/ 3713356 h 4928839"/>
              <a:gd name="connsiteX2" fmla="*/ 3367669 w 4806176"/>
              <a:gd name="connsiteY2" fmla="*/ 4928839 h 4928839"/>
              <a:gd name="connsiteX3" fmla="*/ 0 w 4806176"/>
              <a:gd name="connsiteY3" fmla="*/ 0 h 4928839"/>
              <a:gd name="connsiteX4" fmla="*/ 3389971 w 4806176"/>
              <a:gd name="connsiteY4" fmla="*/ 4694664 h 4928839"/>
              <a:gd name="connsiteX5" fmla="*/ 4806176 w 4806176"/>
              <a:gd name="connsiteY5" fmla="*/ 3389971 h 4928839"/>
              <a:gd name="connsiteX0" fmla="*/ 4806176 w 4806176"/>
              <a:gd name="connsiteY0" fmla="*/ 3389971 h 4928839"/>
              <a:gd name="connsiteX1" fmla="*/ 4806176 w 4806176"/>
              <a:gd name="connsiteY1" fmla="*/ 3713356 h 4928839"/>
              <a:gd name="connsiteX2" fmla="*/ 3367669 w 4806176"/>
              <a:gd name="connsiteY2" fmla="*/ 4928839 h 4928839"/>
              <a:gd name="connsiteX3" fmla="*/ 0 w 4806176"/>
              <a:gd name="connsiteY3" fmla="*/ 0 h 4928839"/>
              <a:gd name="connsiteX4" fmla="*/ 3389971 w 4806176"/>
              <a:gd name="connsiteY4" fmla="*/ 4694664 h 4928839"/>
              <a:gd name="connsiteX5" fmla="*/ 4806176 w 4806176"/>
              <a:gd name="connsiteY5" fmla="*/ 3389971 h 4928839"/>
              <a:gd name="connsiteX0" fmla="*/ 4806176 w 4806176"/>
              <a:gd name="connsiteY0" fmla="*/ 3389971 h 4928839"/>
              <a:gd name="connsiteX1" fmla="*/ 4806176 w 4806176"/>
              <a:gd name="connsiteY1" fmla="*/ 3713356 h 4928839"/>
              <a:gd name="connsiteX2" fmla="*/ 3367669 w 4806176"/>
              <a:gd name="connsiteY2" fmla="*/ 4928839 h 4928839"/>
              <a:gd name="connsiteX3" fmla="*/ 0 w 4806176"/>
              <a:gd name="connsiteY3" fmla="*/ 0 h 4928839"/>
              <a:gd name="connsiteX4" fmla="*/ 3389971 w 4806176"/>
              <a:gd name="connsiteY4" fmla="*/ 4694664 h 4928839"/>
              <a:gd name="connsiteX5" fmla="*/ 4806176 w 4806176"/>
              <a:gd name="connsiteY5" fmla="*/ 3389971 h 4928839"/>
              <a:gd name="connsiteX0" fmla="*/ 4806176 w 4806176"/>
              <a:gd name="connsiteY0" fmla="*/ 3389971 h 4928839"/>
              <a:gd name="connsiteX1" fmla="*/ 4782322 w 4806176"/>
              <a:gd name="connsiteY1" fmla="*/ 3633843 h 4928839"/>
              <a:gd name="connsiteX2" fmla="*/ 3367669 w 4806176"/>
              <a:gd name="connsiteY2" fmla="*/ 4928839 h 4928839"/>
              <a:gd name="connsiteX3" fmla="*/ 0 w 4806176"/>
              <a:gd name="connsiteY3" fmla="*/ 0 h 4928839"/>
              <a:gd name="connsiteX4" fmla="*/ 3389971 w 4806176"/>
              <a:gd name="connsiteY4" fmla="*/ 4694664 h 4928839"/>
              <a:gd name="connsiteX5" fmla="*/ 4806176 w 4806176"/>
              <a:gd name="connsiteY5" fmla="*/ 3389971 h 4928839"/>
              <a:gd name="connsiteX0" fmla="*/ 4806176 w 4806176"/>
              <a:gd name="connsiteY0" fmla="*/ 3389971 h 4928839"/>
              <a:gd name="connsiteX1" fmla="*/ 4782322 w 4806176"/>
              <a:gd name="connsiteY1" fmla="*/ 3633843 h 4928839"/>
              <a:gd name="connsiteX2" fmla="*/ 3367669 w 4806176"/>
              <a:gd name="connsiteY2" fmla="*/ 4928839 h 4928839"/>
              <a:gd name="connsiteX3" fmla="*/ 0 w 4806176"/>
              <a:gd name="connsiteY3" fmla="*/ 0 h 4928839"/>
              <a:gd name="connsiteX4" fmla="*/ 3389971 w 4806176"/>
              <a:gd name="connsiteY4" fmla="*/ 4694664 h 4928839"/>
              <a:gd name="connsiteX5" fmla="*/ 4806176 w 4806176"/>
              <a:gd name="connsiteY5" fmla="*/ 3389971 h 4928839"/>
              <a:gd name="connsiteX0" fmla="*/ 4769105 w 4769105"/>
              <a:gd name="connsiteY0" fmla="*/ 3488825 h 5027693"/>
              <a:gd name="connsiteX1" fmla="*/ 4745251 w 4769105"/>
              <a:gd name="connsiteY1" fmla="*/ 3732697 h 5027693"/>
              <a:gd name="connsiteX2" fmla="*/ 3330598 w 4769105"/>
              <a:gd name="connsiteY2" fmla="*/ 5027693 h 5027693"/>
              <a:gd name="connsiteX3" fmla="*/ 0 w 4769105"/>
              <a:gd name="connsiteY3" fmla="*/ 0 h 5027693"/>
              <a:gd name="connsiteX4" fmla="*/ 3352900 w 4769105"/>
              <a:gd name="connsiteY4" fmla="*/ 4793518 h 5027693"/>
              <a:gd name="connsiteX5" fmla="*/ 4769105 w 4769105"/>
              <a:gd name="connsiteY5" fmla="*/ 3488825 h 5027693"/>
              <a:gd name="connsiteX0" fmla="*/ 4769105 w 4769105"/>
              <a:gd name="connsiteY0" fmla="*/ 3488825 h 5027693"/>
              <a:gd name="connsiteX1" fmla="*/ 4745251 w 4769105"/>
              <a:gd name="connsiteY1" fmla="*/ 3732697 h 5027693"/>
              <a:gd name="connsiteX2" fmla="*/ 3330598 w 4769105"/>
              <a:gd name="connsiteY2" fmla="*/ 5027693 h 5027693"/>
              <a:gd name="connsiteX3" fmla="*/ 0 w 4769105"/>
              <a:gd name="connsiteY3" fmla="*/ 0 h 5027693"/>
              <a:gd name="connsiteX4" fmla="*/ 3352900 w 4769105"/>
              <a:gd name="connsiteY4" fmla="*/ 4793518 h 5027693"/>
              <a:gd name="connsiteX5" fmla="*/ 4769105 w 4769105"/>
              <a:gd name="connsiteY5" fmla="*/ 3488825 h 5027693"/>
              <a:gd name="connsiteX0" fmla="*/ 4769105 w 4769105"/>
              <a:gd name="connsiteY0" fmla="*/ 3488825 h 5027693"/>
              <a:gd name="connsiteX1" fmla="*/ 4745251 w 4769105"/>
              <a:gd name="connsiteY1" fmla="*/ 3732697 h 5027693"/>
              <a:gd name="connsiteX2" fmla="*/ 3330598 w 4769105"/>
              <a:gd name="connsiteY2" fmla="*/ 5027693 h 5027693"/>
              <a:gd name="connsiteX3" fmla="*/ 0 w 4769105"/>
              <a:gd name="connsiteY3" fmla="*/ 0 h 5027693"/>
              <a:gd name="connsiteX4" fmla="*/ 3352900 w 4769105"/>
              <a:gd name="connsiteY4" fmla="*/ 4793518 h 5027693"/>
              <a:gd name="connsiteX5" fmla="*/ 4769105 w 4769105"/>
              <a:gd name="connsiteY5" fmla="*/ 3488825 h 5027693"/>
              <a:gd name="connsiteX0" fmla="*/ 4769105 w 4769105"/>
              <a:gd name="connsiteY0" fmla="*/ 3488825 h 5027693"/>
              <a:gd name="connsiteX1" fmla="*/ 4745251 w 4769105"/>
              <a:gd name="connsiteY1" fmla="*/ 3732697 h 5027693"/>
              <a:gd name="connsiteX2" fmla="*/ 3330598 w 4769105"/>
              <a:gd name="connsiteY2" fmla="*/ 5027693 h 5027693"/>
              <a:gd name="connsiteX3" fmla="*/ 0 w 4769105"/>
              <a:gd name="connsiteY3" fmla="*/ 0 h 5027693"/>
              <a:gd name="connsiteX4" fmla="*/ 3352900 w 4769105"/>
              <a:gd name="connsiteY4" fmla="*/ 4793518 h 5027693"/>
              <a:gd name="connsiteX5" fmla="*/ 4769105 w 4769105"/>
              <a:gd name="connsiteY5" fmla="*/ 3488825 h 5027693"/>
              <a:gd name="connsiteX0" fmla="*/ 4769105 w 4769105"/>
              <a:gd name="connsiteY0" fmla="*/ 3488825 h 5027693"/>
              <a:gd name="connsiteX1" fmla="*/ 4745251 w 4769105"/>
              <a:gd name="connsiteY1" fmla="*/ 3732697 h 5027693"/>
              <a:gd name="connsiteX2" fmla="*/ 3330598 w 4769105"/>
              <a:gd name="connsiteY2" fmla="*/ 5027693 h 5027693"/>
              <a:gd name="connsiteX3" fmla="*/ 0 w 4769105"/>
              <a:gd name="connsiteY3" fmla="*/ 0 h 5027693"/>
              <a:gd name="connsiteX4" fmla="*/ 3352900 w 4769105"/>
              <a:gd name="connsiteY4" fmla="*/ 4793518 h 5027693"/>
              <a:gd name="connsiteX5" fmla="*/ 4769105 w 4769105"/>
              <a:gd name="connsiteY5" fmla="*/ 3488825 h 5027693"/>
              <a:gd name="connsiteX0" fmla="*/ 4806175 w 4806175"/>
              <a:gd name="connsiteY0" fmla="*/ 3538252 h 5077120"/>
              <a:gd name="connsiteX1" fmla="*/ 4782321 w 4806175"/>
              <a:gd name="connsiteY1" fmla="*/ 3782124 h 5077120"/>
              <a:gd name="connsiteX2" fmla="*/ 3367668 w 4806175"/>
              <a:gd name="connsiteY2" fmla="*/ 5077120 h 5077120"/>
              <a:gd name="connsiteX3" fmla="*/ 0 w 4806175"/>
              <a:gd name="connsiteY3" fmla="*/ 0 h 5077120"/>
              <a:gd name="connsiteX4" fmla="*/ 3389970 w 4806175"/>
              <a:gd name="connsiteY4" fmla="*/ 4842945 h 5077120"/>
              <a:gd name="connsiteX5" fmla="*/ 4806175 w 4806175"/>
              <a:gd name="connsiteY5" fmla="*/ 3538252 h 5077120"/>
              <a:gd name="connsiteX0" fmla="*/ 4806175 w 4806175"/>
              <a:gd name="connsiteY0" fmla="*/ 3538252 h 5077120"/>
              <a:gd name="connsiteX1" fmla="*/ 4782321 w 4806175"/>
              <a:gd name="connsiteY1" fmla="*/ 3782124 h 5077120"/>
              <a:gd name="connsiteX2" fmla="*/ 3367668 w 4806175"/>
              <a:gd name="connsiteY2" fmla="*/ 5077120 h 5077120"/>
              <a:gd name="connsiteX3" fmla="*/ 0 w 4806175"/>
              <a:gd name="connsiteY3" fmla="*/ 0 h 5077120"/>
              <a:gd name="connsiteX4" fmla="*/ 3389970 w 4806175"/>
              <a:gd name="connsiteY4" fmla="*/ 4842945 h 5077120"/>
              <a:gd name="connsiteX5" fmla="*/ 4806175 w 4806175"/>
              <a:gd name="connsiteY5" fmla="*/ 3538252 h 5077120"/>
              <a:gd name="connsiteX0" fmla="*/ 4806175 w 4806175"/>
              <a:gd name="connsiteY0" fmla="*/ 3538252 h 5077120"/>
              <a:gd name="connsiteX1" fmla="*/ 4782321 w 4806175"/>
              <a:gd name="connsiteY1" fmla="*/ 3782124 h 5077120"/>
              <a:gd name="connsiteX2" fmla="*/ 3367668 w 4806175"/>
              <a:gd name="connsiteY2" fmla="*/ 5077120 h 5077120"/>
              <a:gd name="connsiteX3" fmla="*/ 0 w 4806175"/>
              <a:gd name="connsiteY3" fmla="*/ 0 h 5077120"/>
              <a:gd name="connsiteX4" fmla="*/ 3389970 w 4806175"/>
              <a:gd name="connsiteY4" fmla="*/ 4842945 h 5077120"/>
              <a:gd name="connsiteX5" fmla="*/ 4806175 w 4806175"/>
              <a:gd name="connsiteY5" fmla="*/ 3538252 h 5077120"/>
              <a:gd name="connsiteX0" fmla="*/ 4806175 w 4806175"/>
              <a:gd name="connsiteY0" fmla="*/ 3625338 h 5164206"/>
              <a:gd name="connsiteX1" fmla="*/ 4782321 w 4806175"/>
              <a:gd name="connsiteY1" fmla="*/ 3869210 h 5164206"/>
              <a:gd name="connsiteX2" fmla="*/ 3367668 w 4806175"/>
              <a:gd name="connsiteY2" fmla="*/ 5164206 h 5164206"/>
              <a:gd name="connsiteX3" fmla="*/ 0 w 4806175"/>
              <a:gd name="connsiteY3" fmla="*/ 0 h 5164206"/>
              <a:gd name="connsiteX4" fmla="*/ 3389970 w 4806175"/>
              <a:gd name="connsiteY4" fmla="*/ 4930031 h 5164206"/>
              <a:gd name="connsiteX5" fmla="*/ 4806175 w 4806175"/>
              <a:gd name="connsiteY5" fmla="*/ 3625338 h 5164206"/>
              <a:gd name="connsiteX0" fmla="*/ 4806175 w 4806175"/>
              <a:gd name="connsiteY0" fmla="*/ 3625338 h 5164206"/>
              <a:gd name="connsiteX1" fmla="*/ 4782321 w 4806175"/>
              <a:gd name="connsiteY1" fmla="*/ 3869210 h 5164206"/>
              <a:gd name="connsiteX2" fmla="*/ 3367668 w 4806175"/>
              <a:gd name="connsiteY2" fmla="*/ 5164206 h 5164206"/>
              <a:gd name="connsiteX3" fmla="*/ 0 w 4806175"/>
              <a:gd name="connsiteY3" fmla="*/ 0 h 5164206"/>
              <a:gd name="connsiteX4" fmla="*/ 3389970 w 4806175"/>
              <a:gd name="connsiteY4" fmla="*/ 4930031 h 5164206"/>
              <a:gd name="connsiteX5" fmla="*/ 4806175 w 4806175"/>
              <a:gd name="connsiteY5" fmla="*/ 3625338 h 5164206"/>
              <a:gd name="connsiteX0" fmla="*/ 4806175 w 4806175"/>
              <a:gd name="connsiteY0" fmla="*/ 3625338 h 5164206"/>
              <a:gd name="connsiteX1" fmla="*/ 4782321 w 4806175"/>
              <a:gd name="connsiteY1" fmla="*/ 3869210 h 5164206"/>
              <a:gd name="connsiteX2" fmla="*/ 3367668 w 4806175"/>
              <a:gd name="connsiteY2" fmla="*/ 5164206 h 5164206"/>
              <a:gd name="connsiteX3" fmla="*/ 0 w 4806175"/>
              <a:gd name="connsiteY3" fmla="*/ 0 h 5164206"/>
              <a:gd name="connsiteX4" fmla="*/ 3389970 w 4806175"/>
              <a:gd name="connsiteY4" fmla="*/ 4930031 h 5164206"/>
              <a:gd name="connsiteX5" fmla="*/ 4806175 w 4806175"/>
              <a:gd name="connsiteY5" fmla="*/ 3625338 h 5164206"/>
              <a:gd name="connsiteX0" fmla="*/ 4806175 w 4806175"/>
              <a:gd name="connsiteY0" fmla="*/ 3625338 h 5164206"/>
              <a:gd name="connsiteX1" fmla="*/ 4782321 w 4806175"/>
              <a:gd name="connsiteY1" fmla="*/ 3869210 h 5164206"/>
              <a:gd name="connsiteX2" fmla="*/ 3367668 w 4806175"/>
              <a:gd name="connsiteY2" fmla="*/ 5164206 h 5164206"/>
              <a:gd name="connsiteX3" fmla="*/ 0 w 4806175"/>
              <a:gd name="connsiteY3" fmla="*/ 0 h 5164206"/>
              <a:gd name="connsiteX4" fmla="*/ 3389970 w 4806175"/>
              <a:gd name="connsiteY4" fmla="*/ 4930031 h 5164206"/>
              <a:gd name="connsiteX5" fmla="*/ 4806175 w 4806175"/>
              <a:gd name="connsiteY5" fmla="*/ 3625338 h 5164206"/>
              <a:gd name="connsiteX0" fmla="*/ 4806175 w 4806175"/>
              <a:gd name="connsiteY0" fmla="*/ 3625338 h 5164206"/>
              <a:gd name="connsiteX1" fmla="*/ 4782321 w 4806175"/>
              <a:gd name="connsiteY1" fmla="*/ 3869210 h 5164206"/>
              <a:gd name="connsiteX2" fmla="*/ 3367668 w 4806175"/>
              <a:gd name="connsiteY2" fmla="*/ 5164206 h 5164206"/>
              <a:gd name="connsiteX3" fmla="*/ 0 w 4806175"/>
              <a:gd name="connsiteY3" fmla="*/ 0 h 5164206"/>
              <a:gd name="connsiteX4" fmla="*/ 3389970 w 4806175"/>
              <a:gd name="connsiteY4" fmla="*/ 4930031 h 5164206"/>
              <a:gd name="connsiteX5" fmla="*/ 4806175 w 4806175"/>
              <a:gd name="connsiteY5" fmla="*/ 3625338 h 5164206"/>
              <a:gd name="connsiteX0" fmla="*/ 4797466 w 4797466"/>
              <a:gd name="connsiteY0" fmla="*/ 3607921 h 5146789"/>
              <a:gd name="connsiteX1" fmla="*/ 4773612 w 4797466"/>
              <a:gd name="connsiteY1" fmla="*/ 3851793 h 5146789"/>
              <a:gd name="connsiteX2" fmla="*/ 3358959 w 4797466"/>
              <a:gd name="connsiteY2" fmla="*/ 5146789 h 5146789"/>
              <a:gd name="connsiteX3" fmla="*/ 0 w 4797466"/>
              <a:gd name="connsiteY3" fmla="*/ 0 h 5146789"/>
              <a:gd name="connsiteX4" fmla="*/ 3381261 w 4797466"/>
              <a:gd name="connsiteY4" fmla="*/ 4912614 h 5146789"/>
              <a:gd name="connsiteX5" fmla="*/ 4797466 w 4797466"/>
              <a:gd name="connsiteY5" fmla="*/ 3607921 h 5146789"/>
              <a:gd name="connsiteX0" fmla="*/ 4797466 w 4809775"/>
              <a:gd name="connsiteY0" fmla="*/ 3607921 h 5146789"/>
              <a:gd name="connsiteX1" fmla="*/ 4809775 w 4809775"/>
              <a:gd name="connsiteY1" fmla="*/ 3841461 h 5146789"/>
              <a:gd name="connsiteX2" fmla="*/ 3358959 w 4809775"/>
              <a:gd name="connsiteY2" fmla="*/ 5146789 h 5146789"/>
              <a:gd name="connsiteX3" fmla="*/ 0 w 4809775"/>
              <a:gd name="connsiteY3" fmla="*/ 0 h 5146789"/>
              <a:gd name="connsiteX4" fmla="*/ 3381261 w 4809775"/>
              <a:gd name="connsiteY4" fmla="*/ 4912614 h 5146789"/>
              <a:gd name="connsiteX5" fmla="*/ 4797466 w 4809775"/>
              <a:gd name="connsiteY5" fmla="*/ 3607921 h 5146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9775" h="5146789">
                <a:moveTo>
                  <a:pt x="4797466" y="3607921"/>
                </a:moveTo>
                <a:lnTo>
                  <a:pt x="4809775" y="3841461"/>
                </a:lnTo>
                <a:cubicBezTo>
                  <a:pt x="4354126" y="4312883"/>
                  <a:pt x="3830510" y="4715124"/>
                  <a:pt x="3358959" y="5146789"/>
                </a:cubicBezTo>
                <a:cubicBezTo>
                  <a:pt x="3150803" y="4964343"/>
                  <a:pt x="7496" y="2557081"/>
                  <a:pt x="0" y="0"/>
                </a:cubicBezTo>
                <a:cubicBezTo>
                  <a:pt x="197824" y="1099512"/>
                  <a:pt x="845105" y="2820620"/>
                  <a:pt x="3381261" y="4912614"/>
                </a:cubicBezTo>
                <a:cubicBezTo>
                  <a:pt x="4036209" y="4358446"/>
                  <a:pt x="4325398" y="4042819"/>
                  <a:pt x="4797466" y="3607921"/>
                </a:cubicBezTo>
                <a:close/>
              </a:path>
            </a:pathLst>
          </a:custGeom>
          <a:solidFill>
            <a:schemeClr val="accent2">
              <a:lumMod val="20000"/>
              <a:lumOff val="8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9">
            <a:extLst>
              <a:ext uri="{FF2B5EF4-FFF2-40B4-BE49-F238E27FC236}">
                <a16:creationId xmlns:a16="http://schemas.microsoft.com/office/drawing/2014/main" id="{58F8C880-3A9B-42F0-B262-59DBD0125EE3}"/>
              </a:ext>
            </a:extLst>
          </p:cNvPr>
          <p:cNvSpPr/>
          <p:nvPr userDrawn="1"/>
        </p:nvSpPr>
        <p:spPr>
          <a:xfrm>
            <a:off x="7100527" y="-24715"/>
            <a:ext cx="5095592" cy="6709719"/>
          </a:xfrm>
          <a:custGeom>
            <a:avLst/>
            <a:gdLst>
              <a:gd name="connsiteX0" fmla="*/ 4942703 w 4942703"/>
              <a:gd name="connsiteY0" fmla="*/ 5436973 h 6709719"/>
              <a:gd name="connsiteX1" fmla="*/ 3496962 w 4942703"/>
              <a:gd name="connsiteY1" fmla="*/ 6709719 h 6709719"/>
              <a:gd name="connsiteX2" fmla="*/ 0 w 4942703"/>
              <a:gd name="connsiteY2" fmla="*/ 0 h 6709719"/>
              <a:gd name="connsiteX0" fmla="*/ 5133728 w 5133728"/>
              <a:gd name="connsiteY0" fmla="*/ 5436973 h 6709719"/>
              <a:gd name="connsiteX1" fmla="*/ 3687987 w 5133728"/>
              <a:gd name="connsiteY1" fmla="*/ 6709719 h 6709719"/>
              <a:gd name="connsiteX2" fmla="*/ 191025 w 5133728"/>
              <a:gd name="connsiteY2" fmla="*/ 0 h 6709719"/>
              <a:gd name="connsiteX0" fmla="*/ 5142738 w 5142738"/>
              <a:gd name="connsiteY0" fmla="*/ 5436973 h 6709719"/>
              <a:gd name="connsiteX1" fmla="*/ 3696997 w 5142738"/>
              <a:gd name="connsiteY1" fmla="*/ 6709719 h 6709719"/>
              <a:gd name="connsiteX2" fmla="*/ 200035 w 5142738"/>
              <a:gd name="connsiteY2" fmla="*/ 0 h 6709719"/>
              <a:gd name="connsiteX0" fmla="*/ 5095592 w 5095592"/>
              <a:gd name="connsiteY0" fmla="*/ 5436973 h 6709719"/>
              <a:gd name="connsiteX1" fmla="*/ 3649851 w 5095592"/>
              <a:gd name="connsiteY1" fmla="*/ 6709719 h 6709719"/>
              <a:gd name="connsiteX2" fmla="*/ 152889 w 5095592"/>
              <a:gd name="connsiteY2" fmla="*/ 0 h 6709719"/>
            </a:gdLst>
            <a:ahLst/>
            <a:cxnLst>
              <a:cxn ang="0">
                <a:pos x="connsiteX0" y="connsiteY0"/>
              </a:cxn>
              <a:cxn ang="0">
                <a:pos x="connsiteX1" y="connsiteY1"/>
              </a:cxn>
              <a:cxn ang="0">
                <a:pos x="connsiteX2" y="connsiteY2"/>
              </a:cxn>
            </a:cxnLst>
            <a:rect l="l" t="t" r="r" b="b"/>
            <a:pathLst>
              <a:path w="5095592" h="6709719">
                <a:moveTo>
                  <a:pt x="5095592" y="5436973"/>
                </a:moveTo>
                <a:lnTo>
                  <a:pt x="3649851" y="6709719"/>
                </a:lnTo>
                <a:cubicBezTo>
                  <a:pt x="2286489" y="5535827"/>
                  <a:pt x="-707965" y="3138616"/>
                  <a:pt x="152889" y="0"/>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descr="A screen shot of a computer&#10;&#10;Description automatically generated">
            <a:extLst>
              <a:ext uri="{FF2B5EF4-FFF2-40B4-BE49-F238E27FC236}">
                <a16:creationId xmlns:a16="http://schemas.microsoft.com/office/drawing/2014/main" id="{910C0834-6B95-46F0-AB04-A876EC6678D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9880" b="22207"/>
          <a:stretch/>
        </p:blipFill>
        <p:spPr>
          <a:xfrm>
            <a:off x="1936866" y="201786"/>
            <a:ext cx="3435928" cy="1989854"/>
          </a:xfrm>
          <a:prstGeom prst="rect">
            <a:avLst/>
          </a:prstGeom>
        </p:spPr>
      </p:pic>
      <p:pic>
        <p:nvPicPr>
          <p:cNvPr id="1026" name="Picture 2" descr="Department of Higher Education and Training - Wikipedia">
            <a:extLst>
              <a:ext uri="{FF2B5EF4-FFF2-40B4-BE49-F238E27FC236}">
                <a16:creationId xmlns:a16="http://schemas.microsoft.com/office/drawing/2014/main" id="{C333319E-0D68-4B46-9AA9-0BC688524B8E}"/>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436465" y="5891546"/>
            <a:ext cx="1440886" cy="5451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DHE Lekgotla 2019 | EDHE">
            <a:extLst>
              <a:ext uri="{FF2B5EF4-FFF2-40B4-BE49-F238E27FC236}">
                <a16:creationId xmlns:a16="http://schemas.microsoft.com/office/drawing/2014/main" id="{6886E1E1-588D-4029-8413-6F52A420D636}"/>
              </a:ext>
            </a:extLst>
          </p:cNvPr>
          <p:cNvPicPr>
            <a:picLocks noChangeAspect="1" noChangeArrowheads="1"/>
          </p:cNvPicPr>
          <p:nvPr userDrawn="1"/>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l="6091" t="20620" r="6687" b="19327"/>
          <a:stretch/>
        </p:blipFill>
        <p:spPr bwMode="auto">
          <a:xfrm>
            <a:off x="2882912" y="5891546"/>
            <a:ext cx="2427611" cy="5451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t to know SACPO – SACPOtraining1">
            <a:extLst>
              <a:ext uri="{FF2B5EF4-FFF2-40B4-BE49-F238E27FC236}">
                <a16:creationId xmlns:a16="http://schemas.microsoft.com/office/drawing/2014/main" id="{1A7E3190-BD90-4AC0-BD0C-5F23479C9287}"/>
              </a:ext>
            </a:extLst>
          </p:cNvPr>
          <p:cNvPicPr>
            <a:picLocks noChangeAspect="1" noChangeArrowheads="1"/>
          </p:cNvPicPr>
          <p:nvPr userDrawn="1"/>
        </p:nvPicPr>
        <p:blipFill>
          <a:blip r:embed="rId6"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3607" y="5791200"/>
            <a:ext cx="1130040" cy="74582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B7E0FC91-D9B8-4FBD-B5EB-C8107C599558}"/>
              </a:ext>
            </a:extLst>
          </p:cNvPr>
          <p:cNvSpPr>
            <a:spLocks noGrp="1"/>
          </p:cNvSpPr>
          <p:nvPr>
            <p:ph type="title"/>
          </p:nvPr>
        </p:nvSpPr>
        <p:spPr>
          <a:xfrm>
            <a:off x="354501" y="3063083"/>
            <a:ext cx="7031843" cy="1025291"/>
          </a:xfrm>
        </p:spPr>
        <p:txBody>
          <a:bodyPr>
            <a:noAutofit/>
          </a:bodyPr>
          <a:lstStyle>
            <a:lvl1pPr>
              <a:defRPr sz="4000">
                <a:solidFill>
                  <a:schemeClr val="tx1"/>
                </a:solidFill>
                <a:latin typeface="+mn-lt"/>
              </a:defRPr>
            </a:lvl1pPr>
          </a:lstStyle>
          <a:p>
            <a:r>
              <a:rPr lang="en-US"/>
              <a:t>Click to edit Master title style</a:t>
            </a:r>
            <a:endParaRPr lang="en-ZA"/>
          </a:p>
        </p:txBody>
      </p:sp>
    </p:spTree>
    <p:extLst>
      <p:ext uri="{BB962C8B-B14F-4D97-AF65-F5344CB8AC3E}">
        <p14:creationId xmlns:p14="http://schemas.microsoft.com/office/powerpoint/2010/main" val="39040393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8A27D-C7A5-48A0-983A-74E7B8A733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4FA1E1-88EF-4B0F-91D8-76E287CBC4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D43CA-E457-4EC4-BA49-2F6FDD7D21A6}"/>
              </a:ext>
            </a:extLst>
          </p:cNvPr>
          <p:cNvSpPr>
            <a:spLocks noGrp="1"/>
          </p:cNvSpPr>
          <p:nvPr>
            <p:ph type="dt" sz="half" idx="10"/>
          </p:nvPr>
        </p:nvSpPr>
        <p:spPr>
          <a:xfrm>
            <a:off x="838200" y="6356350"/>
            <a:ext cx="2743200" cy="365125"/>
          </a:xfrm>
          <a:prstGeom prst="rect">
            <a:avLst/>
          </a:prstGeom>
        </p:spPr>
        <p:txBody>
          <a:bodyPr/>
          <a:lstStyle/>
          <a:p>
            <a:fld id="{EBE4AD82-564D-4C51-AA72-F092802A8C98}" type="datetimeFigureOut">
              <a:rPr lang="en-US" smtClean="0"/>
              <a:t>2/16/2023</a:t>
            </a:fld>
            <a:endParaRPr lang="en-US" dirty="0"/>
          </a:p>
        </p:txBody>
      </p:sp>
      <p:sp>
        <p:nvSpPr>
          <p:cNvPr id="5" name="Footer Placeholder 4">
            <a:extLst>
              <a:ext uri="{FF2B5EF4-FFF2-40B4-BE49-F238E27FC236}">
                <a16:creationId xmlns:a16="http://schemas.microsoft.com/office/drawing/2014/main" id="{6404E295-6839-49E5-BC14-82C9399FB1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695C37-0129-40B3-B814-AF9DA6DF415E}"/>
              </a:ext>
            </a:extLst>
          </p:cNvPr>
          <p:cNvSpPr>
            <a:spLocks noGrp="1"/>
          </p:cNvSpPr>
          <p:nvPr>
            <p:ph type="sldNum" sz="quarter" idx="12"/>
          </p:nvPr>
        </p:nvSpPr>
        <p:spPr>
          <a:xfrm>
            <a:off x="8610600" y="6356350"/>
            <a:ext cx="2743200" cy="365125"/>
          </a:xfrm>
          <a:prstGeom prst="rect">
            <a:avLst/>
          </a:prstGeom>
        </p:spPr>
        <p:txBody>
          <a:bodyPr/>
          <a:lstStyle/>
          <a:p>
            <a:fld id="{FDD00CBF-BCE8-4BE5-8F83-BD947259F0B6}" type="slidenum">
              <a:rPr lang="en-US" smtClean="0"/>
              <a:t>‹#›</a:t>
            </a:fld>
            <a:endParaRPr lang="en-US" dirty="0"/>
          </a:p>
        </p:txBody>
      </p:sp>
    </p:spTree>
    <p:extLst>
      <p:ext uri="{BB962C8B-B14F-4D97-AF65-F5344CB8AC3E}">
        <p14:creationId xmlns:p14="http://schemas.microsoft.com/office/powerpoint/2010/main" val="4078012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2B638-30B0-3F49-9387-2AE94604A827}"/>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CE3D763-53FE-DC7A-FF6D-0167336D8E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D53B946F-3C87-088A-969E-B578659EB0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C4D33E5C-9644-E7BE-0BA2-F3A6455C372C}"/>
              </a:ext>
            </a:extLst>
          </p:cNvPr>
          <p:cNvSpPr>
            <a:spLocks noGrp="1"/>
          </p:cNvSpPr>
          <p:nvPr>
            <p:ph type="dt" sz="half" idx="10"/>
          </p:nvPr>
        </p:nvSpPr>
        <p:spPr/>
        <p:txBody>
          <a:bodyPr/>
          <a:lstStyle/>
          <a:p>
            <a:fld id="{4AF71C4F-03D4-4B75-873C-AA846881AF80}" type="datetimeFigureOut">
              <a:rPr lang="en-ZA" smtClean="0"/>
              <a:t>16/Feb/2023</a:t>
            </a:fld>
            <a:endParaRPr lang="en-ZA"/>
          </a:p>
        </p:txBody>
      </p:sp>
      <p:sp>
        <p:nvSpPr>
          <p:cNvPr id="6" name="Footer Placeholder 5">
            <a:extLst>
              <a:ext uri="{FF2B5EF4-FFF2-40B4-BE49-F238E27FC236}">
                <a16:creationId xmlns:a16="http://schemas.microsoft.com/office/drawing/2014/main" id="{48C673EF-53F8-EFAF-5AA9-EA6033D9CF2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E6D89D2-0DAB-EAA7-62E3-6848C5327FDC}"/>
              </a:ext>
            </a:extLst>
          </p:cNvPr>
          <p:cNvSpPr>
            <a:spLocks noGrp="1"/>
          </p:cNvSpPr>
          <p:nvPr>
            <p:ph type="sldNum" sz="quarter" idx="12"/>
          </p:nvPr>
        </p:nvSpPr>
        <p:spPr/>
        <p:txBody>
          <a:bodyPr/>
          <a:lstStyle/>
          <a:p>
            <a:fld id="{45F9B97C-DBC4-4F3F-A5F5-886E6C87E2E3}" type="slidenum">
              <a:rPr lang="en-ZA" smtClean="0"/>
              <a:t>‹#›</a:t>
            </a:fld>
            <a:endParaRPr lang="en-ZA"/>
          </a:p>
        </p:txBody>
      </p:sp>
    </p:spTree>
    <p:extLst>
      <p:ext uri="{BB962C8B-B14F-4D97-AF65-F5344CB8AC3E}">
        <p14:creationId xmlns:p14="http://schemas.microsoft.com/office/powerpoint/2010/main" val="13914271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B1FCB-35FD-437C-A3CC-9103EE44F7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13E37C-5E4A-4FCA-A2A4-ABA4FF20C6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559A32-7D2C-4D4A-83C8-AACBCAB8A384}"/>
              </a:ext>
            </a:extLst>
          </p:cNvPr>
          <p:cNvSpPr>
            <a:spLocks noGrp="1"/>
          </p:cNvSpPr>
          <p:nvPr>
            <p:ph type="dt" sz="half" idx="10"/>
          </p:nvPr>
        </p:nvSpPr>
        <p:spPr>
          <a:xfrm>
            <a:off x="838200" y="6356350"/>
            <a:ext cx="2743200" cy="365125"/>
          </a:xfrm>
          <a:prstGeom prst="rect">
            <a:avLst/>
          </a:prstGeom>
        </p:spPr>
        <p:txBody>
          <a:bodyPr/>
          <a:lstStyle/>
          <a:p>
            <a:fld id="{EBE4AD82-564D-4C51-AA72-F092802A8C98}" type="datetimeFigureOut">
              <a:rPr lang="en-US" smtClean="0"/>
              <a:t>2/16/2023</a:t>
            </a:fld>
            <a:endParaRPr lang="en-US" dirty="0"/>
          </a:p>
        </p:txBody>
      </p:sp>
      <p:sp>
        <p:nvSpPr>
          <p:cNvPr id="5" name="Footer Placeholder 4">
            <a:extLst>
              <a:ext uri="{FF2B5EF4-FFF2-40B4-BE49-F238E27FC236}">
                <a16:creationId xmlns:a16="http://schemas.microsoft.com/office/drawing/2014/main" id="{508CF87E-C47F-4F05-80EF-2F8BCB7A4C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9137F8-08DC-420A-A208-EFC236703001}"/>
              </a:ext>
            </a:extLst>
          </p:cNvPr>
          <p:cNvSpPr>
            <a:spLocks noGrp="1"/>
          </p:cNvSpPr>
          <p:nvPr>
            <p:ph type="sldNum" sz="quarter" idx="12"/>
          </p:nvPr>
        </p:nvSpPr>
        <p:spPr>
          <a:xfrm>
            <a:off x="8610600" y="6356350"/>
            <a:ext cx="2743200" cy="365125"/>
          </a:xfrm>
          <a:prstGeom prst="rect">
            <a:avLst/>
          </a:prstGeom>
        </p:spPr>
        <p:txBody>
          <a:bodyPr/>
          <a:lstStyle/>
          <a:p>
            <a:fld id="{FDD00CBF-BCE8-4BE5-8F83-BD947259F0B6}" type="slidenum">
              <a:rPr lang="en-US" smtClean="0"/>
              <a:t>‹#›</a:t>
            </a:fld>
            <a:endParaRPr lang="en-US" dirty="0"/>
          </a:p>
        </p:txBody>
      </p:sp>
    </p:spTree>
    <p:extLst>
      <p:ext uri="{BB962C8B-B14F-4D97-AF65-F5344CB8AC3E}">
        <p14:creationId xmlns:p14="http://schemas.microsoft.com/office/powerpoint/2010/main" val="10433256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D9274-AFC0-437E-9421-F48A6D4D85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56BB3E-A80E-45A4-90A2-3D3C46E98E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FED962-E8F7-4BB1-B815-B52734D468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540233-48F6-4021-B1AD-0685A9A1BE96}"/>
              </a:ext>
            </a:extLst>
          </p:cNvPr>
          <p:cNvSpPr>
            <a:spLocks noGrp="1"/>
          </p:cNvSpPr>
          <p:nvPr>
            <p:ph type="dt" sz="half" idx="10"/>
          </p:nvPr>
        </p:nvSpPr>
        <p:spPr>
          <a:xfrm>
            <a:off x="838200" y="6356350"/>
            <a:ext cx="2743200" cy="365125"/>
          </a:xfrm>
          <a:prstGeom prst="rect">
            <a:avLst/>
          </a:prstGeom>
        </p:spPr>
        <p:txBody>
          <a:bodyPr/>
          <a:lstStyle/>
          <a:p>
            <a:fld id="{EBE4AD82-564D-4C51-AA72-F092802A8C98}" type="datetimeFigureOut">
              <a:rPr lang="en-US" smtClean="0"/>
              <a:t>2/16/2023</a:t>
            </a:fld>
            <a:endParaRPr lang="en-US" dirty="0"/>
          </a:p>
        </p:txBody>
      </p:sp>
      <p:sp>
        <p:nvSpPr>
          <p:cNvPr id="6" name="Footer Placeholder 5">
            <a:extLst>
              <a:ext uri="{FF2B5EF4-FFF2-40B4-BE49-F238E27FC236}">
                <a16:creationId xmlns:a16="http://schemas.microsoft.com/office/drawing/2014/main" id="{BB481507-3F97-44C4-8AFA-645B5318784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7FAA6A2-C4B2-4E69-92AD-C43B2FDF8D3D}"/>
              </a:ext>
            </a:extLst>
          </p:cNvPr>
          <p:cNvSpPr>
            <a:spLocks noGrp="1"/>
          </p:cNvSpPr>
          <p:nvPr>
            <p:ph type="sldNum" sz="quarter" idx="12"/>
          </p:nvPr>
        </p:nvSpPr>
        <p:spPr>
          <a:xfrm>
            <a:off x="8610600" y="6356350"/>
            <a:ext cx="2743200" cy="365125"/>
          </a:xfrm>
          <a:prstGeom prst="rect">
            <a:avLst/>
          </a:prstGeom>
        </p:spPr>
        <p:txBody>
          <a:bodyPr/>
          <a:lstStyle/>
          <a:p>
            <a:fld id="{FDD00CBF-BCE8-4BE5-8F83-BD947259F0B6}" type="slidenum">
              <a:rPr lang="en-US" smtClean="0"/>
              <a:t>‹#›</a:t>
            </a:fld>
            <a:endParaRPr lang="en-US" dirty="0"/>
          </a:p>
        </p:txBody>
      </p:sp>
    </p:spTree>
    <p:extLst>
      <p:ext uri="{BB962C8B-B14F-4D97-AF65-F5344CB8AC3E}">
        <p14:creationId xmlns:p14="http://schemas.microsoft.com/office/powerpoint/2010/main" val="40041128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31BB25-4427-48D3-8A63-9E1D10373191}"/>
              </a:ext>
            </a:extLst>
          </p:cNvPr>
          <p:cNvSpPr>
            <a:spLocks noGrp="1"/>
          </p:cNvSpPr>
          <p:nvPr>
            <p:ph type="dt" sz="half" idx="10"/>
          </p:nvPr>
        </p:nvSpPr>
        <p:spPr>
          <a:xfrm>
            <a:off x="838200" y="6356350"/>
            <a:ext cx="2743200" cy="365125"/>
          </a:xfrm>
          <a:prstGeom prst="rect">
            <a:avLst/>
          </a:prstGeom>
        </p:spPr>
        <p:txBody>
          <a:bodyPr/>
          <a:lstStyle/>
          <a:p>
            <a:fld id="{EBE4AD82-564D-4C51-AA72-F092802A8C98}" type="datetimeFigureOut">
              <a:rPr lang="en-US" smtClean="0"/>
              <a:t>2/16/2023</a:t>
            </a:fld>
            <a:endParaRPr lang="en-US" dirty="0"/>
          </a:p>
        </p:txBody>
      </p:sp>
      <p:sp>
        <p:nvSpPr>
          <p:cNvPr id="3" name="Footer Placeholder 2">
            <a:extLst>
              <a:ext uri="{FF2B5EF4-FFF2-40B4-BE49-F238E27FC236}">
                <a16:creationId xmlns:a16="http://schemas.microsoft.com/office/drawing/2014/main" id="{FF3354AE-4BF0-4094-ACD4-902F5708D8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63DFF3A-D850-40FB-8F70-EB48420EFD13}"/>
              </a:ext>
            </a:extLst>
          </p:cNvPr>
          <p:cNvSpPr>
            <a:spLocks noGrp="1"/>
          </p:cNvSpPr>
          <p:nvPr>
            <p:ph type="sldNum" sz="quarter" idx="12"/>
          </p:nvPr>
        </p:nvSpPr>
        <p:spPr>
          <a:xfrm>
            <a:off x="8610600" y="6356350"/>
            <a:ext cx="2743200" cy="365125"/>
          </a:xfrm>
          <a:prstGeom prst="rect">
            <a:avLst/>
          </a:prstGeom>
        </p:spPr>
        <p:txBody>
          <a:bodyPr/>
          <a:lstStyle/>
          <a:p>
            <a:fld id="{FDD00CBF-BCE8-4BE5-8F83-BD947259F0B6}" type="slidenum">
              <a:rPr lang="en-US" smtClean="0"/>
              <a:t>‹#›</a:t>
            </a:fld>
            <a:endParaRPr lang="en-US" dirty="0"/>
          </a:p>
        </p:txBody>
      </p:sp>
    </p:spTree>
    <p:extLst>
      <p:ext uri="{BB962C8B-B14F-4D97-AF65-F5344CB8AC3E}">
        <p14:creationId xmlns:p14="http://schemas.microsoft.com/office/powerpoint/2010/main" val="34366407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H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DF01D-299E-4BCE-B120-1CB60CE85253}"/>
              </a:ext>
            </a:extLst>
          </p:cNvPr>
          <p:cNvSpPr>
            <a:spLocks noGrp="1"/>
          </p:cNvSpPr>
          <p:nvPr>
            <p:ph type="ctrTitle"/>
          </p:nvPr>
        </p:nvSpPr>
        <p:spPr>
          <a:xfrm>
            <a:off x="336331" y="154151"/>
            <a:ext cx="11547365" cy="686676"/>
          </a:xfrm>
          <a:noFill/>
          <a:ln>
            <a:noFill/>
          </a:ln>
        </p:spPr>
        <p:txBody>
          <a:bodyPr spcFirstLastPara="1" wrap="square" lIns="91425" tIns="91425" rIns="91425" bIns="91425" anchor="t" anchorCtr="0">
            <a:noAutofit/>
          </a:bodyPr>
          <a:lstStyle>
            <a:lvl1pPr>
              <a:defRPr lang="en-ZA" sz="3200" b="1"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defRPr>
            </a:lvl1pPr>
          </a:lstStyle>
          <a:p>
            <a:pPr lvl="0">
              <a:buSzPts val="2400"/>
              <a:buFont typeface="Montserrat"/>
            </a:pPr>
            <a:r>
              <a:rPr lang="en-US"/>
              <a:t>Click to edit Master title style</a:t>
            </a:r>
            <a:endParaRPr lang="en-ZA"/>
          </a:p>
        </p:txBody>
      </p:sp>
    </p:spTree>
    <p:extLst>
      <p:ext uri="{BB962C8B-B14F-4D97-AF65-F5344CB8AC3E}">
        <p14:creationId xmlns:p14="http://schemas.microsoft.com/office/powerpoint/2010/main" val="14459429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CD1F5-FCE5-49D0-9109-BE8E8C23F8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A22E05FF-DAC4-4AA1-BB26-4F515EA30D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9D5973D7-5362-4446-81B4-24B6BFE8756E}"/>
              </a:ext>
            </a:extLst>
          </p:cNvPr>
          <p:cNvSpPr>
            <a:spLocks noGrp="1"/>
          </p:cNvSpPr>
          <p:nvPr>
            <p:ph type="dt" sz="half" idx="10"/>
          </p:nvPr>
        </p:nvSpPr>
        <p:spPr/>
        <p:txBody>
          <a:bodyPr/>
          <a:lstStyle/>
          <a:p>
            <a:fld id="{A9C6D305-743F-4064-BB17-0DC131D58F6E}" type="datetimeFigureOut">
              <a:rPr lang="en-ZA" smtClean="0"/>
              <a:t>16/Feb/2023</a:t>
            </a:fld>
            <a:endParaRPr lang="en-ZA"/>
          </a:p>
        </p:txBody>
      </p:sp>
      <p:sp>
        <p:nvSpPr>
          <p:cNvPr id="5" name="Footer Placeholder 4">
            <a:extLst>
              <a:ext uri="{FF2B5EF4-FFF2-40B4-BE49-F238E27FC236}">
                <a16:creationId xmlns:a16="http://schemas.microsoft.com/office/drawing/2014/main" id="{F2FAC83B-88CD-44A9-97A3-5FFEA262CB9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3A637DEB-642D-4B78-B52F-F8BC3D5A1ADE}"/>
              </a:ext>
            </a:extLst>
          </p:cNvPr>
          <p:cNvSpPr>
            <a:spLocks noGrp="1"/>
          </p:cNvSpPr>
          <p:nvPr>
            <p:ph type="sldNum" sz="quarter" idx="12"/>
          </p:nvPr>
        </p:nvSpPr>
        <p:spPr/>
        <p:txBody>
          <a:bodyPr/>
          <a:lstStyle/>
          <a:p>
            <a:fld id="{11932F7F-EE0A-4299-862A-615615C9289A}" type="slidenum">
              <a:rPr lang="en-ZA" smtClean="0"/>
              <a:t>‹#›</a:t>
            </a:fld>
            <a:endParaRPr lang="en-ZA"/>
          </a:p>
        </p:txBody>
      </p:sp>
    </p:spTree>
    <p:extLst>
      <p:ext uri="{BB962C8B-B14F-4D97-AF65-F5344CB8AC3E}">
        <p14:creationId xmlns:p14="http://schemas.microsoft.com/office/powerpoint/2010/main" val="1694911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C952F-FC38-4BB1-B962-6C68C892584A}"/>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E34C680C-FF1B-4709-B35E-A51A868290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7B0A37C-5A2F-4D43-A6FB-97B6358606FE}"/>
              </a:ext>
            </a:extLst>
          </p:cNvPr>
          <p:cNvSpPr>
            <a:spLocks noGrp="1"/>
          </p:cNvSpPr>
          <p:nvPr>
            <p:ph type="dt" sz="half" idx="10"/>
          </p:nvPr>
        </p:nvSpPr>
        <p:spPr/>
        <p:txBody>
          <a:bodyPr/>
          <a:lstStyle/>
          <a:p>
            <a:fld id="{A9C6D305-743F-4064-BB17-0DC131D58F6E}" type="datetimeFigureOut">
              <a:rPr lang="en-ZA" smtClean="0"/>
              <a:t>16/Feb/2023</a:t>
            </a:fld>
            <a:endParaRPr lang="en-ZA"/>
          </a:p>
        </p:txBody>
      </p:sp>
      <p:sp>
        <p:nvSpPr>
          <p:cNvPr id="5" name="Footer Placeholder 4">
            <a:extLst>
              <a:ext uri="{FF2B5EF4-FFF2-40B4-BE49-F238E27FC236}">
                <a16:creationId xmlns:a16="http://schemas.microsoft.com/office/drawing/2014/main" id="{0F6A2681-3403-45E3-900F-6C04B816437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EE975DD-90CB-4F66-ACA3-269C226C057B}"/>
              </a:ext>
            </a:extLst>
          </p:cNvPr>
          <p:cNvSpPr>
            <a:spLocks noGrp="1"/>
          </p:cNvSpPr>
          <p:nvPr>
            <p:ph type="sldNum" sz="quarter" idx="12"/>
          </p:nvPr>
        </p:nvSpPr>
        <p:spPr/>
        <p:txBody>
          <a:bodyPr/>
          <a:lstStyle/>
          <a:p>
            <a:fld id="{11932F7F-EE0A-4299-862A-615615C9289A}" type="slidenum">
              <a:rPr lang="en-ZA" smtClean="0"/>
              <a:t>‹#›</a:t>
            </a:fld>
            <a:endParaRPr lang="en-ZA"/>
          </a:p>
        </p:txBody>
      </p:sp>
    </p:spTree>
    <p:extLst>
      <p:ext uri="{BB962C8B-B14F-4D97-AF65-F5344CB8AC3E}">
        <p14:creationId xmlns:p14="http://schemas.microsoft.com/office/powerpoint/2010/main" val="19089307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CDF32-18A3-4A99-9F7F-22B98BB5CD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41CDFF58-2BD1-4A22-88FB-26369A36F9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A88CFB-C6CD-482C-8CBB-83B049117D47}"/>
              </a:ext>
            </a:extLst>
          </p:cNvPr>
          <p:cNvSpPr>
            <a:spLocks noGrp="1"/>
          </p:cNvSpPr>
          <p:nvPr>
            <p:ph type="dt" sz="half" idx="10"/>
          </p:nvPr>
        </p:nvSpPr>
        <p:spPr/>
        <p:txBody>
          <a:bodyPr/>
          <a:lstStyle/>
          <a:p>
            <a:fld id="{A9C6D305-743F-4064-BB17-0DC131D58F6E}" type="datetimeFigureOut">
              <a:rPr lang="en-ZA" smtClean="0"/>
              <a:t>16/Feb/2023</a:t>
            </a:fld>
            <a:endParaRPr lang="en-ZA"/>
          </a:p>
        </p:txBody>
      </p:sp>
      <p:sp>
        <p:nvSpPr>
          <p:cNvPr id="5" name="Footer Placeholder 4">
            <a:extLst>
              <a:ext uri="{FF2B5EF4-FFF2-40B4-BE49-F238E27FC236}">
                <a16:creationId xmlns:a16="http://schemas.microsoft.com/office/drawing/2014/main" id="{4D0E148B-C6FE-4FC6-BCFF-0D0D479CEFF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C9D9F0E-30F5-4FC4-9267-3F2D795A92F2}"/>
              </a:ext>
            </a:extLst>
          </p:cNvPr>
          <p:cNvSpPr>
            <a:spLocks noGrp="1"/>
          </p:cNvSpPr>
          <p:nvPr>
            <p:ph type="sldNum" sz="quarter" idx="12"/>
          </p:nvPr>
        </p:nvSpPr>
        <p:spPr/>
        <p:txBody>
          <a:bodyPr/>
          <a:lstStyle/>
          <a:p>
            <a:fld id="{11932F7F-EE0A-4299-862A-615615C9289A}" type="slidenum">
              <a:rPr lang="en-ZA" smtClean="0"/>
              <a:t>‹#›</a:t>
            </a:fld>
            <a:endParaRPr lang="en-ZA"/>
          </a:p>
        </p:txBody>
      </p:sp>
    </p:spTree>
    <p:extLst>
      <p:ext uri="{BB962C8B-B14F-4D97-AF65-F5344CB8AC3E}">
        <p14:creationId xmlns:p14="http://schemas.microsoft.com/office/powerpoint/2010/main" val="35004552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07786-276C-4875-877C-3EE64559FADA}"/>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49CCF428-4216-4D70-A6EC-74458B9B1E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93167B83-68E7-47E6-BE1E-688F311040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C3D436C2-9DDB-4E59-BAEF-0587AA5FBD85}"/>
              </a:ext>
            </a:extLst>
          </p:cNvPr>
          <p:cNvSpPr>
            <a:spLocks noGrp="1"/>
          </p:cNvSpPr>
          <p:nvPr>
            <p:ph type="dt" sz="half" idx="10"/>
          </p:nvPr>
        </p:nvSpPr>
        <p:spPr/>
        <p:txBody>
          <a:bodyPr/>
          <a:lstStyle/>
          <a:p>
            <a:fld id="{A9C6D305-743F-4064-BB17-0DC131D58F6E}" type="datetimeFigureOut">
              <a:rPr lang="en-ZA" smtClean="0"/>
              <a:t>16/Feb/2023</a:t>
            </a:fld>
            <a:endParaRPr lang="en-ZA"/>
          </a:p>
        </p:txBody>
      </p:sp>
      <p:sp>
        <p:nvSpPr>
          <p:cNvPr id="6" name="Footer Placeholder 5">
            <a:extLst>
              <a:ext uri="{FF2B5EF4-FFF2-40B4-BE49-F238E27FC236}">
                <a16:creationId xmlns:a16="http://schemas.microsoft.com/office/drawing/2014/main" id="{42C7A965-C5A8-4770-9B10-2F757C22177E}"/>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A197A53A-0EC8-40E6-A420-4F9E7D4696DF}"/>
              </a:ext>
            </a:extLst>
          </p:cNvPr>
          <p:cNvSpPr>
            <a:spLocks noGrp="1"/>
          </p:cNvSpPr>
          <p:nvPr>
            <p:ph type="sldNum" sz="quarter" idx="12"/>
          </p:nvPr>
        </p:nvSpPr>
        <p:spPr/>
        <p:txBody>
          <a:bodyPr/>
          <a:lstStyle/>
          <a:p>
            <a:fld id="{11932F7F-EE0A-4299-862A-615615C9289A}" type="slidenum">
              <a:rPr lang="en-ZA" smtClean="0"/>
              <a:t>‹#›</a:t>
            </a:fld>
            <a:endParaRPr lang="en-ZA"/>
          </a:p>
        </p:txBody>
      </p:sp>
    </p:spTree>
    <p:extLst>
      <p:ext uri="{BB962C8B-B14F-4D97-AF65-F5344CB8AC3E}">
        <p14:creationId xmlns:p14="http://schemas.microsoft.com/office/powerpoint/2010/main" val="9772574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40B1B-2A33-46FF-8B35-AD2126AE7649}"/>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B5BF316D-5DB7-4B57-A1D9-436DAD916C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5131C7-BF67-49FA-B605-EEE4CD7423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840E1365-2097-46B0-9CAC-96F6A788EB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3B3B26-E962-492E-BDD9-373A8A6437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83D16F83-94DD-4157-92DE-4CCFE5E09228}"/>
              </a:ext>
            </a:extLst>
          </p:cNvPr>
          <p:cNvSpPr>
            <a:spLocks noGrp="1"/>
          </p:cNvSpPr>
          <p:nvPr>
            <p:ph type="dt" sz="half" idx="10"/>
          </p:nvPr>
        </p:nvSpPr>
        <p:spPr/>
        <p:txBody>
          <a:bodyPr/>
          <a:lstStyle/>
          <a:p>
            <a:fld id="{A9C6D305-743F-4064-BB17-0DC131D58F6E}" type="datetimeFigureOut">
              <a:rPr lang="en-ZA" smtClean="0"/>
              <a:t>16/Feb/2023</a:t>
            </a:fld>
            <a:endParaRPr lang="en-ZA"/>
          </a:p>
        </p:txBody>
      </p:sp>
      <p:sp>
        <p:nvSpPr>
          <p:cNvPr id="8" name="Footer Placeholder 7">
            <a:extLst>
              <a:ext uri="{FF2B5EF4-FFF2-40B4-BE49-F238E27FC236}">
                <a16:creationId xmlns:a16="http://schemas.microsoft.com/office/drawing/2014/main" id="{59E7EF92-A434-4CC9-9F8A-9ED227E7467D}"/>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45A96A5B-A45E-4D3F-A7D1-DD6D6F8CD224}"/>
              </a:ext>
            </a:extLst>
          </p:cNvPr>
          <p:cNvSpPr>
            <a:spLocks noGrp="1"/>
          </p:cNvSpPr>
          <p:nvPr>
            <p:ph type="sldNum" sz="quarter" idx="12"/>
          </p:nvPr>
        </p:nvSpPr>
        <p:spPr/>
        <p:txBody>
          <a:bodyPr/>
          <a:lstStyle/>
          <a:p>
            <a:fld id="{11932F7F-EE0A-4299-862A-615615C9289A}" type="slidenum">
              <a:rPr lang="en-ZA" smtClean="0"/>
              <a:t>‹#›</a:t>
            </a:fld>
            <a:endParaRPr lang="en-ZA"/>
          </a:p>
        </p:txBody>
      </p:sp>
    </p:spTree>
    <p:extLst>
      <p:ext uri="{BB962C8B-B14F-4D97-AF65-F5344CB8AC3E}">
        <p14:creationId xmlns:p14="http://schemas.microsoft.com/office/powerpoint/2010/main" val="29113723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D9DF8-D45D-4924-AA39-6722643B11B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8B14A1C4-F325-470C-899C-C52DCC3E6959}"/>
              </a:ext>
            </a:extLst>
          </p:cNvPr>
          <p:cNvSpPr>
            <a:spLocks noGrp="1"/>
          </p:cNvSpPr>
          <p:nvPr>
            <p:ph type="dt" sz="half" idx="10"/>
          </p:nvPr>
        </p:nvSpPr>
        <p:spPr/>
        <p:txBody>
          <a:bodyPr/>
          <a:lstStyle/>
          <a:p>
            <a:fld id="{A9C6D305-743F-4064-BB17-0DC131D58F6E}" type="datetimeFigureOut">
              <a:rPr lang="en-ZA" smtClean="0"/>
              <a:t>16/Feb/2023</a:t>
            </a:fld>
            <a:endParaRPr lang="en-ZA"/>
          </a:p>
        </p:txBody>
      </p:sp>
      <p:sp>
        <p:nvSpPr>
          <p:cNvPr id="4" name="Footer Placeholder 3">
            <a:extLst>
              <a:ext uri="{FF2B5EF4-FFF2-40B4-BE49-F238E27FC236}">
                <a16:creationId xmlns:a16="http://schemas.microsoft.com/office/drawing/2014/main" id="{35DC4BCC-344F-4E90-9961-14F2F53BBD5D}"/>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236B189A-00CD-4EE7-AF48-4410075F16EC}"/>
              </a:ext>
            </a:extLst>
          </p:cNvPr>
          <p:cNvSpPr>
            <a:spLocks noGrp="1"/>
          </p:cNvSpPr>
          <p:nvPr>
            <p:ph type="sldNum" sz="quarter" idx="12"/>
          </p:nvPr>
        </p:nvSpPr>
        <p:spPr/>
        <p:txBody>
          <a:bodyPr/>
          <a:lstStyle/>
          <a:p>
            <a:fld id="{11932F7F-EE0A-4299-862A-615615C9289A}" type="slidenum">
              <a:rPr lang="en-ZA" smtClean="0"/>
              <a:t>‹#›</a:t>
            </a:fld>
            <a:endParaRPr lang="en-ZA"/>
          </a:p>
        </p:txBody>
      </p:sp>
    </p:spTree>
    <p:extLst>
      <p:ext uri="{BB962C8B-B14F-4D97-AF65-F5344CB8AC3E}">
        <p14:creationId xmlns:p14="http://schemas.microsoft.com/office/powerpoint/2010/main" val="470920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89FA3-D217-8F2E-AC2E-F8F41498882E}"/>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E46F391-0C04-EDEA-4058-305300272E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FB965B-7653-4212-275E-490E7182EC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E66AED7A-2168-5751-EEB6-C677ECB03A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C7F27E-9AC3-CE42-321A-4CE741CA41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BD137056-EA80-FBBB-8A0F-37F8F44F66CD}"/>
              </a:ext>
            </a:extLst>
          </p:cNvPr>
          <p:cNvSpPr>
            <a:spLocks noGrp="1"/>
          </p:cNvSpPr>
          <p:nvPr>
            <p:ph type="dt" sz="half" idx="10"/>
          </p:nvPr>
        </p:nvSpPr>
        <p:spPr/>
        <p:txBody>
          <a:bodyPr/>
          <a:lstStyle/>
          <a:p>
            <a:fld id="{4AF71C4F-03D4-4B75-873C-AA846881AF80}" type="datetimeFigureOut">
              <a:rPr lang="en-ZA" smtClean="0"/>
              <a:t>16/Feb/2023</a:t>
            </a:fld>
            <a:endParaRPr lang="en-ZA"/>
          </a:p>
        </p:txBody>
      </p:sp>
      <p:sp>
        <p:nvSpPr>
          <p:cNvPr id="8" name="Footer Placeholder 7">
            <a:extLst>
              <a:ext uri="{FF2B5EF4-FFF2-40B4-BE49-F238E27FC236}">
                <a16:creationId xmlns:a16="http://schemas.microsoft.com/office/drawing/2014/main" id="{0DF33547-1606-CE70-8970-A46830F0B61F}"/>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0C2A494-6FAC-21D2-B1B1-2730C91E21F0}"/>
              </a:ext>
            </a:extLst>
          </p:cNvPr>
          <p:cNvSpPr>
            <a:spLocks noGrp="1"/>
          </p:cNvSpPr>
          <p:nvPr>
            <p:ph type="sldNum" sz="quarter" idx="12"/>
          </p:nvPr>
        </p:nvSpPr>
        <p:spPr/>
        <p:txBody>
          <a:bodyPr/>
          <a:lstStyle/>
          <a:p>
            <a:fld id="{45F9B97C-DBC4-4F3F-A5F5-886E6C87E2E3}" type="slidenum">
              <a:rPr lang="en-ZA" smtClean="0"/>
              <a:t>‹#›</a:t>
            </a:fld>
            <a:endParaRPr lang="en-ZA"/>
          </a:p>
        </p:txBody>
      </p:sp>
    </p:spTree>
    <p:extLst>
      <p:ext uri="{BB962C8B-B14F-4D97-AF65-F5344CB8AC3E}">
        <p14:creationId xmlns:p14="http://schemas.microsoft.com/office/powerpoint/2010/main" val="38311507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A7D57A-5370-4A47-AFA9-B42F7488F933}"/>
              </a:ext>
            </a:extLst>
          </p:cNvPr>
          <p:cNvSpPr>
            <a:spLocks noGrp="1"/>
          </p:cNvSpPr>
          <p:nvPr>
            <p:ph type="dt" sz="half" idx="10"/>
          </p:nvPr>
        </p:nvSpPr>
        <p:spPr/>
        <p:txBody>
          <a:bodyPr/>
          <a:lstStyle/>
          <a:p>
            <a:fld id="{A9C6D305-743F-4064-BB17-0DC131D58F6E}" type="datetimeFigureOut">
              <a:rPr lang="en-ZA" smtClean="0"/>
              <a:t>16/Feb/2023</a:t>
            </a:fld>
            <a:endParaRPr lang="en-ZA"/>
          </a:p>
        </p:txBody>
      </p:sp>
      <p:sp>
        <p:nvSpPr>
          <p:cNvPr id="3" name="Footer Placeholder 2">
            <a:extLst>
              <a:ext uri="{FF2B5EF4-FFF2-40B4-BE49-F238E27FC236}">
                <a16:creationId xmlns:a16="http://schemas.microsoft.com/office/drawing/2014/main" id="{7A05272C-CD6B-4FF5-BA43-CA6E02EF28D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BC532AB6-46F8-49FB-B1D9-28F60161B420}"/>
              </a:ext>
            </a:extLst>
          </p:cNvPr>
          <p:cNvSpPr>
            <a:spLocks noGrp="1"/>
          </p:cNvSpPr>
          <p:nvPr>
            <p:ph type="sldNum" sz="quarter" idx="12"/>
          </p:nvPr>
        </p:nvSpPr>
        <p:spPr/>
        <p:txBody>
          <a:bodyPr/>
          <a:lstStyle/>
          <a:p>
            <a:fld id="{11932F7F-EE0A-4299-862A-615615C9289A}" type="slidenum">
              <a:rPr lang="en-ZA" smtClean="0"/>
              <a:t>‹#›</a:t>
            </a:fld>
            <a:endParaRPr lang="en-ZA"/>
          </a:p>
        </p:txBody>
      </p:sp>
    </p:spTree>
    <p:extLst>
      <p:ext uri="{BB962C8B-B14F-4D97-AF65-F5344CB8AC3E}">
        <p14:creationId xmlns:p14="http://schemas.microsoft.com/office/powerpoint/2010/main" val="26820539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AC59E-D9B6-4005-96C6-E4F6ADDABC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5E5883AD-41CC-4919-9444-E4CC335A9A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DC3669EE-BEDD-4894-ABE4-0A44225688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1DEAF9-0145-4554-B7E2-CA64228D110C}"/>
              </a:ext>
            </a:extLst>
          </p:cNvPr>
          <p:cNvSpPr>
            <a:spLocks noGrp="1"/>
          </p:cNvSpPr>
          <p:nvPr>
            <p:ph type="dt" sz="half" idx="10"/>
          </p:nvPr>
        </p:nvSpPr>
        <p:spPr/>
        <p:txBody>
          <a:bodyPr/>
          <a:lstStyle/>
          <a:p>
            <a:fld id="{A9C6D305-743F-4064-BB17-0DC131D58F6E}" type="datetimeFigureOut">
              <a:rPr lang="en-ZA" smtClean="0"/>
              <a:t>16/Feb/2023</a:t>
            </a:fld>
            <a:endParaRPr lang="en-ZA"/>
          </a:p>
        </p:txBody>
      </p:sp>
      <p:sp>
        <p:nvSpPr>
          <p:cNvPr id="6" name="Footer Placeholder 5">
            <a:extLst>
              <a:ext uri="{FF2B5EF4-FFF2-40B4-BE49-F238E27FC236}">
                <a16:creationId xmlns:a16="http://schemas.microsoft.com/office/drawing/2014/main" id="{148EAC23-9358-4C83-906D-8FBD3CDBE12B}"/>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7734C0D-0954-4206-9FCD-A12A93D0B988}"/>
              </a:ext>
            </a:extLst>
          </p:cNvPr>
          <p:cNvSpPr>
            <a:spLocks noGrp="1"/>
          </p:cNvSpPr>
          <p:nvPr>
            <p:ph type="sldNum" sz="quarter" idx="12"/>
          </p:nvPr>
        </p:nvSpPr>
        <p:spPr/>
        <p:txBody>
          <a:bodyPr/>
          <a:lstStyle/>
          <a:p>
            <a:fld id="{11932F7F-EE0A-4299-862A-615615C9289A}" type="slidenum">
              <a:rPr lang="en-ZA" smtClean="0"/>
              <a:t>‹#›</a:t>
            </a:fld>
            <a:endParaRPr lang="en-ZA"/>
          </a:p>
        </p:txBody>
      </p:sp>
    </p:spTree>
    <p:extLst>
      <p:ext uri="{BB962C8B-B14F-4D97-AF65-F5344CB8AC3E}">
        <p14:creationId xmlns:p14="http://schemas.microsoft.com/office/powerpoint/2010/main" val="4366545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49BB5-AA88-4DDB-9BCB-790C9439E7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C6574348-2E7C-4C02-A371-CA393C814A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99173F76-7F0A-4E18-A3FF-6245137B60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9D5AA4-2065-47FB-BF8A-58ADA4502724}"/>
              </a:ext>
            </a:extLst>
          </p:cNvPr>
          <p:cNvSpPr>
            <a:spLocks noGrp="1"/>
          </p:cNvSpPr>
          <p:nvPr>
            <p:ph type="dt" sz="half" idx="10"/>
          </p:nvPr>
        </p:nvSpPr>
        <p:spPr/>
        <p:txBody>
          <a:bodyPr/>
          <a:lstStyle/>
          <a:p>
            <a:fld id="{A9C6D305-743F-4064-BB17-0DC131D58F6E}" type="datetimeFigureOut">
              <a:rPr lang="en-ZA" smtClean="0"/>
              <a:t>16/Feb/2023</a:t>
            </a:fld>
            <a:endParaRPr lang="en-ZA"/>
          </a:p>
        </p:txBody>
      </p:sp>
      <p:sp>
        <p:nvSpPr>
          <p:cNvPr id="6" name="Footer Placeholder 5">
            <a:extLst>
              <a:ext uri="{FF2B5EF4-FFF2-40B4-BE49-F238E27FC236}">
                <a16:creationId xmlns:a16="http://schemas.microsoft.com/office/drawing/2014/main" id="{39B83D1E-9E39-44F5-AEC3-B280137103C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BDD118E6-A848-4719-8533-22A6A6E8C534}"/>
              </a:ext>
            </a:extLst>
          </p:cNvPr>
          <p:cNvSpPr>
            <a:spLocks noGrp="1"/>
          </p:cNvSpPr>
          <p:nvPr>
            <p:ph type="sldNum" sz="quarter" idx="12"/>
          </p:nvPr>
        </p:nvSpPr>
        <p:spPr/>
        <p:txBody>
          <a:bodyPr/>
          <a:lstStyle/>
          <a:p>
            <a:fld id="{11932F7F-EE0A-4299-862A-615615C9289A}" type="slidenum">
              <a:rPr lang="en-ZA" smtClean="0"/>
              <a:t>‹#›</a:t>
            </a:fld>
            <a:endParaRPr lang="en-ZA"/>
          </a:p>
        </p:txBody>
      </p:sp>
    </p:spTree>
    <p:extLst>
      <p:ext uri="{BB962C8B-B14F-4D97-AF65-F5344CB8AC3E}">
        <p14:creationId xmlns:p14="http://schemas.microsoft.com/office/powerpoint/2010/main" val="31139920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50484-D6BD-4788-9CB2-3B589EF63DD3}"/>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D507E851-7295-4902-910E-2AF25A1368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FF81274F-B454-43E9-BB88-71D34ED087BA}"/>
              </a:ext>
            </a:extLst>
          </p:cNvPr>
          <p:cNvSpPr>
            <a:spLocks noGrp="1"/>
          </p:cNvSpPr>
          <p:nvPr>
            <p:ph type="dt" sz="half" idx="10"/>
          </p:nvPr>
        </p:nvSpPr>
        <p:spPr/>
        <p:txBody>
          <a:bodyPr/>
          <a:lstStyle/>
          <a:p>
            <a:fld id="{A9C6D305-743F-4064-BB17-0DC131D58F6E}" type="datetimeFigureOut">
              <a:rPr lang="en-ZA" smtClean="0"/>
              <a:t>16/Feb/2023</a:t>
            </a:fld>
            <a:endParaRPr lang="en-ZA"/>
          </a:p>
        </p:txBody>
      </p:sp>
      <p:sp>
        <p:nvSpPr>
          <p:cNvPr id="5" name="Footer Placeholder 4">
            <a:extLst>
              <a:ext uri="{FF2B5EF4-FFF2-40B4-BE49-F238E27FC236}">
                <a16:creationId xmlns:a16="http://schemas.microsoft.com/office/drawing/2014/main" id="{1304DB3F-F98F-444A-9A75-EB5A46FECF9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3E4736B-EBBD-42ED-A8E6-603154A5D2AF}"/>
              </a:ext>
            </a:extLst>
          </p:cNvPr>
          <p:cNvSpPr>
            <a:spLocks noGrp="1"/>
          </p:cNvSpPr>
          <p:nvPr>
            <p:ph type="sldNum" sz="quarter" idx="12"/>
          </p:nvPr>
        </p:nvSpPr>
        <p:spPr/>
        <p:txBody>
          <a:bodyPr/>
          <a:lstStyle/>
          <a:p>
            <a:fld id="{11932F7F-EE0A-4299-862A-615615C9289A}" type="slidenum">
              <a:rPr lang="en-ZA" smtClean="0"/>
              <a:t>‹#›</a:t>
            </a:fld>
            <a:endParaRPr lang="en-ZA"/>
          </a:p>
        </p:txBody>
      </p:sp>
    </p:spTree>
    <p:extLst>
      <p:ext uri="{BB962C8B-B14F-4D97-AF65-F5344CB8AC3E}">
        <p14:creationId xmlns:p14="http://schemas.microsoft.com/office/powerpoint/2010/main" val="4636498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143F9E-1FEC-477E-8798-E3C31F6306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0B7DC138-28FC-426C-8040-62F1AABF53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FB0EDC85-C734-4C7C-8056-3E32CEC0E23D}"/>
              </a:ext>
            </a:extLst>
          </p:cNvPr>
          <p:cNvSpPr>
            <a:spLocks noGrp="1"/>
          </p:cNvSpPr>
          <p:nvPr>
            <p:ph type="dt" sz="half" idx="10"/>
          </p:nvPr>
        </p:nvSpPr>
        <p:spPr/>
        <p:txBody>
          <a:bodyPr/>
          <a:lstStyle/>
          <a:p>
            <a:fld id="{A9C6D305-743F-4064-BB17-0DC131D58F6E}" type="datetimeFigureOut">
              <a:rPr lang="en-ZA" smtClean="0"/>
              <a:t>16/Feb/2023</a:t>
            </a:fld>
            <a:endParaRPr lang="en-ZA"/>
          </a:p>
        </p:txBody>
      </p:sp>
      <p:sp>
        <p:nvSpPr>
          <p:cNvPr id="5" name="Footer Placeholder 4">
            <a:extLst>
              <a:ext uri="{FF2B5EF4-FFF2-40B4-BE49-F238E27FC236}">
                <a16:creationId xmlns:a16="http://schemas.microsoft.com/office/drawing/2014/main" id="{00AE11B8-EEF3-4ED2-8E9D-9DF54B33729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6B4EA66-3989-4936-BC70-BDE32C92385C}"/>
              </a:ext>
            </a:extLst>
          </p:cNvPr>
          <p:cNvSpPr>
            <a:spLocks noGrp="1"/>
          </p:cNvSpPr>
          <p:nvPr>
            <p:ph type="sldNum" sz="quarter" idx="12"/>
          </p:nvPr>
        </p:nvSpPr>
        <p:spPr/>
        <p:txBody>
          <a:bodyPr/>
          <a:lstStyle/>
          <a:p>
            <a:fld id="{11932F7F-EE0A-4299-862A-615615C9289A}" type="slidenum">
              <a:rPr lang="en-ZA" smtClean="0"/>
              <a:t>‹#›</a:t>
            </a:fld>
            <a:endParaRPr lang="en-ZA"/>
          </a:p>
        </p:txBody>
      </p:sp>
    </p:spTree>
    <p:extLst>
      <p:ext uri="{BB962C8B-B14F-4D97-AF65-F5344CB8AC3E}">
        <p14:creationId xmlns:p14="http://schemas.microsoft.com/office/powerpoint/2010/main" val="20895374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B4FAC-BDEB-4F85-A99C-B5EFB59164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E330E7B7-7DE1-46CE-A18A-A00C94E9C4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AFBD21B-0BA7-4F32-B3A0-A15AA8525E8A}"/>
              </a:ext>
            </a:extLst>
          </p:cNvPr>
          <p:cNvSpPr>
            <a:spLocks noGrp="1"/>
          </p:cNvSpPr>
          <p:nvPr>
            <p:ph type="dt" sz="half" idx="10"/>
          </p:nvPr>
        </p:nvSpPr>
        <p:spPr/>
        <p:txBody>
          <a:bodyPr/>
          <a:lstStyle/>
          <a:p>
            <a:fld id="{D5F918D8-3A82-4FC0-A6B6-E8D68170E9DF}" type="datetimeFigureOut">
              <a:rPr lang="en-ZA" smtClean="0"/>
              <a:t>16/Feb/2023</a:t>
            </a:fld>
            <a:endParaRPr lang="en-ZA"/>
          </a:p>
        </p:txBody>
      </p:sp>
      <p:sp>
        <p:nvSpPr>
          <p:cNvPr id="5" name="Footer Placeholder 4">
            <a:extLst>
              <a:ext uri="{FF2B5EF4-FFF2-40B4-BE49-F238E27FC236}">
                <a16:creationId xmlns:a16="http://schemas.microsoft.com/office/drawing/2014/main" id="{EA026AA7-6DF6-4DE0-A47C-58BF5C2D247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F578ECC-07E5-4D00-BC5E-53441E9E28D6}"/>
              </a:ext>
            </a:extLst>
          </p:cNvPr>
          <p:cNvSpPr>
            <a:spLocks noGrp="1"/>
          </p:cNvSpPr>
          <p:nvPr>
            <p:ph type="sldNum" sz="quarter" idx="12"/>
          </p:nvPr>
        </p:nvSpPr>
        <p:spPr/>
        <p:txBody>
          <a:bodyPr/>
          <a:lstStyle/>
          <a:p>
            <a:fld id="{A0D69006-1E03-4E0F-8998-BED75A069C53}" type="slidenum">
              <a:rPr lang="en-ZA" smtClean="0"/>
              <a:t>‹#›</a:t>
            </a:fld>
            <a:endParaRPr lang="en-ZA"/>
          </a:p>
        </p:txBody>
      </p:sp>
    </p:spTree>
    <p:extLst>
      <p:ext uri="{BB962C8B-B14F-4D97-AF65-F5344CB8AC3E}">
        <p14:creationId xmlns:p14="http://schemas.microsoft.com/office/powerpoint/2010/main" val="28939267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AA23E-0647-4BCA-9160-E4D9551C64CB}"/>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F548A708-78B6-405B-838E-024FE44351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81E8665-2C43-4E9D-B62F-4E2CF0DA382E}"/>
              </a:ext>
            </a:extLst>
          </p:cNvPr>
          <p:cNvSpPr>
            <a:spLocks noGrp="1"/>
          </p:cNvSpPr>
          <p:nvPr>
            <p:ph type="dt" sz="half" idx="10"/>
          </p:nvPr>
        </p:nvSpPr>
        <p:spPr/>
        <p:txBody>
          <a:bodyPr/>
          <a:lstStyle/>
          <a:p>
            <a:fld id="{D5F918D8-3A82-4FC0-A6B6-E8D68170E9DF}" type="datetimeFigureOut">
              <a:rPr lang="en-ZA" smtClean="0"/>
              <a:t>16/Feb/2023</a:t>
            </a:fld>
            <a:endParaRPr lang="en-ZA"/>
          </a:p>
        </p:txBody>
      </p:sp>
      <p:sp>
        <p:nvSpPr>
          <p:cNvPr id="5" name="Footer Placeholder 4">
            <a:extLst>
              <a:ext uri="{FF2B5EF4-FFF2-40B4-BE49-F238E27FC236}">
                <a16:creationId xmlns:a16="http://schemas.microsoft.com/office/drawing/2014/main" id="{B0B16DD7-A9B3-45E5-B1B5-FF35E466177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7941C6C-DB81-4012-82CD-D2DEFD7E7D55}"/>
              </a:ext>
            </a:extLst>
          </p:cNvPr>
          <p:cNvSpPr>
            <a:spLocks noGrp="1"/>
          </p:cNvSpPr>
          <p:nvPr>
            <p:ph type="sldNum" sz="quarter" idx="12"/>
          </p:nvPr>
        </p:nvSpPr>
        <p:spPr/>
        <p:txBody>
          <a:bodyPr/>
          <a:lstStyle/>
          <a:p>
            <a:fld id="{A0D69006-1E03-4E0F-8998-BED75A069C53}" type="slidenum">
              <a:rPr lang="en-ZA" smtClean="0"/>
              <a:t>‹#›</a:t>
            </a:fld>
            <a:endParaRPr lang="en-ZA"/>
          </a:p>
        </p:txBody>
      </p:sp>
    </p:spTree>
    <p:extLst>
      <p:ext uri="{BB962C8B-B14F-4D97-AF65-F5344CB8AC3E}">
        <p14:creationId xmlns:p14="http://schemas.microsoft.com/office/powerpoint/2010/main" val="17099518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F0FAB-17B5-420D-A0E3-908FD6A4F2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F114E033-6FDE-400C-BC54-FD919A5AD7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4CE113-CD1D-420D-B5D6-1328E51DCE83}"/>
              </a:ext>
            </a:extLst>
          </p:cNvPr>
          <p:cNvSpPr>
            <a:spLocks noGrp="1"/>
          </p:cNvSpPr>
          <p:nvPr>
            <p:ph type="dt" sz="half" idx="10"/>
          </p:nvPr>
        </p:nvSpPr>
        <p:spPr/>
        <p:txBody>
          <a:bodyPr/>
          <a:lstStyle/>
          <a:p>
            <a:fld id="{D5F918D8-3A82-4FC0-A6B6-E8D68170E9DF}" type="datetimeFigureOut">
              <a:rPr lang="en-ZA" smtClean="0"/>
              <a:t>16/Feb/2023</a:t>
            </a:fld>
            <a:endParaRPr lang="en-ZA"/>
          </a:p>
        </p:txBody>
      </p:sp>
      <p:sp>
        <p:nvSpPr>
          <p:cNvPr id="5" name="Footer Placeholder 4">
            <a:extLst>
              <a:ext uri="{FF2B5EF4-FFF2-40B4-BE49-F238E27FC236}">
                <a16:creationId xmlns:a16="http://schemas.microsoft.com/office/drawing/2014/main" id="{70500DD2-FBB4-46AC-8CD3-0748EAD4C67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9312AEA-0FF1-4573-A221-9B5C99E59D20}"/>
              </a:ext>
            </a:extLst>
          </p:cNvPr>
          <p:cNvSpPr>
            <a:spLocks noGrp="1"/>
          </p:cNvSpPr>
          <p:nvPr>
            <p:ph type="sldNum" sz="quarter" idx="12"/>
          </p:nvPr>
        </p:nvSpPr>
        <p:spPr/>
        <p:txBody>
          <a:bodyPr/>
          <a:lstStyle/>
          <a:p>
            <a:fld id="{A0D69006-1E03-4E0F-8998-BED75A069C53}" type="slidenum">
              <a:rPr lang="en-ZA" smtClean="0"/>
              <a:t>‹#›</a:t>
            </a:fld>
            <a:endParaRPr lang="en-ZA"/>
          </a:p>
        </p:txBody>
      </p:sp>
    </p:spTree>
    <p:extLst>
      <p:ext uri="{BB962C8B-B14F-4D97-AF65-F5344CB8AC3E}">
        <p14:creationId xmlns:p14="http://schemas.microsoft.com/office/powerpoint/2010/main" val="18483700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3A8D6-5168-4B91-BE66-DFEFA4AFEF72}"/>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19A8322-29EB-45CB-BC51-035F45FF2C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FE400593-1660-47F0-B959-3310A26681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A12B6946-33B1-4814-B2C6-9D81CDCB8EF4}"/>
              </a:ext>
            </a:extLst>
          </p:cNvPr>
          <p:cNvSpPr>
            <a:spLocks noGrp="1"/>
          </p:cNvSpPr>
          <p:nvPr>
            <p:ph type="dt" sz="half" idx="10"/>
          </p:nvPr>
        </p:nvSpPr>
        <p:spPr/>
        <p:txBody>
          <a:bodyPr/>
          <a:lstStyle/>
          <a:p>
            <a:fld id="{D5F918D8-3A82-4FC0-A6B6-E8D68170E9DF}" type="datetimeFigureOut">
              <a:rPr lang="en-ZA" smtClean="0"/>
              <a:t>16/Feb/2023</a:t>
            </a:fld>
            <a:endParaRPr lang="en-ZA"/>
          </a:p>
        </p:txBody>
      </p:sp>
      <p:sp>
        <p:nvSpPr>
          <p:cNvPr id="6" name="Footer Placeholder 5">
            <a:extLst>
              <a:ext uri="{FF2B5EF4-FFF2-40B4-BE49-F238E27FC236}">
                <a16:creationId xmlns:a16="http://schemas.microsoft.com/office/drawing/2014/main" id="{ABA1BBB1-B758-4331-A096-7DFB3C7829F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C452B613-98A9-4D8D-94C9-DEFB450680FC}"/>
              </a:ext>
            </a:extLst>
          </p:cNvPr>
          <p:cNvSpPr>
            <a:spLocks noGrp="1"/>
          </p:cNvSpPr>
          <p:nvPr>
            <p:ph type="sldNum" sz="quarter" idx="12"/>
          </p:nvPr>
        </p:nvSpPr>
        <p:spPr/>
        <p:txBody>
          <a:bodyPr/>
          <a:lstStyle/>
          <a:p>
            <a:fld id="{A0D69006-1E03-4E0F-8998-BED75A069C53}" type="slidenum">
              <a:rPr lang="en-ZA" smtClean="0"/>
              <a:t>‹#›</a:t>
            </a:fld>
            <a:endParaRPr lang="en-ZA"/>
          </a:p>
        </p:txBody>
      </p:sp>
    </p:spTree>
    <p:extLst>
      <p:ext uri="{BB962C8B-B14F-4D97-AF65-F5344CB8AC3E}">
        <p14:creationId xmlns:p14="http://schemas.microsoft.com/office/powerpoint/2010/main" val="3420896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C76DB-8DC2-47D2-87FA-2AB291350B8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814501E5-15CE-4BC5-8675-94D1EA1C86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2C238A-A808-43C5-AD08-00E7D7BF44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3B3A7BFC-0BB7-4007-8DF3-1A6B2F92A2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6FA7F3-3246-448F-B058-6FDFBFCC7B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A375EED3-1175-48C6-82D3-BBEBE80FFB76}"/>
              </a:ext>
            </a:extLst>
          </p:cNvPr>
          <p:cNvSpPr>
            <a:spLocks noGrp="1"/>
          </p:cNvSpPr>
          <p:nvPr>
            <p:ph type="dt" sz="half" idx="10"/>
          </p:nvPr>
        </p:nvSpPr>
        <p:spPr/>
        <p:txBody>
          <a:bodyPr/>
          <a:lstStyle/>
          <a:p>
            <a:fld id="{D5F918D8-3A82-4FC0-A6B6-E8D68170E9DF}" type="datetimeFigureOut">
              <a:rPr lang="en-ZA" smtClean="0"/>
              <a:t>16/Feb/2023</a:t>
            </a:fld>
            <a:endParaRPr lang="en-ZA"/>
          </a:p>
        </p:txBody>
      </p:sp>
      <p:sp>
        <p:nvSpPr>
          <p:cNvPr id="8" name="Footer Placeholder 7">
            <a:extLst>
              <a:ext uri="{FF2B5EF4-FFF2-40B4-BE49-F238E27FC236}">
                <a16:creationId xmlns:a16="http://schemas.microsoft.com/office/drawing/2014/main" id="{D41269A0-D893-4179-96B9-26BFE167226B}"/>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B92B5FA9-BCBD-4639-BCA4-5CE4086931B3}"/>
              </a:ext>
            </a:extLst>
          </p:cNvPr>
          <p:cNvSpPr>
            <a:spLocks noGrp="1"/>
          </p:cNvSpPr>
          <p:nvPr>
            <p:ph type="sldNum" sz="quarter" idx="12"/>
          </p:nvPr>
        </p:nvSpPr>
        <p:spPr/>
        <p:txBody>
          <a:bodyPr/>
          <a:lstStyle/>
          <a:p>
            <a:fld id="{A0D69006-1E03-4E0F-8998-BED75A069C53}" type="slidenum">
              <a:rPr lang="en-ZA" smtClean="0"/>
              <a:t>‹#›</a:t>
            </a:fld>
            <a:endParaRPr lang="en-ZA"/>
          </a:p>
        </p:txBody>
      </p:sp>
    </p:spTree>
    <p:extLst>
      <p:ext uri="{BB962C8B-B14F-4D97-AF65-F5344CB8AC3E}">
        <p14:creationId xmlns:p14="http://schemas.microsoft.com/office/powerpoint/2010/main" val="3890878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A987E-A7F1-FA1E-EA25-B4BE7A97A896}"/>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D8E9E68E-7909-904E-A4CA-1699C6B509AD}"/>
              </a:ext>
            </a:extLst>
          </p:cNvPr>
          <p:cNvSpPr>
            <a:spLocks noGrp="1"/>
          </p:cNvSpPr>
          <p:nvPr>
            <p:ph type="dt" sz="half" idx="10"/>
          </p:nvPr>
        </p:nvSpPr>
        <p:spPr/>
        <p:txBody>
          <a:bodyPr/>
          <a:lstStyle/>
          <a:p>
            <a:fld id="{4AF71C4F-03D4-4B75-873C-AA846881AF80}" type="datetimeFigureOut">
              <a:rPr lang="en-ZA" smtClean="0"/>
              <a:t>16/Feb/2023</a:t>
            </a:fld>
            <a:endParaRPr lang="en-ZA"/>
          </a:p>
        </p:txBody>
      </p:sp>
      <p:sp>
        <p:nvSpPr>
          <p:cNvPr id="4" name="Footer Placeholder 3">
            <a:extLst>
              <a:ext uri="{FF2B5EF4-FFF2-40B4-BE49-F238E27FC236}">
                <a16:creationId xmlns:a16="http://schemas.microsoft.com/office/drawing/2014/main" id="{B26D8601-CBB5-5776-3518-2B4698A90515}"/>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40E8F9BB-198C-C5B0-C8AD-C7001663BCEB}"/>
              </a:ext>
            </a:extLst>
          </p:cNvPr>
          <p:cNvSpPr>
            <a:spLocks noGrp="1"/>
          </p:cNvSpPr>
          <p:nvPr>
            <p:ph type="sldNum" sz="quarter" idx="12"/>
          </p:nvPr>
        </p:nvSpPr>
        <p:spPr/>
        <p:txBody>
          <a:bodyPr/>
          <a:lstStyle/>
          <a:p>
            <a:fld id="{45F9B97C-DBC4-4F3F-A5F5-886E6C87E2E3}" type="slidenum">
              <a:rPr lang="en-ZA" smtClean="0"/>
              <a:t>‹#›</a:t>
            </a:fld>
            <a:endParaRPr lang="en-ZA"/>
          </a:p>
        </p:txBody>
      </p:sp>
    </p:spTree>
    <p:extLst>
      <p:ext uri="{BB962C8B-B14F-4D97-AF65-F5344CB8AC3E}">
        <p14:creationId xmlns:p14="http://schemas.microsoft.com/office/powerpoint/2010/main" val="7234143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F6903-D201-4B45-8D4A-98C717B85977}"/>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9A74FE47-1A4C-4765-9FC5-D193FE4145A4}"/>
              </a:ext>
            </a:extLst>
          </p:cNvPr>
          <p:cNvSpPr>
            <a:spLocks noGrp="1"/>
          </p:cNvSpPr>
          <p:nvPr>
            <p:ph type="dt" sz="half" idx="10"/>
          </p:nvPr>
        </p:nvSpPr>
        <p:spPr/>
        <p:txBody>
          <a:bodyPr/>
          <a:lstStyle/>
          <a:p>
            <a:fld id="{D5F918D8-3A82-4FC0-A6B6-E8D68170E9DF}" type="datetimeFigureOut">
              <a:rPr lang="en-ZA" smtClean="0"/>
              <a:t>16/Feb/2023</a:t>
            </a:fld>
            <a:endParaRPr lang="en-ZA"/>
          </a:p>
        </p:txBody>
      </p:sp>
      <p:sp>
        <p:nvSpPr>
          <p:cNvPr id="4" name="Footer Placeholder 3">
            <a:extLst>
              <a:ext uri="{FF2B5EF4-FFF2-40B4-BE49-F238E27FC236}">
                <a16:creationId xmlns:a16="http://schemas.microsoft.com/office/drawing/2014/main" id="{B8F79A16-C946-4F69-B9FA-01FC7F17A191}"/>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D4C929F5-07B0-44AA-9616-5B3BFB106A37}"/>
              </a:ext>
            </a:extLst>
          </p:cNvPr>
          <p:cNvSpPr>
            <a:spLocks noGrp="1"/>
          </p:cNvSpPr>
          <p:nvPr>
            <p:ph type="sldNum" sz="quarter" idx="12"/>
          </p:nvPr>
        </p:nvSpPr>
        <p:spPr/>
        <p:txBody>
          <a:bodyPr/>
          <a:lstStyle/>
          <a:p>
            <a:fld id="{A0D69006-1E03-4E0F-8998-BED75A069C53}" type="slidenum">
              <a:rPr lang="en-ZA" smtClean="0"/>
              <a:t>‹#›</a:t>
            </a:fld>
            <a:endParaRPr lang="en-ZA"/>
          </a:p>
        </p:txBody>
      </p:sp>
    </p:spTree>
    <p:extLst>
      <p:ext uri="{BB962C8B-B14F-4D97-AF65-F5344CB8AC3E}">
        <p14:creationId xmlns:p14="http://schemas.microsoft.com/office/powerpoint/2010/main" val="26267979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8FDFF1-911D-409B-B960-125753A77C00}"/>
              </a:ext>
            </a:extLst>
          </p:cNvPr>
          <p:cNvSpPr>
            <a:spLocks noGrp="1"/>
          </p:cNvSpPr>
          <p:nvPr>
            <p:ph type="dt" sz="half" idx="10"/>
          </p:nvPr>
        </p:nvSpPr>
        <p:spPr/>
        <p:txBody>
          <a:bodyPr/>
          <a:lstStyle/>
          <a:p>
            <a:fld id="{D5F918D8-3A82-4FC0-A6B6-E8D68170E9DF}" type="datetimeFigureOut">
              <a:rPr lang="en-ZA" smtClean="0"/>
              <a:t>16/Feb/2023</a:t>
            </a:fld>
            <a:endParaRPr lang="en-ZA"/>
          </a:p>
        </p:txBody>
      </p:sp>
      <p:sp>
        <p:nvSpPr>
          <p:cNvPr id="3" name="Footer Placeholder 2">
            <a:extLst>
              <a:ext uri="{FF2B5EF4-FFF2-40B4-BE49-F238E27FC236}">
                <a16:creationId xmlns:a16="http://schemas.microsoft.com/office/drawing/2014/main" id="{8A9DC8B4-6255-44CF-B48D-14F0774AACBD}"/>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D7E93199-47B0-4746-9B9D-CE8D6484FED6}"/>
              </a:ext>
            </a:extLst>
          </p:cNvPr>
          <p:cNvSpPr>
            <a:spLocks noGrp="1"/>
          </p:cNvSpPr>
          <p:nvPr>
            <p:ph type="sldNum" sz="quarter" idx="12"/>
          </p:nvPr>
        </p:nvSpPr>
        <p:spPr/>
        <p:txBody>
          <a:bodyPr/>
          <a:lstStyle/>
          <a:p>
            <a:fld id="{A0D69006-1E03-4E0F-8998-BED75A069C53}" type="slidenum">
              <a:rPr lang="en-ZA" smtClean="0"/>
              <a:t>‹#›</a:t>
            </a:fld>
            <a:endParaRPr lang="en-ZA"/>
          </a:p>
        </p:txBody>
      </p:sp>
    </p:spTree>
    <p:extLst>
      <p:ext uri="{BB962C8B-B14F-4D97-AF65-F5344CB8AC3E}">
        <p14:creationId xmlns:p14="http://schemas.microsoft.com/office/powerpoint/2010/main" val="29260953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A9FBE-F952-442F-BE23-87F43DBD43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0E9DE28A-8749-4E23-ACC6-CEEB45C584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63E4D8ED-9E61-4EC3-BDFA-7D7032369B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1070C8-6269-4456-A9D1-EF4C0897218D}"/>
              </a:ext>
            </a:extLst>
          </p:cNvPr>
          <p:cNvSpPr>
            <a:spLocks noGrp="1"/>
          </p:cNvSpPr>
          <p:nvPr>
            <p:ph type="dt" sz="half" idx="10"/>
          </p:nvPr>
        </p:nvSpPr>
        <p:spPr/>
        <p:txBody>
          <a:bodyPr/>
          <a:lstStyle/>
          <a:p>
            <a:fld id="{D5F918D8-3A82-4FC0-A6B6-E8D68170E9DF}" type="datetimeFigureOut">
              <a:rPr lang="en-ZA" smtClean="0"/>
              <a:t>16/Feb/2023</a:t>
            </a:fld>
            <a:endParaRPr lang="en-ZA"/>
          </a:p>
        </p:txBody>
      </p:sp>
      <p:sp>
        <p:nvSpPr>
          <p:cNvPr id="6" name="Footer Placeholder 5">
            <a:extLst>
              <a:ext uri="{FF2B5EF4-FFF2-40B4-BE49-F238E27FC236}">
                <a16:creationId xmlns:a16="http://schemas.microsoft.com/office/drawing/2014/main" id="{163C2A41-CADB-490A-A743-C1F38C34F812}"/>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BFCE2B70-4249-4DE7-8563-A9A7307227EE}"/>
              </a:ext>
            </a:extLst>
          </p:cNvPr>
          <p:cNvSpPr>
            <a:spLocks noGrp="1"/>
          </p:cNvSpPr>
          <p:nvPr>
            <p:ph type="sldNum" sz="quarter" idx="12"/>
          </p:nvPr>
        </p:nvSpPr>
        <p:spPr/>
        <p:txBody>
          <a:bodyPr/>
          <a:lstStyle/>
          <a:p>
            <a:fld id="{A0D69006-1E03-4E0F-8998-BED75A069C53}" type="slidenum">
              <a:rPr lang="en-ZA" smtClean="0"/>
              <a:t>‹#›</a:t>
            </a:fld>
            <a:endParaRPr lang="en-ZA"/>
          </a:p>
        </p:txBody>
      </p:sp>
    </p:spTree>
    <p:extLst>
      <p:ext uri="{BB962C8B-B14F-4D97-AF65-F5344CB8AC3E}">
        <p14:creationId xmlns:p14="http://schemas.microsoft.com/office/powerpoint/2010/main" val="21153683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9267D-815A-4A59-9B3B-3C436C08CD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382A331D-FC36-426F-AD15-E866984572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1FB24694-723D-4900-A31B-C7730526C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10A9F3-745C-41BC-88B5-747F757F46A4}"/>
              </a:ext>
            </a:extLst>
          </p:cNvPr>
          <p:cNvSpPr>
            <a:spLocks noGrp="1"/>
          </p:cNvSpPr>
          <p:nvPr>
            <p:ph type="dt" sz="half" idx="10"/>
          </p:nvPr>
        </p:nvSpPr>
        <p:spPr/>
        <p:txBody>
          <a:bodyPr/>
          <a:lstStyle/>
          <a:p>
            <a:fld id="{D5F918D8-3A82-4FC0-A6B6-E8D68170E9DF}" type="datetimeFigureOut">
              <a:rPr lang="en-ZA" smtClean="0"/>
              <a:t>16/Feb/2023</a:t>
            </a:fld>
            <a:endParaRPr lang="en-ZA"/>
          </a:p>
        </p:txBody>
      </p:sp>
      <p:sp>
        <p:nvSpPr>
          <p:cNvPr id="6" name="Footer Placeholder 5">
            <a:extLst>
              <a:ext uri="{FF2B5EF4-FFF2-40B4-BE49-F238E27FC236}">
                <a16:creationId xmlns:a16="http://schemas.microsoft.com/office/drawing/2014/main" id="{5B65976B-C450-414E-A183-DAA95B8279E2}"/>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9AFEFC26-E0DD-4BFF-982C-D59B6D33F998}"/>
              </a:ext>
            </a:extLst>
          </p:cNvPr>
          <p:cNvSpPr>
            <a:spLocks noGrp="1"/>
          </p:cNvSpPr>
          <p:nvPr>
            <p:ph type="sldNum" sz="quarter" idx="12"/>
          </p:nvPr>
        </p:nvSpPr>
        <p:spPr/>
        <p:txBody>
          <a:bodyPr/>
          <a:lstStyle/>
          <a:p>
            <a:fld id="{A0D69006-1E03-4E0F-8998-BED75A069C53}" type="slidenum">
              <a:rPr lang="en-ZA" smtClean="0"/>
              <a:t>‹#›</a:t>
            </a:fld>
            <a:endParaRPr lang="en-ZA"/>
          </a:p>
        </p:txBody>
      </p:sp>
    </p:spTree>
    <p:extLst>
      <p:ext uri="{BB962C8B-B14F-4D97-AF65-F5344CB8AC3E}">
        <p14:creationId xmlns:p14="http://schemas.microsoft.com/office/powerpoint/2010/main" val="36815495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D400B-B876-4220-A7CC-97076553E7F6}"/>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3B57B8A4-BC0F-4F43-B8AB-56F5B9F30E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0AE7395-65CC-4937-BCCD-C484F233F64A}"/>
              </a:ext>
            </a:extLst>
          </p:cNvPr>
          <p:cNvSpPr>
            <a:spLocks noGrp="1"/>
          </p:cNvSpPr>
          <p:nvPr>
            <p:ph type="dt" sz="half" idx="10"/>
          </p:nvPr>
        </p:nvSpPr>
        <p:spPr/>
        <p:txBody>
          <a:bodyPr/>
          <a:lstStyle/>
          <a:p>
            <a:fld id="{D5F918D8-3A82-4FC0-A6B6-E8D68170E9DF}" type="datetimeFigureOut">
              <a:rPr lang="en-ZA" smtClean="0"/>
              <a:t>16/Feb/2023</a:t>
            </a:fld>
            <a:endParaRPr lang="en-ZA"/>
          </a:p>
        </p:txBody>
      </p:sp>
      <p:sp>
        <p:nvSpPr>
          <p:cNvPr id="5" name="Footer Placeholder 4">
            <a:extLst>
              <a:ext uri="{FF2B5EF4-FFF2-40B4-BE49-F238E27FC236}">
                <a16:creationId xmlns:a16="http://schemas.microsoft.com/office/drawing/2014/main" id="{160DB702-2B17-40E7-BAFC-2AC7B52D2FA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628707A-0FC6-4E7D-8277-0201764821A0}"/>
              </a:ext>
            </a:extLst>
          </p:cNvPr>
          <p:cNvSpPr>
            <a:spLocks noGrp="1"/>
          </p:cNvSpPr>
          <p:nvPr>
            <p:ph type="sldNum" sz="quarter" idx="12"/>
          </p:nvPr>
        </p:nvSpPr>
        <p:spPr/>
        <p:txBody>
          <a:bodyPr/>
          <a:lstStyle/>
          <a:p>
            <a:fld id="{A0D69006-1E03-4E0F-8998-BED75A069C53}" type="slidenum">
              <a:rPr lang="en-ZA" smtClean="0"/>
              <a:t>‹#›</a:t>
            </a:fld>
            <a:endParaRPr lang="en-ZA"/>
          </a:p>
        </p:txBody>
      </p:sp>
    </p:spTree>
    <p:extLst>
      <p:ext uri="{BB962C8B-B14F-4D97-AF65-F5344CB8AC3E}">
        <p14:creationId xmlns:p14="http://schemas.microsoft.com/office/powerpoint/2010/main" val="23429373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8F63F5-B5D3-4903-934B-E762A9585D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F9799F2-45AA-4AE0-B63E-741053DEAA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9721C1E-5D70-4131-9786-DD33BCEFB65C}"/>
              </a:ext>
            </a:extLst>
          </p:cNvPr>
          <p:cNvSpPr>
            <a:spLocks noGrp="1"/>
          </p:cNvSpPr>
          <p:nvPr>
            <p:ph type="dt" sz="half" idx="10"/>
          </p:nvPr>
        </p:nvSpPr>
        <p:spPr/>
        <p:txBody>
          <a:bodyPr/>
          <a:lstStyle/>
          <a:p>
            <a:fld id="{D5F918D8-3A82-4FC0-A6B6-E8D68170E9DF}" type="datetimeFigureOut">
              <a:rPr lang="en-ZA" smtClean="0"/>
              <a:t>16/Feb/2023</a:t>
            </a:fld>
            <a:endParaRPr lang="en-ZA"/>
          </a:p>
        </p:txBody>
      </p:sp>
      <p:sp>
        <p:nvSpPr>
          <p:cNvPr id="5" name="Footer Placeholder 4">
            <a:extLst>
              <a:ext uri="{FF2B5EF4-FFF2-40B4-BE49-F238E27FC236}">
                <a16:creationId xmlns:a16="http://schemas.microsoft.com/office/drawing/2014/main" id="{A58C8BE7-5F76-434E-91E9-E0EB0D164B4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C3301C6-1FD6-4FD3-A316-1382DEE61C75}"/>
              </a:ext>
            </a:extLst>
          </p:cNvPr>
          <p:cNvSpPr>
            <a:spLocks noGrp="1"/>
          </p:cNvSpPr>
          <p:nvPr>
            <p:ph type="sldNum" sz="quarter" idx="12"/>
          </p:nvPr>
        </p:nvSpPr>
        <p:spPr/>
        <p:txBody>
          <a:bodyPr/>
          <a:lstStyle/>
          <a:p>
            <a:fld id="{A0D69006-1E03-4E0F-8998-BED75A069C53}" type="slidenum">
              <a:rPr lang="en-ZA" smtClean="0"/>
              <a:t>‹#›</a:t>
            </a:fld>
            <a:endParaRPr lang="en-ZA"/>
          </a:p>
        </p:txBody>
      </p:sp>
    </p:spTree>
    <p:extLst>
      <p:ext uri="{BB962C8B-B14F-4D97-AF65-F5344CB8AC3E}">
        <p14:creationId xmlns:p14="http://schemas.microsoft.com/office/powerpoint/2010/main" val="1121998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H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DF01D-299E-4BCE-B120-1CB60CE85253}"/>
              </a:ext>
            </a:extLst>
          </p:cNvPr>
          <p:cNvSpPr>
            <a:spLocks noGrp="1"/>
          </p:cNvSpPr>
          <p:nvPr>
            <p:ph type="ctrTitle"/>
          </p:nvPr>
        </p:nvSpPr>
        <p:spPr>
          <a:xfrm>
            <a:off x="1376039" y="3784106"/>
            <a:ext cx="9439922" cy="901744"/>
          </a:xfrm>
        </p:spPr>
        <p:txBody>
          <a:bodyPr anchor="b"/>
          <a:lstStyle>
            <a:lvl1pPr algn="ctr">
              <a:defRPr sz="6000"/>
            </a:lvl1pPr>
          </a:lstStyle>
          <a:p>
            <a:r>
              <a:rPr lang="en-US"/>
              <a:t>Click to edit Master title style</a:t>
            </a:r>
            <a:endParaRPr lang="en-ZA"/>
          </a:p>
        </p:txBody>
      </p:sp>
      <p:pic>
        <p:nvPicPr>
          <p:cNvPr id="8" name="Picture 7" descr="A screen shot of a computer&#10;&#10;Description automatically generated">
            <a:extLst>
              <a:ext uri="{FF2B5EF4-FFF2-40B4-BE49-F238E27FC236}">
                <a16:creationId xmlns:a16="http://schemas.microsoft.com/office/drawing/2014/main" id="{4644B8EF-2CD6-411E-82F1-E44F24C8FF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880" b="22207"/>
          <a:stretch/>
        </p:blipFill>
        <p:spPr>
          <a:xfrm>
            <a:off x="3643312" y="588144"/>
            <a:ext cx="4905375" cy="2840856"/>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2C3730E0-F505-4A7C-A1F6-68EFE21421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775" y="5630158"/>
            <a:ext cx="1860527" cy="800000"/>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D7B30AE7-282E-4F8C-8F8D-D70470F82E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86302" y="5568014"/>
            <a:ext cx="1019397" cy="98754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AE7B41C8-5286-43EC-BE3C-5795E177932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62230" y="5699464"/>
            <a:ext cx="1183995" cy="730694"/>
          </a:xfrm>
          <a:prstGeom prst="rect">
            <a:avLst/>
          </a:prstGeom>
        </p:spPr>
      </p:pic>
    </p:spTree>
    <p:extLst>
      <p:ext uri="{BB962C8B-B14F-4D97-AF65-F5344CB8AC3E}">
        <p14:creationId xmlns:p14="http://schemas.microsoft.com/office/powerpoint/2010/main" val="2606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A95A9-11F9-7A74-E99C-6DF812D5928A}"/>
              </a:ext>
            </a:extLst>
          </p:cNvPr>
          <p:cNvSpPr>
            <a:spLocks noGrp="1"/>
          </p:cNvSpPr>
          <p:nvPr>
            <p:ph type="dt" sz="half" idx="10"/>
          </p:nvPr>
        </p:nvSpPr>
        <p:spPr/>
        <p:txBody>
          <a:bodyPr/>
          <a:lstStyle/>
          <a:p>
            <a:fld id="{4AF71C4F-03D4-4B75-873C-AA846881AF80}" type="datetimeFigureOut">
              <a:rPr lang="en-ZA" smtClean="0"/>
              <a:t>16/Feb/2023</a:t>
            </a:fld>
            <a:endParaRPr lang="en-ZA"/>
          </a:p>
        </p:txBody>
      </p:sp>
      <p:sp>
        <p:nvSpPr>
          <p:cNvPr id="3" name="Footer Placeholder 2">
            <a:extLst>
              <a:ext uri="{FF2B5EF4-FFF2-40B4-BE49-F238E27FC236}">
                <a16:creationId xmlns:a16="http://schemas.microsoft.com/office/drawing/2014/main" id="{DE025A7B-FEA9-1152-897A-8718D42EC3FE}"/>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2EC68E83-80AD-2305-7074-D9C9D90B87B9}"/>
              </a:ext>
            </a:extLst>
          </p:cNvPr>
          <p:cNvSpPr>
            <a:spLocks noGrp="1"/>
          </p:cNvSpPr>
          <p:nvPr>
            <p:ph type="sldNum" sz="quarter" idx="12"/>
          </p:nvPr>
        </p:nvSpPr>
        <p:spPr/>
        <p:txBody>
          <a:bodyPr/>
          <a:lstStyle/>
          <a:p>
            <a:fld id="{45F9B97C-DBC4-4F3F-A5F5-886E6C87E2E3}" type="slidenum">
              <a:rPr lang="en-ZA" smtClean="0"/>
              <a:t>‹#›</a:t>
            </a:fld>
            <a:endParaRPr lang="en-ZA"/>
          </a:p>
        </p:txBody>
      </p:sp>
    </p:spTree>
    <p:extLst>
      <p:ext uri="{BB962C8B-B14F-4D97-AF65-F5344CB8AC3E}">
        <p14:creationId xmlns:p14="http://schemas.microsoft.com/office/powerpoint/2010/main" val="3220594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24ECF-3A58-F68A-6B98-C3BA4F3EA4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33B958B2-7B30-C09D-BB99-7539100050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BC4170F8-0155-8681-F090-33C026603E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A9A95-FF18-3914-6B21-09EC8E0F1006}"/>
              </a:ext>
            </a:extLst>
          </p:cNvPr>
          <p:cNvSpPr>
            <a:spLocks noGrp="1"/>
          </p:cNvSpPr>
          <p:nvPr>
            <p:ph type="dt" sz="half" idx="10"/>
          </p:nvPr>
        </p:nvSpPr>
        <p:spPr/>
        <p:txBody>
          <a:bodyPr/>
          <a:lstStyle/>
          <a:p>
            <a:fld id="{4AF71C4F-03D4-4B75-873C-AA846881AF80}" type="datetimeFigureOut">
              <a:rPr lang="en-ZA" smtClean="0"/>
              <a:t>16/Feb/2023</a:t>
            </a:fld>
            <a:endParaRPr lang="en-ZA"/>
          </a:p>
        </p:txBody>
      </p:sp>
      <p:sp>
        <p:nvSpPr>
          <p:cNvPr id="6" name="Footer Placeholder 5">
            <a:extLst>
              <a:ext uri="{FF2B5EF4-FFF2-40B4-BE49-F238E27FC236}">
                <a16:creationId xmlns:a16="http://schemas.microsoft.com/office/drawing/2014/main" id="{F858C6B5-C505-544F-7323-5C638634F540}"/>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31F4670C-BEDB-10D4-693D-11A92318E84C}"/>
              </a:ext>
            </a:extLst>
          </p:cNvPr>
          <p:cNvSpPr>
            <a:spLocks noGrp="1"/>
          </p:cNvSpPr>
          <p:nvPr>
            <p:ph type="sldNum" sz="quarter" idx="12"/>
          </p:nvPr>
        </p:nvSpPr>
        <p:spPr/>
        <p:txBody>
          <a:bodyPr/>
          <a:lstStyle/>
          <a:p>
            <a:fld id="{45F9B97C-DBC4-4F3F-A5F5-886E6C87E2E3}" type="slidenum">
              <a:rPr lang="en-ZA" smtClean="0"/>
              <a:t>‹#›</a:t>
            </a:fld>
            <a:endParaRPr lang="en-ZA"/>
          </a:p>
        </p:txBody>
      </p:sp>
    </p:spTree>
    <p:extLst>
      <p:ext uri="{BB962C8B-B14F-4D97-AF65-F5344CB8AC3E}">
        <p14:creationId xmlns:p14="http://schemas.microsoft.com/office/powerpoint/2010/main" val="773075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C2CD2-0314-6850-2166-3A976304D0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CBC90D8B-5941-7CE0-BBD3-240B217D50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36C3EAA0-69EA-3C1A-121B-04090C7B4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74A837-C57E-7178-7664-EEC081E03350}"/>
              </a:ext>
            </a:extLst>
          </p:cNvPr>
          <p:cNvSpPr>
            <a:spLocks noGrp="1"/>
          </p:cNvSpPr>
          <p:nvPr>
            <p:ph type="dt" sz="half" idx="10"/>
          </p:nvPr>
        </p:nvSpPr>
        <p:spPr/>
        <p:txBody>
          <a:bodyPr/>
          <a:lstStyle/>
          <a:p>
            <a:fld id="{4AF71C4F-03D4-4B75-873C-AA846881AF80}" type="datetimeFigureOut">
              <a:rPr lang="en-ZA" smtClean="0"/>
              <a:t>16/Feb/2023</a:t>
            </a:fld>
            <a:endParaRPr lang="en-ZA"/>
          </a:p>
        </p:txBody>
      </p:sp>
      <p:sp>
        <p:nvSpPr>
          <p:cNvPr id="6" name="Footer Placeholder 5">
            <a:extLst>
              <a:ext uri="{FF2B5EF4-FFF2-40B4-BE49-F238E27FC236}">
                <a16:creationId xmlns:a16="http://schemas.microsoft.com/office/drawing/2014/main" id="{FD35E506-B20B-C28A-E2BA-598B8FB3665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70EFB04-FB35-DC22-FC17-B6E09DEF6BD0}"/>
              </a:ext>
            </a:extLst>
          </p:cNvPr>
          <p:cNvSpPr>
            <a:spLocks noGrp="1"/>
          </p:cNvSpPr>
          <p:nvPr>
            <p:ph type="sldNum" sz="quarter" idx="12"/>
          </p:nvPr>
        </p:nvSpPr>
        <p:spPr/>
        <p:txBody>
          <a:bodyPr/>
          <a:lstStyle/>
          <a:p>
            <a:fld id="{45F9B97C-DBC4-4F3F-A5F5-886E6C87E2E3}" type="slidenum">
              <a:rPr lang="en-ZA" smtClean="0"/>
              <a:t>‹#›</a:t>
            </a:fld>
            <a:endParaRPr lang="en-ZA"/>
          </a:p>
        </p:txBody>
      </p:sp>
    </p:spTree>
    <p:extLst>
      <p:ext uri="{BB962C8B-B14F-4D97-AF65-F5344CB8AC3E}">
        <p14:creationId xmlns:p14="http://schemas.microsoft.com/office/powerpoint/2010/main" val="3791164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1.png"/><Relationship Id="rId2" Type="http://schemas.openxmlformats.org/officeDocument/2006/relationships/slideLayout" Target="../slideLayouts/slideLayout18.xml"/><Relationship Id="rId16" Type="http://schemas.openxmlformats.org/officeDocument/2006/relationships/theme" Target="../theme/theme3.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0.xml"/><Relationship Id="rId7"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7F56BF-D2CB-73C2-3B04-D41BA2AC1E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57ED24A-6D2F-8A51-6571-9BB8C80E77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439E57E-0D93-99A5-C689-F88AA3AF9C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71C4F-03D4-4B75-873C-AA846881AF80}" type="datetimeFigureOut">
              <a:rPr lang="en-ZA" smtClean="0"/>
              <a:t>16/Feb/2023</a:t>
            </a:fld>
            <a:endParaRPr lang="en-ZA"/>
          </a:p>
        </p:txBody>
      </p:sp>
      <p:sp>
        <p:nvSpPr>
          <p:cNvPr id="5" name="Footer Placeholder 4">
            <a:extLst>
              <a:ext uri="{FF2B5EF4-FFF2-40B4-BE49-F238E27FC236}">
                <a16:creationId xmlns:a16="http://schemas.microsoft.com/office/drawing/2014/main" id="{859D9E7D-FD93-2CB6-59B2-260148E800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336C1395-BBF6-33EA-C2D3-DAD6669E6F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F9B97C-DBC4-4F3F-A5F5-886E6C87E2E3}" type="slidenum">
              <a:rPr lang="en-ZA" smtClean="0"/>
              <a:t>‹#›</a:t>
            </a:fld>
            <a:endParaRPr lang="en-ZA"/>
          </a:p>
        </p:txBody>
      </p:sp>
    </p:spTree>
    <p:extLst>
      <p:ext uri="{BB962C8B-B14F-4D97-AF65-F5344CB8AC3E}">
        <p14:creationId xmlns:p14="http://schemas.microsoft.com/office/powerpoint/2010/main" val="1514346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DCD42F-CEC8-3481-4671-652AFC58554B}"/>
              </a:ext>
            </a:extLst>
          </p:cNvPr>
          <p:cNvSpPr/>
          <p:nvPr userDrawn="1"/>
        </p:nvSpPr>
        <p:spPr>
          <a:xfrm>
            <a:off x="0" y="6314172"/>
            <a:ext cx="12192000" cy="543827"/>
          </a:xfrm>
          <a:prstGeom prst="rect">
            <a:avLst/>
          </a:prstGeom>
          <a:solidFill>
            <a:schemeClr val="bg1">
              <a:lumMod val="9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C09B052-DDB5-8EF5-5A49-6D8D12F2529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64305" y="5461706"/>
            <a:ext cx="2040966" cy="1424594"/>
          </a:xfrm>
          <a:prstGeom prst="rect">
            <a:avLst/>
          </a:prstGeom>
        </p:spPr>
      </p:pic>
      <p:sp>
        <p:nvSpPr>
          <p:cNvPr id="2" name="Title Placeholder 1">
            <a:extLst>
              <a:ext uri="{FF2B5EF4-FFF2-40B4-BE49-F238E27FC236}">
                <a16:creationId xmlns:a16="http://schemas.microsoft.com/office/drawing/2014/main" id="{600680CA-AE69-495B-B8A5-C5413D78156A}"/>
              </a:ext>
            </a:extLst>
          </p:cNvPr>
          <p:cNvSpPr>
            <a:spLocks noGrp="1"/>
          </p:cNvSpPr>
          <p:nvPr>
            <p:ph type="title"/>
          </p:nvPr>
        </p:nvSpPr>
        <p:spPr>
          <a:xfrm>
            <a:off x="334962" y="136526"/>
            <a:ext cx="11522074" cy="5977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B7A497-61AC-47F7-8DAB-9EEC6FD8B041}"/>
              </a:ext>
            </a:extLst>
          </p:cNvPr>
          <p:cNvSpPr>
            <a:spLocks noGrp="1"/>
          </p:cNvSpPr>
          <p:nvPr>
            <p:ph type="body" idx="1"/>
          </p:nvPr>
        </p:nvSpPr>
        <p:spPr>
          <a:xfrm>
            <a:off x="334961" y="926117"/>
            <a:ext cx="11522073" cy="51975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7A5A0938-733C-4998-972E-6523EEA441AC}"/>
              </a:ext>
            </a:extLst>
          </p:cNvPr>
          <p:cNvSpPr>
            <a:spLocks noGrp="1"/>
          </p:cNvSpPr>
          <p:nvPr>
            <p:ph type="ftr" sz="quarter" idx="3"/>
          </p:nvPr>
        </p:nvSpPr>
        <p:spPr>
          <a:xfrm>
            <a:off x="1704109" y="6397916"/>
            <a:ext cx="9753600" cy="305802"/>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C5494343-D98C-4F77-A79C-777CE2F3C693}"/>
              </a:ext>
            </a:extLst>
          </p:cNvPr>
          <p:cNvSpPr>
            <a:spLocks noChangeArrowheads="1"/>
          </p:cNvSpPr>
          <p:nvPr userDrawn="1"/>
        </p:nvSpPr>
        <p:spPr bwMode="auto">
          <a:xfrm>
            <a:off x="11628409" y="6457237"/>
            <a:ext cx="297900" cy="24648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txBody>
          <a:bodyPr wrap="none" lIns="0" tIns="0" rIns="0" bIns="0" anchor="ctr"/>
          <a:lstStyle/>
          <a:p>
            <a:pPr marL="342898" indent="-342898" algn="ctr">
              <a:lnSpc>
                <a:spcPct val="100000"/>
              </a:lnSpc>
              <a:spcBef>
                <a:spcPct val="0"/>
              </a:spcBef>
              <a:buFontTx/>
              <a:buNone/>
              <a:tabLst>
                <a:tab pos="531810" algn="l"/>
              </a:tabLst>
            </a:pPr>
            <a:fld id="{F1791625-6CFB-4D75-87BB-DDFC2EB0724C}" type="slidenum">
              <a:rPr lang="en-GB" sz="1000" b="1" smtClean="0">
                <a:solidFill>
                  <a:schemeClr val="bg1"/>
                </a:solidFill>
                <a:effectLst/>
                <a:latin typeface="+mn-lt"/>
              </a:rPr>
              <a:pPr marL="342898" indent="-342898" algn="ctr">
                <a:lnSpc>
                  <a:spcPct val="100000"/>
                </a:lnSpc>
                <a:spcBef>
                  <a:spcPct val="0"/>
                </a:spcBef>
                <a:buFontTx/>
                <a:buNone/>
                <a:tabLst>
                  <a:tab pos="531810" algn="l"/>
                </a:tabLst>
              </a:pPr>
              <a:t>‹#›</a:t>
            </a:fld>
            <a:endParaRPr lang="en-GB" sz="600" b="1">
              <a:solidFill>
                <a:schemeClr val="bg1"/>
              </a:solidFill>
              <a:effectLst/>
              <a:latin typeface="+mn-lt"/>
            </a:endParaRPr>
          </a:p>
        </p:txBody>
      </p:sp>
      <p:pic>
        <p:nvPicPr>
          <p:cNvPr id="6" name="Picture 5">
            <a:extLst>
              <a:ext uri="{FF2B5EF4-FFF2-40B4-BE49-F238E27FC236}">
                <a16:creationId xmlns:a16="http://schemas.microsoft.com/office/drawing/2014/main" id="{3ABFAA70-B2E0-6697-639A-2077A63AE4D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34961" y="6440631"/>
            <a:ext cx="1704109" cy="311832"/>
          </a:xfrm>
          <a:prstGeom prst="rect">
            <a:avLst/>
          </a:prstGeom>
        </p:spPr>
      </p:pic>
      <p:cxnSp>
        <p:nvCxnSpPr>
          <p:cNvPr id="9" name="Straight Connector 8">
            <a:extLst>
              <a:ext uri="{FF2B5EF4-FFF2-40B4-BE49-F238E27FC236}">
                <a16:creationId xmlns:a16="http://schemas.microsoft.com/office/drawing/2014/main" id="{C520F889-A236-A5B0-0FA8-2DD0040AC39E}"/>
              </a:ext>
            </a:extLst>
          </p:cNvPr>
          <p:cNvCxnSpPr/>
          <p:nvPr userDrawn="1"/>
        </p:nvCxnSpPr>
        <p:spPr>
          <a:xfrm>
            <a:off x="334963" y="666582"/>
            <a:ext cx="11522075" cy="0"/>
          </a:xfrm>
          <a:prstGeom prst="line">
            <a:avLst/>
          </a:prstGeom>
          <a:ln w="19050">
            <a:solidFill>
              <a:srgbClr val="00A39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19940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23888" indent="-360363" algn="l" defTabSz="914400" rtl="0" eaLnBrk="1" latinLnBrk="0" hangingPunct="1">
        <a:lnSpc>
          <a:spcPct val="150000"/>
        </a:lnSpc>
        <a:spcBef>
          <a:spcPts val="500"/>
        </a:spcBef>
        <a:buClr>
          <a:schemeClr val="accent1"/>
        </a:buClr>
        <a:buSzPct val="120000"/>
        <a:buFont typeface="Calibri" panose="020F0502020204030204" pitchFamily="34" charset="0"/>
        <a:buChar char="—"/>
        <a:defRPr sz="1800" kern="1200">
          <a:solidFill>
            <a:schemeClr val="tx1"/>
          </a:solidFill>
          <a:latin typeface="+mn-lt"/>
          <a:ea typeface="+mn-ea"/>
          <a:cs typeface="+mn-cs"/>
        </a:defRPr>
      </a:lvl2pPr>
      <a:lvl3pPr marL="900113" indent="-276225" algn="l" defTabSz="914400" rtl="0" eaLnBrk="1" latinLnBrk="0" hangingPunct="1">
        <a:lnSpc>
          <a:spcPct val="150000"/>
        </a:lnSpc>
        <a:spcBef>
          <a:spcPts val="500"/>
        </a:spcBef>
        <a:buClr>
          <a:schemeClr val="accent1"/>
        </a:buClr>
        <a:buSzPct val="120000"/>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Clr>
          <a:schemeClr val="accent1"/>
        </a:buClr>
        <a:buSzPct val="120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Clr>
          <a:schemeClr val="accent1"/>
        </a:buClr>
        <a:buSzPct val="12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84858C-CDE4-7ED4-18E1-48F27F63E0C7}"/>
              </a:ext>
            </a:extLst>
          </p:cNvPr>
          <p:cNvSpPr/>
          <p:nvPr userDrawn="1"/>
        </p:nvSpPr>
        <p:spPr>
          <a:xfrm>
            <a:off x="0" y="6314172"/>
            <a:ext cx="12192000" cy="543827"/>
          </a:xfrm>
          <a:prstGeom prst="rect">
            <a:avLst/>
          </a:prstGeom>
          <a:solidFill>
            <a:schemeClr val="bg1">
              <a:lumMod val="9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B6352B9-F75E-0460-0BC3-98A4AB0A4CE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164305" y="5461706"/>
            <a:ext cx="2040966" cy="1424594"/>
          </a:xfrm>
          <a:prstGeom prst="rect">
            <a:avLst/>
          </a:prstGeom>
        </p:spPr>
      </p:pic>
      <p:sp>
        <p:nvSpPr>
          <p:cNvPr id="2" name="Title Placeholder 1">
            <a:extLst>
              <a:ext uri="{FF2B5EF4-FFF2-40B4-BE49-F238E27FC236}">
                <a16:creationId xmlns:a16="http://schemas.microsoft.com/office/drawing/2014/main" id="{2C761310-142D-4E88-B15D-09EFD091AD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FD3740-7B20-4750-A4CC-78FAAC6D7A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03266E-1059-4C0E-814D-B9673195F1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818C5-C32E-4587-A1F0-E8474984E24B}" type="datetimeFigureOut">
              <a:rPr lang="en-US" smtClean="0"/>
              <a:t>2/16/2023</a:t>
            </a:fld>
            <a:endParaRPr lang="en-US"/>
          </a:p>
        </p:txBody>
      </p:sp>
      <p:sp>
        <p:nvSpPr>
          <p:cNvPr id="5" name="Footer Placeholder 4">
            <a:extLst>
              <a:ext uri="{FF2B5EF4-FFF2-40B4-BE49-F238E27FC236}">
                <a16:creationId xmlns:a16="http://schemas.microsoft.com/office/drawing/2014/main" id="{7B111395-12B8-4CCE-B2E0-117D9A66CE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9" name="Picture 8">
            <a:extLst>
              <a:ext uri="{FF2B5EF4-FFF2-40B4-BE49-F238E27FC236}">
                <a16:creationId xmlns:a16="http://schemas.microsoft.com/office/drawing/2014/main" id="{8BF20A41-BD5F-7AA8-164D-8E76F2D5252C}"/>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34961" y="6440631"/>
            <a:ext cx="1704109" cy="311832"/>
          </a:xfrm>
          <a:prstGeom prst="rect">
            <a:avLst/>
          </a:prstGeom>
        </p:spPr>
      </p:pic>
      <p:sp>
        <p:nvSpPr>
          <p:cNvPr id="10" name="Rectangle 9">
            <a:extLst>
              <a:ext uri="{FF2B5EF4-FFF2-40B4-BE49-F238E27FC236}">
                <a16:creationId xmlns:a16="http://schemas.microsoft.com/office/drawing/2014/main" id="{BF011B15-38BE-FBCE-D48E-45306BE6AA08}"/>
              </a:ext>
            </a:extLst>
          </p:cNvPr>
          <p:cNvSpPr>
            <a:spLocks noChangeArrowheads="1"/>
          </p:cNvSpPr>
          <p:nvPr userDrawn="1"/>
        </p:nvSpPr>
        <p:spPr bwMode="auto">
          <a:xfrm>
            <a:off x="11628409" y="6457237"/>
            <a:ext cx="297900" cy="24648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txBody>
          <a:bodyPr wrap="none" lIns="0" tIns="0" rIns="0" bIns="0" anchor="ctr"/>
          <a:lstStyle/>
          <a:p>
            <a:pPr marL="342898" indent="-342898" algn="ctr">
              <a:lnSpc>
                <a:spcPct val="100000"/>
              </a:lnSpc>
              <a:spcBef>
                <a:spcPct val="0"/>
              </a:spcBef>
              <a:buFontTx/>
              <a:buNone/>
              <a:tabLst>
                <a:tab pos="531810" algn="l"/>
              </a:tabLst>
            </a:pPr>
            <a:fld id="{F1791625-6CFB-4D75-87BB-DDFC2EB0724C}" type="slidenum">
              <a:rPr lang="en-GB" sz="1000" b="0" i="0" smtClean="0">
                <a:solidFill>
                  <a:schemeClr val="bg1"/>
                </a:solidFill>
                <a:effectLst/>
                <a:latin typeface="Arial" panose="020B0604020202020204" pitchFamily="34" charset="0"/>
              </a:rPr>
              <a:pPr marL="342898" indent="-342898" algn="ctr">
                <a:lnSpc>
                  <a:spcPct val="100000"/>
                </a:lnSpc>
                <a:spcBef>
                  <a:spcPct val="0"/>
                </a:spcBef>
                <a:buFontTx/>
                <a:buNone/>
                <a:tabLst>
                  <a:tab pos="531810" algn="l"/>
                </a:tabLst>
              </a:pPr>
              <a:t>‹#›</a:t>
            </a:fld>
            <a:endParaRPr lang="en-GB" sz="600" b="0" i="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16246517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0680CA-AE69-495B-B8A5-C5413D78156A}"/>
              </a:ext>
            </a:extLst>
          </p:cNvPr>
          <p:cNvSpPr>
            <a:spLocks noGrp="1"/>
          </p:cNvSpPr>
          <p:nvPr>
            <p:ph type="title"/>
          </p:nvPr>
        </p:nvSpPr>
        <p:spPr>
          <a:xfrm>
            <a:off x="334962" y="136526"/>
            <a:ext cx="11522074" cy="5977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B7A497-61AC-47F7-8DAB-9EEC6FD8B041}"/>
              </a:ext>
            </a:extLst>
          </p:cNvPr>
          <p:cNvSpPr>
            <a:spLocks noGrp="1"/>
          </p:cNvSpPr>
          <p:nvPr>
            <p:ph type="body" idx="1"/>
          </p:nvPr>
        </p:nvSpPr>
        <p:spPr>
          <a:xfrm>
            <a:off x="334961" y="926117"/>
            <a:ext cx="11522073" cy="51975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7A5A0938-733C-4998-972E-6523EEA441AC}"/>
              </a:ext>
            </a:extLst>
          </p:cNvPr>
          <p:cNvSpPr>
            <a:spLocks noGrp="1"/>
          </p:cNvSpPr>
          <p:nvPr>
            <p:ph type="ftr" sz="quarter" idx="3"/>
          </p:nvPr>
        </p:nvSpPr>
        <p:spPr>
          <a:xfrm>
            <a:off x="1704109" y="6397916"/>
            <a:ext cx="9753600" cy="305802"/>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C5494343-D98C-4F77-A79C-777CE2F3C693}"/>
              </a:ext>
            </a:extLst>
          </p:cNvPr>
          <p:cNvSpPr>
            <a:spLocks noChangeArrowheads="1"/>
          </p:cNvSpPr>
          <p:nvPr userDrawn="1"/>
        </p:nvSpPr>
        <p:spPr bwMode="auto">
          <a:xfrm>
            <a:off x="11628409" y="6457237"/>
            <a:ext cx="297900" cy="24648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txBody>
          <a:bodyPr wrap="none" lIns="0" tIns="0" rIns="0" bIns="0" anchor="ctr"/>
          <a:lstStyle/>
          <a:p>
            <a:pPr marL="342898" indent="-342898" algn="ctr">
              <a:lnSpc>
                <a:spcPct val="100000"/>
              </a:lnSpc>
              <a:spcBef>
                <a:spcPct val="0"/>
              </a:spcBef>
              <a:buFontTx/>
              <a:buNone/>
              <a:tabLst>
                <a:tab pos="531810" algn="l"/>
              </a:tabLst>
            </a:pPr>
            <a:fld id="{F1791625-6CFB-4D75-87BB-DDFC2EB0724C}" type="slidenum">
              <a:rPr lang="en-GB" sz="1000" b="1" smtClean="0">
                <a:solidFill>
                  <a:schemeClr val="accent3"/>
                </a:solidFill>
                <a:effectLst/>
                <a:latin typeface="+mn-lt"/>
              </a:rPr>
              <a:pPr marL="342898" indent="-342898" algn="ctr">
                <a:lnSpc>
                  <a:spcPct val="100000"/>
                </a:lnSpc>
                <a:spcBef>
                  <a:spcPct val="0"/>
                </a:spcBef>
                <a:buFontTx/>
                <a:buNone/>
                <a:tabLst>
                  <a:tab pos="531810" algn="l"/>
                </a:tabLst>
              </a:pPr>
              <a:t>‹#›</a:t>
            </a:fld>
            <a:endParaRPr lang="en-GB" sz="600" b="1">
              <a:solidFill>
                <a:schemeClr val="accent3"/>
              </a:solidFill>
              <a:effectLst/>
              <a:latin typeface="+mn-lt"/>
            </a:endParaRPr>
          </a:p>
        </p:txBody>
      </p:sp>
      <p:cxnSp>
        <p:nvCxnSpPr>
          <p:cNvPr id="10" name="Straight Connector 9">
            <a:extLst>
              <a:ext uri="{FF2B5EF4-FFF2-40B4-BE49-F238E27FC236}">
                <a16:creationId xmlns:a16="http://schemas.microsoft.com/office/drawing/2014/main" id="{C3A08691-4232-4AB3-9E9D-A5B76C3B81E0}"/>
              </a:ext>
            </a:extLst>
          </p:cNvPr>
          <p:cNvCxnSpPr/>
          <p:nvPr userDrawn="1"/>
        </p:nvCxnSpPr>
        <p:spPr>
          <a:xfrm>
            <a:off x="334963" y="830207"/>
            <a:ext cx="1152207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32217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Lst>
  <p:txStyles>
    <p:titleStyle>
      <a:lvl1pPr algn="l" defTabSz="914400" rtl="0" eaLnBrk="1" latinLnBrk="0" hangingPunct="1">
        <a:lnSpc>
          <a:spcPct val="90000"/>
        </a:lnSpc>
        <a:spcBef>
          <a:spcPct val="0"/>
        </a:spcBef>
        <a:buNone/>
        <a:defRPr sz="2800" b="1" kern="1200">
          <a:solidFill>
            <a:schemeClr val="accent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23888" indent="-360363" algn="l" defTabSz="914400" rtl="0" eaLnBrk="1" latinLnBrk="0" hangingPunct="1">
        <a:lnSpc>
          <a:spcPct val="150000"/>
        </a:lnSpc>
        <a:spcBef>
          <a:spcPts val="500"/>
        </a:spcBef>
        <a:buClr>
          <a:schemeClr val="accent1"/>
        </a:buClr>
        <a:buSzPct val="120000"/>
        <a:buFont typeface="Calibri" panose="020F0502020204030204" pitchFamily="34" charset="0"/>
        <a:buChar char="—"/>
        <a:defRPr sz="1800" kern="1200">
          <a:solidFill>
            <a:schemeClr val="tx1"/>
          </a:solidFill>
          <a:latin typeface="+mn-lt"/>
          <a:ea typeface="+mn-ea"/>
          <a:cs typeface="+mn-cs"/>
        </a:defRPr>
      </a:lvl2pPr>
      <a:lvl3pPr marL="900113" indent="-276225" algn="l" defTabSz="914400" rtl="0" eaLnBrk="1" latinLnBrk="0" hangingPunct="1">
        <a:lnSpc>
          <a:spcPct val="150000"/>
        </a:lnSpc>
        <a:spcBef>
          <a:spcPts val="500"/>
        </a:spcBef>
        <a:buClr>
          <a:schemeClr val="accent1"/>
        </a:buClr>
        <a:buSzPct val="120000"/>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Clr>
          <a:schemeClr val="accent1"/>
        </a:buClr>
        <a:buSzPct val="120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Clr>
          <a:schemeClr val="accent1"/>
        </a:buClr>
        <a:buSzPct val="12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DCD42F-CEC8-3481-4671-652AFC58554B}"/>
              </a:ext>
            </a:extLst>
          </p:cNvPr>
          <p:cNvSpPr/>
          <p:nvPr userDrawn="1"/>
        </p:nvSpPr>
        <p:spPr>
          <a:xfrm>
            <a:off x="0" y="6314172"/>
            <a:ext cx="12192000" cy="543827"/>
          </a:xfrm>
          <a:prstGeom prst="rect">
            <a:avLst/>
          </a:prstGeom>
          <a:solidFill>
            <a:schemeClr val="bg1">
              <a:lumMod val="9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CC09B052-DDB5-8EF5-5A49-6D8D12F2529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164305" y="5461706"/>
            <a:ext cx="2040966" cy="1424594"/>
          </a:xfrm>
          <a:prstGeom prst="rect">
            <a:avLst/>
          </a:prstGeom>
        </p:spPr>
      </p:pic>
      <p:sp>
        <p:nvSpPr>
          <p:cNvPr id="2" name="Title Placeholder 1">
            <a:extLst>
              <a:ext uri="{FF2B5EF4-FFF2-40B4-BE49-F238E27FC236}">
                <a16:creationId xmlns:a16="http://schemas.microsoft.com/office/drawing/2014/main" id="{600680CA-AE69-495B-B8A5-C5413D78156A}"/>
              </a:ext>
            </a:extLst>
          </p:cNvPr>
          <p:cNvSpPr>
            <a:spLocks noGrp="1"/>
          </p:cNvSpPr>
          <p:nvPr>
            <p:ph type="title"/>
          </p:nvPr>
        </p:nvSpPr>
        <p:spPr>
          <a:xfrm>
            <a:off x="334962" y="136526"/>
            <a:ext cx="11522074" cy="5977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2B7A497-61AC-47F7-8DAB-9EEC6FD8B041}"/>
              </a:ext>
            </a:extLst>
          </p:cNvPr>
          <p:cNvSpPr>
            <a:spLocks noGrp="1"/>
          </p:cNvSpPr>
          <p:nvPr>
            <p:ph type="body" idx="1"/>
          </p:nvPr>
        </p:nvSpPr>
        <p:spPr>
          <a:xfrm>
            <a:off x="334961" y="926117"/>
            <a:ext cx="11522073" cy="51975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7A5A0938-733C-4998-972E-6523EEA441AC}"/>
              </a:ext>
            </a:extLst>
          </p:cNvPr>
          <p:cNvSpPr>
            <a:spLocks noGrp="1"/>
          </p:cNvSpPr>
          <p:nvPr>
            <p:ph type="ftr" sz="quarter" idx="3"/>
          </p:nvPr>
        </p:nvSpPr>
        <p:spPr>
          <a:xfrm>
            <a:off x="1704109" y="6397916"/>
            <a:ext cx="9753600" cy="305802"/>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7" name="Rectangle 6">
            <a:extLst>
              <a:ext uri="{FF2B5EF4-FFF2-40B4-BE49-F238E27FC236}">
                <a16:creationId xmlns:a16="http://schemas.microsoft.com/office/drawing/2014/main" id="{C5494343-D98C-4F77-A79C-777CE2F3C693}"/>
              </a:ext>
            </a:extLst>
          </p:cNvPr>
          <p:cNvSpPr>
            <a:spLocks noChangeArrowheads="1"/>
          </p:cNvSpPr>
          <p:nvPr userDrawn="1"/>
        </p:nvSpPr>
        <p:spPr bwMode="auto">
          <a:xfrm>
            <a:off x="11628409" y="6457237"/>
            <a:ext cx="297900" cy="24648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txBody>
          <a:bodyPr wrap="none" lIns="0" tIns="0" rIns="0" bIns="0" anchor="ctr"/>
          <a:lstStyle/>
          <a:p>
            <a:pPr marL="342898" indent="-342898" algn="ctr">
              <a:lnSpc>
                <a:spcPct val="100000"/>
              </a:lnSpc>
              <a:spcBef>
                <a:spcPct val="0"/>
              </a:spcBef>
              <a:buFontTx/>
              <a:buNone/>
              <a:tabLst>
                <a:tab pos="531810" algn="l"/>
              </a:tabLst>
            </a:pPr>
            <a:fld id="{F1791625-6CFB-4D75-87BB-DDFC2EB0724C}" type="slidenum">
              <a:rPr lang="en-GB" sz="1000" b="1" smtClean="0">
                <a:solidFill>
                  <a:schemeClr val="bg1"/>
                </a:solidFill>
                <a:effectLst/>
                <a:latin typeface="+mn-lt"/>
              </a:rPr>
              <a:pPr marL="342898" indent="-342898" algn="ctr">
                <a:lnSpc>
                  <a:spcPct val="100000"/>
                </a:lnSpc>
                <a:spcBef>
                  <a:spcPct val="0"/>
                </a:spcBef>
                <a:buFontTx/>
                <a:buNone/>
                <a:tabLst>
                  <a:tab pos="531810" algn="l"/>
                </a:tabLst>
              </a:pPr>
              <a:t>‹#›</a:t>
            </a:fld>
            <a:endParaRPr lang="en-GB" sz="600" b="1" dirty="0">
              <a:solidFill>
                <a:schemeClr val="bg1"/>
              </a:solidFill>
              <a:effectLst/>
              <a:latin typeface="+mn-lt"/>
            </a:endParaRPr>
          </a:p>
        </p:txBody>
      </p:sp>
      <p:pic>
        <p:nvPicPr>
          <p:cNvPr id="6" name="Picture 5">
            <a:extLst>
              <a:ext uri="{FF2B5EF4-FFF2-40B4-BE49-F238E27FC236}">
                <a16:creationId xmlns:a16="http://schemas.microsoft.com/office/drawing/2014/main" id="{3ABFAA70-B2E0-6697-639A-2077A63AE4D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34961" y="6440631"/>
            <a:ext cx="1704109" cy="311832"/>
          </a:xfrm>
          <a:prstGeom prst="rect">
            <a:avLst/>
          </a:prstGeom>
        </p:spPr>
      </p:pic>
      <p:cxnSp>
        <p:nvCxnSpPr>
          <p:cNvPr id="9" name="Straight Connector 8">
            <a:extLst>
              <a:ext uri="{FF2B5EF4-FFF2-40B4-BE49-F238E27FC236}">
                <a16:creationId xmlns:a16="http://schemas.microsoft.com/office/drawing/2014/main" id="{C520F889-A236-A5B0-0FA8-2DD0040AC39E}"/>
              </a:ext>
            </a:extLst>
          </p:cNvPr>
          <p:cNvCxnSpPr/>
          <p:nvPr userDrawn="1"/>
        </p:nvCxnSpPr>
        <p:spPr>
          <a:xfrm>
            <a:off x="334963" y="666582"/>
            <a:ext cx="11522075" cy="0"/>
          </a:xfrm>
          <a:prstGeom prst="line">
            <a:avLst/>
          </a:prstGeom>
          <a:ln w="19050">
            <a:solidFill>
              <a:srgbClr val="00A39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82355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Lst>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23888" indent="-360363" algn="l" defTabSz="914400" rtl="0" eaLnBrk="1" latinLnBrk="0" hangingPunct="1">
        <a:lnSpc>
          <a:spcPct val="150000"/>
        </a:lnSpc>
        <a:spcBef>
          <a:spcPts val="500"/>
        </a:spcBef>
        <a:buClr>
          <a:schemeClr val="accent1"/>
        </a:buClr>
        <a:buSzPct val="120000"/>
        <a:buFont typeface="Calibri" panose="020F0502020204030204" pitchFamily="34" charset="0"/>
        <a:buChar char="—"/>
        <a:defRPr sz="1800" kern="1200">
          <a:solidFill>
            <a:schemeClr val="tx1"/>
          </a:solidFill>
          <a:latin typeface="+mn-lt"/>
          <a:ea typeface="+mn-ea"/>
          <a:cs typeface="+mn-cs"/>
        </a:defRPr>
      </a:lvl2pPr>
      <a:lvl3pPr marL="900113" indent="-276225" algn="l" defTabSz="914400" rtl="0" eaLnBrk="1" latinLnBrk="0" hangingPunct="1">
        <a:lnSpc>
          <a:spcPct val="150000"/>
        </a:lnSpc>
        <a:spcBef>
          <a:spcPts val="500"/>
        </a:spcBef>
        <a:buClr>
          <a:schemeClr val="accent1"/>
        </a:buClr>
        <a:buSzPct val="120000"/>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Clr>
          <a:schemeClr val="accent1"/>
        </a:buClr>
        <a:buSzPct val="120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Clr>
          <a:schemeClr val="accent1"/>
        </a:buClr>
        <a:buSzPct val="12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05088B-6575-48D9-B2BD-24D3568415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20716FD3-867D-4490-9A1D-29A2C3579E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7CBDC26-F4B3-4541-9827-15F991A1F9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6D305-743F-4064-BB17-0DC131D58F6E}" type="datetimeFigureOut">
              <a:rPr lang="en-ZA" smtClean="0"/>
              <a:t>16/Feb/2023</a:t>
            </a:fld>
            <a:endParaRPr lang="en-ZA"/>
          </a:p>
        </p:txBody>
      </p:sp>
      <p:sp>
        <p:nvSpPr>
          <p:cNvPr id="5" name="Footer Placeholder 4">
            <a:extLst>
              <a:ext uri="{FF2B5EF4-FFF2-40B4-BE49-F238E27FC236}">
                <a16:creationId xmlns:a16="http://schemas.microsoft.com/office/drawing/2014/main" id="{B4EB8C74-73BE-42C9-9565-F976CA3033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41014BA-5965-410B-A110-1F4AA89D2E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32F7F-EE0A-4299-862A-615615C9289A}" type="slidenum">
              <a:rPr lang="en-ZA" smtClean="0"/>
              <a:t>‹#›</a:t>
            </a:fld>
            <a:endParaRPr lang="en-ZA"/>
          </a:p>
        </p:txBody>
      </p:sp>
    </p:spTree>
    <p:extLst>
      <p:ext uri="{BB962C8B-B14F-4D97-AF65-F5344CB8AC3E}">
        <p14:creationId xmlns:p14="http://schemas.microsoft.com/office/powerpoint/2010/main" val="359204118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E61DAB-68D6-456C-B104-61EAF7977D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B174ED1-7EDD-46B7-ACE9-7AE75B074A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A0AD5BA-B075-4E45-B5AD-35B030813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F918D8-3A82-4FC0-A6B6-E8D68170E9DF}" type="datetimeFigureOut">
              <a:rPr lang="en-ZA" smtClean="0"/>
              <a:t>16/Feb/2023</a:t>
            </a:fld>
            <a:endParaRPr lang="en-ZA"/>
          </a:p>
        </p:txBody>
      </p:sp>
      <p:sp>
        <p:nvSpPr>
          <p:cNvPr id="5" name="Footer Placeholder 4">
            <a:extLst>
              <a:ext uri="{FF2B5EF4-FFF2-40B4-BE49-F238E27FC236}">
                <a16:creationId xmlns:a16="http://schemas.microsoft.com/office/drawing/2014/main" id="{9435C911-CEE9-4A9F-8286-37F6D3A8E8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10674BC0-14B6-42DD-8147-1FBC5B486D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D69006-1E03-4E0F-8998-BED75A069C53}" type="slidenum">
              <a:rPr lang="en-ZA" smtClean="0"/>
              <a:t>‹#›</a:t>
            </a:fld>
            <a:endParaRPr lang="en-ZA"/>
          </a:p>
        </p:txBody>
      </p:sp>
    </p:spTree>
    <p:extLst>
      <p:ext uri="{BB962C8B-B14F-4D97-AF65-F5344CB8AC3E}">
        <p14:creationId xmlns:p14="http://schemas.microsoft.com/office/powerpoint/2010/main" val="344536199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37.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36.png"/><Relationship Id="rId4" Type="http://schemas.openxmlformats.org/officeDocument/2006/relationships/image" Target="../media/image50.sv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9.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s>
</file>

<file path=ppt/slides/_rels/slide1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1.xml"/><Relationship Id="rId1" Type="http://schemas.openxmlformats.org/officeDocument/2006/relationships/slideLayout" Target="../slideLayouts/slideLayout45.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8.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24.png"/><Relationship Id="rId11" Type="http://schemas.openxmlformats.org/officeDocument/2006/relationships/image" Target="../media/image8.png"/><Relationship Id="rId5" Type="http://schemas.openxmlformats.org/officeDocument/2006/relationships/image" Target="../media/image23.png"/><Relationship Id="rId10" Type="http://schemas.openxmlformats.org/officeDocument/2006/relationships/image" Target="../media/image12.jpeg"/><Relationship Id="rId4" Type="http://schemas.openxmlformats.org/officeDocument/2006/relationships/image" Target="../media/image22.png"/><Relationship Id="rId9" Type="http://schemas.openxmlformats.org/officeDocument/2006/relationships/image" Target="../media/image27.sv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43.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43.xml"/><Relationship Id="rId5" Type="http://schemas.openxmlformats.org/officeDocument/2006/relationships/image" Target="../media/image38.sv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6.png"/><Relationship Id="rId7" Type="http://schemas.openxmlformats.org/officeDocument/2006/relationships/image" Target="../media/image42.svg"/><Relationship Id="rId2" Type="http://schemas.openxmlformats.org/officeDocument/2006/relationships/notesSlide" Target="../notesSlides/notesSlide5.xml"/><Relationship Id="rId1" Type="http://schemas.openxmlformats.org/officeDocument/2006/relationships/slideLayout" Target="../slideLayouts/slideLayout3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sv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5.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39.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EC3EFA-41C8-4F3F-B9D5-6B29375D2450}"/>
              </a:ext>
            </a:extLst>
          </p:cNvPr>
          <p:cNvSpPr txBox="1"/>
          <p:nvPr/>
        </p:nvSpPr>
        <p:spPr>
          <a:xfrm>
            <a:off x="3175781" y="2396193"/>
            <a:ext cx="6098344" cy="3226524"/>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2400" b="1" i="0" u="none" strike="noStrike" kern="1200" cap="none" spc="0" normalizeH="0" baseline="0" noProof="0" dirty="0">
                <a:ln>
                  <a:noFill/>
                </a:ln>
                <a:solidFill>
                  <a:prstClr val="black"/>
                </a:solidFill>
                <a:effectLst/>
                <a:uLnTx/>
                <a:uFillTx/>
                <a:latin typeface="Calibri" panose="020F0502020204030204"/>
                <a:ea typeface="+mn-ea"/>
                <a:cs typeface="+mn-cs"/>
              </a:rPr>
              <a:t>INPUTS TO DHET ON THE GBV SECURITY RISK IN THE PSET SECTOR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ZA" sz="2400" b="1" dirty="0">
                <a:solidFill>
                  <a:prstClr val="black"/>
                </a:solidFill>
                <a:latin typeface="Calibri" panose="020F0502020204030204"/>
              </a:rPr>
              <a:t>PORTFOLIO COMMITTEE SUBMISSION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2400" b="1" i="0" u="none" strike="noStrike" kern="1200" cap="none" spc="0" normalizeH="0" baseline="0" noProof="0" dirty="0">
                <a:ln>
                  <a:noFill/>
                </a:ln>
                <a:solidFill>
                  <a:prstClr val="black"/>
                </a:solidFill>
                <a:effectLst/>
                <a:uLnTx/>
                <a:uFillTx/>
                <a:latin typeface="Calibri" panose="020F0502020204030204"/>
                <a:ea typeface="+mn-ea"/>
                <a:cs typeface="+mn-cs"/>
              </a:rPr>
              <a:t>16 FEBRUARY 2023</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170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37A0A-6053-465B-8BE5-AF62EC3710F8}"/>
              </a:ext>
            </a:extLst>
          </p:cNvPr>
          <p:cNvSpPr>
            <a:spLocks noGrp="1"/>
          </p:cNvSpPr>
          <p:nvPr>
            <p:ph type="ctrTitle"/>
          </p:nvPr>
        </p:nvSpPr>
        <p:spPr/>
        <p:txBody>
          <a:bodyPr/>
          <a:lstStyle/>
          <a:p>
            <a:r>
              <a:rPr lang="en-ZA" sz="2800" dirty="0">
                <a:solidFill>
                  <a:schemeClr val="accent1"/>
                </a:solidFill>
                <a:latin typeface="Calibri" panose="020F0502020204030204" pitchFamily="34" charset="0"/>
                <a:cs typeface="Calibri" panose="020F0502020204030204" pitchFamily="34" charset="0"/>
              </a:rPr>
              <a:t>HIGHER HEALTH PROTOCOL ROADMAP 2022/2023</a:t>
            </a:r>
          </a:p>
        </p:txBody>
      </p:sp>
      <p:sp>
        <p:nvSpPr>
          <p:cNvPr id="4" name="TextBox 3">
            <a:extLst>
              <a:ext uri="{FF2B5EF4-FFF2-40B4-BE49-F238E27FC236}">
                <a16:creationId xmlns:a16="http://schemas.microsoft.com/office/drawing/2014/main" id="{A1904ADD-727D-A76B-7B03-2D5620D4C69F}"/>
              </a:ext>
            </a:extLst>
          </p:cNvPr>
          <p:cNvSpPr txBox="1"/>
          <p:nvPr/>
        </p:nvSpPr>
        <p:spPr>
          <a:xfrm>
            <a:off x="0" y="5708059"/>
            <a:ext cx="12192000" cy="120032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774F3D90-2734-7652-B272-06B32CD2053C}"/>
              </a:ext>
            </a:extLst>
          </p:cNvPr>
          <p:cNvGrpSpPr/>
          <p:nvPr/>
        </p:nvGrpSpPr>
        <p:grpSpPr>
          <a:xfrm>
            <a:off x="336331" y="1489904"/>
            <a:ext cx="11266466" cy="4497969"/>
            <a:chOff x="495175" y="2360030"/>
            <a:chExt cx="11266466" cy="4497969"/>
          </a:xfrm>
        </p:grpSpPr>
        <p:sp>
          <p:nvSpPr>
            <p:cNvPr id="6" name="Rectangle 5">
              <a:extLst>
                <a:ext uri="{FF2B5EF4-FFF2-40B4-BE49-F238E27FC236}">
                  <a16:creationId xmlns:a16="http://schemas.microsoft.com/office/drawing/2014/main" id="{52ACD18A-BB32-B941-7220-36A4075DBBD6}"/>
                </a:ext>
              </a:extLst>
            </p:cNvPr>
            <p:cNvSpPr/>
            <p:nvPr/>
          </p:nvSpPr>
          <p:spPr>
            <a:xfrm>
              <a:off x="495175" y="2435317"/>
              <a:ext cx="11266466" cy="44226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a:ln>
                    <a:noFill/>
                  </a:ln>
                  <a:solidFill>
                    <a:srgbClr val="FFFFFF"/>
                  </a:solidFill>
                  <a:effectLst/>
                  <a:uLnTx/>
                  <a:uFillTx/>
                  <a:latin typeface="Calibri" panose="020F0502020204030204"/>
                  <a:ea typeface="+mn-ea"/>
                  <a:cs typeface="+mn-cs"/>
                </a:rPr>
                <a:t>H</a:t>
              </a:r>
            </a:p>
          </p:txBody>
        </p:sp>
        <p:sp>
          <p:nvSpPr>
            <p:cNvPr id="7" name="Rectangle: Top Corners Rounded 5">
              <a:extLst>
                <a:ext uri="{FF2B5EF4-FFF2-40B4-BE49-F238E27FC236}">
                  <a16:creationId xmlns:a16="http://schemas.microsoft.com/office/drawing/2014/main" id="{87CB9883-8DCD-231E-1947-F438F8E26BAC}"/>
                </a:ext>
              </a:extLst>
            </p:cNvPr>
            <p:cNvSpPr/>
            <p:nvPr/>
          </p:nvSpPr>
          <p:spPr>
            <a:xfrm>
              <a:off x="9533830" y="2725877"/>
              <a:ext cx="2037347" cy="1180910"/>
            </a:xfrm>
            <a:custGeom>
              <a:avLst/>
              <a:gdLst>
                <a:gd name="connsiteX0" fmla="*/ 190547 w 2037347"/>
                <a:gd name="connsiteY0" fmla="*/ 0 h 1143258"/>
                <a:gd name="connsiteX1" fmla="*/ 1846800 w 2037347"/>
                <a:gd name="connsiteY1" fmla="*/ 0 h 1143258"/>
                <a:gd name="connsiteX2" fmla="*/ 2037347 w 2037347"/>
                <a:gd name="connsiteY2" fmla="*/ 190547 h 1143258"/>
                <a:gd name="connsiteX3" fmla="*/ 2037347 w 2037347"/>
                <a:gd name="connsiteY3" fmla="*/ 1143258 h 1143258"/>
                <a:gd name="connsiteX4" fmla="*/ 2037347 w 2037347"/>
                <a:gd name="connsiteY4" fmla="*/ 1143258 h 1143258"/>
                <a:gd name="connsiteX5" fmla="*/ 0 w 2037347"/>
                <a:gd name="connsiteY5" fmla="*/ 1143258 h 1143258"/>
                <a:gd name="connsiteX6" fmla="*/ 0 w 2037347"/>
                <a:gd name="connsiteY6" fmla="*/ 1143258 h 1143258"/>
                <a:gd name="connsiteX7" fmla="*/ 0 w 2037347"/>
                <a:gd name="connsiteY7" fmla="*/ 190547 h 1143258"/>
                <a:gd name="connsiteX8" fmla="*/ 190547 w 2037347"/>
                <a:gd name="connsiteY8" fmla="*/ 0 h 1143258"/>
                <a:gd name="connsiteX0" fmla="*/ 2037347 w 2128787"/>
                <a:gd name="connsiteY0" fmla="*/ 1143258 h 1234698"/>
                <a:gd name="connsiteX1" fmla="*/ 0 w 2128787"/>
                <a:gd name="connsiteY1" fmla="*/ 1143258 h 1234698"/>
                <a:gd name="connsiteX2" fmla="*/ 0 w 2128787"/>
                <a:gd name="connsiteY2" fmla="*/ 1143258 h 1234698"/>
                <a:gd name="connsiteX3" fmla="*/ 0 w 2128787"/>
                <a:gd name="connsiteY3" fmla="*/ 190547 h 1234698"/>
                <a:gd name="connsiteX4" fmla="*/ 190547 w 2128787"/>
                <a:gd name="connsiteY4" fmla="*/ 0 h 1234698"/>
                <a:gd name="connsiteX5" fmla="*/ 1846800 w 2128787"/>
                <a:gd name="connsiteY5" fmla="*/ 0 h 1234698"/>
                <a:gd name="connsiteX6" fmla="*/ 2037347 w 2128787"/>
                <a:gd name="connsiteY6" fmla="*/ 190547 h 1234698"/>
                <a:gd name="connsiteX7" fmla="*/ 2037347 w 2128787"/>
                <a:gd name="connsiteY7" fmla="*/ 1143258 h 1234698"/>
                <a:gd name="connsiteX8" fmla="*/ 2128787 w 2128787"/>
                <a:gd name="connsiteY8" fmla="*/ 1234698 h 1234698"/>
                <a:gd name="connsiteX0" fmla="*/ 2037347 w 2128787"/>
                <a:gd name="connsiteY0" fmla="*/ 1143258 h 1234698"/>
                <a:gd name="connsiteX1" fmla="*/ 0 w 2128787"/>
                <a:gd name="connsiteY1" fmla="*/ 1143258 h 1234698"/>
                <a:gd name="connsiteX2" fmla="*/ 0 w 2128787"/>
                <a:gd name="connsiteY2" fmla="*/ 1143258 h 1234698"/>
                <a:gd name="connsiteX3" fmla="*/ 0 w 2128787"/>
                <a:gd name="connsiteY3" fmla="*/ 190547 h 1234698"/>
                <a:gd name="connsiteX4" fmla="*/ 190547 w 2128787"/>
                <a:gd name="connsiteY4" fmla="*/ 0 h 1234698"/>
                <a:gd name="connsiteX5" fmla="*/ 1846800 w 2128787"/>
                <a:gd name="connsiteY5" fmla="*/ 0 h 1234698"/>
                <a:gd name="connsiteX6" fmla="*/ 2037347 w 2128787"/>
                <a:gd name="connsiteY6" fmla="*/ 190547 h 1234698"/>
                <a:gd name="connsiteX7" fmla="*/ 2128787 w 2128787"/>
                <a:gd name="connsiteY7" fmla="*/ 1234698 h 1234698"/>
                <a:gd name="connsiteX0" fmla="*/ 0 w 2128787"/>
                <a:gd name="connsiteY0" fmla="*/ 1143258 h 1234698"/>
                <a:gd name="connsiteX1" fmla="*/ 0 w 2128787"/>
                <a:gd name="connsiteY1" fmla="*/ 1143258 h 1234698"/>
                <a:gd name="connsiteX2" fmla="*/ 0 w 2128787"/>
                <a:gd name="connsiteY2" fmla="*/ 190547 h 1234698"/>
                <a:gd name="connsiteX3" fmla="*/ 190547 w 2128787"/>
                <a:gd name="connsiteY3" fmla="*/ 0 h 1234698"/>
                <a:gd name="connsiteX4" fmla="*/ 1846800 w 2128787"/>
                <a:gd name="connsiteY4" fmla="*/ 0 h 1234698"/>
                <a:gd name="connsiteX5" fmla="*/ 2037347 w 2128787"/>
                <a:gd name="connsiteY5" fmla="*/ 190547 h 1234698"/>
                <a:gd name="connsiteX6" fmla="*/ 2128787 w 2128787"/>
                <a:gd name="connsiteY6" fmla="*/ 1234698 h 1234698"/>
                <a:gd name="connsiteX0" fmla="*/ 0 w 2037347"/>
                <a:gd name="connsiteY0" fmla="*/ 1143258 h 1180910"/>
                <a:gd name="connsiteX1" fmla="*/ 0 w 2037347"/>
                <a:gd name="connsiteY1" fmla="*/ 1143258 h 1180910"/>
                <a:gd name="connsiteX2" fmla="*/ 0 w 2037347"/>
                <a:gd name="connsiteY2" fmla="*/ 190547 h 1180910"/>
                <a:gd name="connsiteX3" fmla="*/ 190547 w 2037347"/>
                <a:gd name="connsiteY3" fmla="*/ 0 h 1180910"/>
                <a:gd name="connsiteX4" fmla="*/ 1846800 w 2037347"/>
                <a:gd name="connsiteY4" fmla="*/ 0 h 1180910"/>
                <a:gd name="connsiteX5" fmla="*/ 2037347 w 2037347"/>
                <a:gd name="connsiteY5" fmla="*/ 190547 h 1180910"/>
                <a:gd name="connsiteX6" fmla="*/ 2033164 w 2037347"/>
                <a:gd name="connsiteY6" fmla="*/ 1180910 h 118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7" h="1180910">
                  <a:moveTo>
                    <a:pt x="0" y="1143258"/>
                  </a:moveTo>
                  <a:lnTo>
                    <a:pt x="0" y="1143258"/>
                  </a:lnTo>
                  <a:lnTo>
                    <a:pt x="0" y="190547"/>
                  </a:lnTo>
                  <a:cubicBezTo>
                    <a:pt x="0" y="85311"/>
                    <a:pt x="85311" y="0"/>
                    <a:pt x="190547" y="0"/>
                  </a:cubicBezTo>
                  <a:lnTo>
                    <a:pt x="1846800" y="0"/>
                  </a:lnTo>
                  <a:cubicBezTo>
                    <a:pt x="1952036" y="0"/>
                    <a:pt x="2037347" y="85311"/>
                    <a:pt x="2037347" y="190547"/>
                  </a:cubicBezTo>
                  <a:cubicBezTo>
                    <a:pt x="2035953" y="520668"/>
                    <a:pt x="2034558" y="850789"/>
                    <a:pt x="2033164" y="1180910"/>
                  </a:cubicBezTo>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Top Corners Rounded 5">
              <a:extLst>
                <a:ext uri="{FF2B5EF4-FFF2-40B4-BE49-F238E27FC236}">
                  <a16:creationId xmlns:a16="http://schemas.microsoft.com/office/drawing/2014/main" id="{26BC13CC-FE26-8B1D-47A2-0A932F203ADE}"/>
                </a:ext>
              </a:extLst>
            </p:cNvPr>
            <p:cNvSpPr/>
            <p:nvPr/>
          </p:nvSpPr>
          <p:spPr>
            <a:xfrm>
              <a:off x="7297633" y="2725877"/>
              <a:ext cx="2037347" cy="1180910"/>
            </a:xfrm>
            <a:custGeom>
              <a:avLst/>
              <a:gdLst>
                <a:gd name="connsiteX0" fmla="*/ 190547 w 2037347"/>
                <a:gd name="connsiteY0" fmla="*/ 0 h 1143258"/>
                <a:gd name="connsiteX1" fmla="*/ 1846800 w 2037347"/>
                <a:gd name="connsiteY1" fmla="*/ 0 h 1143258"/>
                <a:gd name="connsiteX2" fmla="*/ 2037347 w 2037347"/>
                <a:gd name="connsiteY2" fmla="*/ 190547 h 1143258"/>
                <a:gd name="connsiteX3" fmla="*/ 2037347 w 2037347"/>
                <a:gd name="connsiteY3" fmla="*/ 1143258 h 1143258"/>
                <a:gd name="connsiteX4" fmla="*/ 2037347 w 2037347"/>
                <a:gd name="connsiteY4" fmla="*/ 1143258 h 1143258"/>
                <a:gd name="connsiteX5" fmla="*/ 0 w 2037347"/>
                <a:gd name="connsiteY5" fmla="*/ 1143258 h 1143258"/>
                <a:gd name="connsiteX6" fmla="*/ 0 w 2037347"/>
                <a:gd name="connsiteY6" fmla="*/ 1143258 h 1143258"/>
                <a:gd name="connsiteX7" fmla="*/ 0 w 2037347"/>
                <a:gd name="connsiteY7" fmla="*/ 190547 h 1143258"/>
                <a:gd name="connsiteX8" fmla="*/ 190547 w 2037347"/>
                <a:gd name="connsiteY8" fmla="*/ 0 h 1143258"/>
                <a:gd name="connsiteX0" fmla="*/ 2037347 w 2128787"/>
                <a:gd name="connsiteY0" fmla="*/ 1143258 h 1234698"/>
                <a:gd name="connsiteX1" fmla="*/ 0 w 2128787"/>
                <a:gd name="connsiteY1" fmla="*/ 1143258 h 1234698"/>
                <a:gd name="connsiteX2" fmla="*/ 0 w 2128787"/>
                <a:gd name="connsiteY2" fmla="*/ 1143258 h 1234698"/>
                <a:gd name="connsiteX3" fmla="*/ 0 w 2128787"/>
                <a:gd name="connsiteY3" fmla="*/ 190547 h 1234698"/>
                <a:gd name="connsiteX4" fmla="*/ 190547 w 2128787"/>
                <a:gd name="connsiteY4" fmla="*/ 0 h 1234698"/>
                <a:gd name="connsiteX5" fmla="*/ 1846800 w 2128787"/>
                <a:gd name="connsiteY5" fmla="*/ 0 h 1234698"/>
                <a:gd name="connsiteX6" fmla="*/ 2037347 w 2128787"/>
                <a:gd name="connsiteY6" fmla="*/ 190547 h 1234698"/>
                <a:gd name="connsiteX7" fmla="*/ 2037347 w 2128787"/>
                <a:gd name="connsiteY7" fmla="*/ 1143258 h 1234698"/>
                <a:gd name="connsiteX8" fmla="*/ 2128787 w 2128787"/>
                <a:gd name="connsiteY8" fmla="*/ 1234698 h 1234698"/>
                <a:gd name="connsiteX0" fmla="*/ 2037347 w 2128787"/>
                <a:gd name="connsiteY0" fmla="*/ 1143258 h 1234698"/>
                <a:gd name="connsiteX1" fmla="*/ 0 w 2128787"/>
                <a:gd name="connsiteY1" fmla="*/ 1143258 h 1234698"/>
                <a:gd name="connsiteX2" fmla="*/ 0 w 2128787"/>
                <a:gd name="connsiteY2" fmla="*/ 1143258 h 1234698"/>
                <a:gd name="connsiteX3" fmla="*/ 0 w 2128787"/>
                <a:gd name="connsiteY3" fmla="*/ 190547 h 1234698"/>
                <a:gd name="connsiteX4" fmla="*/ 190547 w 2128787"/>
                <a:gd name="connsiteY4" fmla="*/ 0 h 1234698"/>
                <a:gd name="connsiteX5" fmla="*/ 1846800 w 2128787"/>
                <a:gd name="connsiteY5" fmla="*/ 0 h 1234698"/>
                <a:gd name="connsiteX6" fmla="*/ 2037347 w 2128787"/>
                <a:gd name="connsiteY6" fmla="*/ 190547 h 1234698"/>
                <a:gd name="connsiteX7" fmla="*/ 2128787 w 2128787"/>
                <a:gd name="connsiteY7" fmla="*/ 1234698 h 1234698"/>
                <a:gd name="connsiteX0" fmla="*/ 0 w 2128787"/>
                <a:gd name="connsiteY0" fmla="*/ 1143258 h 1234698"/>
                <a:gd name="connsiteX1" fmla="*/ 0 w 2128787"/>
                <a:gd name="connsiteY1" fmla="*/ 1143258 h 1234698"/>
                <a:gd name="connsiteX2" fmla="*/ 0 w 2128787"/>
                <a:gd name="connsiteY2" fmla="*/ 190547 h 1234698"/>
                <a:gd name="connsiteX3" fmla="*/ 190547 w 2128787"/>
                <a:gd name="connsiteY3" fmla="*/ 0 h 1234698"/>
                <a:gd name="connsiteX4" fmla="*/ 1846800 w 2128787"/>
                <a:gd name="connsiteY4" fmla="*/ 0 h 1234698"/>
                <a:gd name="connsiteX5" fmla="*/ 2037347 w 2128787"/>
                <a:gd name="connsiteY5" fmla="*/ 190547 h 1234698"/>
                <a:gd name="connsiteX6" fmla="*/ 2128787 w 2128787"/>
                <a:gd name="connsiteY6" fmla="*/ 1234698 h 1234698"/>
                <a:gd name="connsiteX0" fmla="*/ 0 w 2037347"/>
                <a:gd name="connsiteY0" fmla="*/ 1143258 h 1180910"/>
                <a:gd name="connsiteX1" fmla="*/ 0 w 2037347"/>
                <a:gd name="connsiteY1" fmla="*/ 1143258 h 1180910"/>
                <a:gd name="connsiteX2" fmla="*/ 0 w 2037347"/>
                <a:gd name="connsiteY2" fmla="*/ 190547 h 1180910"/>
                <a:gd name="connsiteX3" fmla="*/ 190547 w 2037347"/>
                <a:gd name="connsiteY3" fmla="*/ 0 h 1180910"/>
                <a:gd name="connsiteX4" fmla="*/ 1846800 w 2037347"/>
                <a:gd name="connsiteY4" fmla="*/ 0 h 1180910"/>
                <a:gd name="connsiteX5" fmla="*/ 2037347 w 2037347"/>
                <a:gd name="connsiteY5" fmla="*/ 190547 h 1180910"/>
                <a:gd name="connsiteX6" fmla="*/ 2033164 w 2037347"/>
                <a:gd name="connsiteY6" fmla="*/ 1180910 h 118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7" h="1180910">
                  <a:moveTo>
                    <a:pt x="0" y="1143258"/>
                  </a:moveTo>
                  <a:lnTo>
                    <a:pt x="0" y="1143258"/>
                  </a:lnTo>
                  <a:lnTo>
                    <a:pt x="0" y="190547"/>
                  </a:lnTo>
                  <a:cubicBezTo>
                    <a:pt x="0" y="85311"/>
                    <a:pt x="85311" y="0"/>
                    <a:pt x="190547" y="0"/>
                  </a:cubicBezTo>
                  <a:lnTo>
                    <a:pt x="1846800" y="0"/>
                  </a:lnTo>
                  <a:cubicBezTo>
                    <a:pt x="1952036" y="0"/>
                    <a:pt x="2037347" y="85311"/>
                    <a:pt x="2037347" y="190547"/>
                  </a:cubicBezTo>
                  <a:cubicBezTo>
                    <a:pt x="2035953" y="520668"/>
                    <a:pt x="2034558" y="850789"/>
                    <a:pt x="2033164" y="1180910"/>
                  </a:cubicBezTo>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Top Corners Rounded 5">
              <a:extLst>
                <a:ext uri="{FF2B5EF4-FFF2-40B4-BE49-F238E27FC236}">
                  <a16:creationId xmlns:a16="http://schemas.microsoft.com/office/drawing/2014/main" id="{9675206D-89C8-09A9-A1F7-ADA84BEEDF1B}"/>
                </a:ext>
              </a:extLst>
            </p:cNvPr>
            <p:cNvSpPr/>
            <p:nvPr/>
          </p:nvSpPr>
          <p:spPr>
            <a:xfrm>
              <a:off x="5071670" y="2725877"/>
              <a:ext cx="2037347" cy="1180910"/>
            </a:xfrm>
            <a:custGeom>
              <a:avLst/>
              <a:gdLst>
                <a:gd name="connsiteX0" fmla="*/ 190547 w 2037347"/>
                <a:gd name="connsiteY0" fmla="*/ 0 h 1143258"/>
                <a:gd name="connsiteX1" fmla="*/ 1846800 w 2037347"/>
                <a:gd name="connsiteY1" fmla="*/ 0 h 1143258"/>
                <a:gd name="connsiteX2" fmla="*/ 2037347 w 2037347"/>
                <a:gd name="connsiteY2" fmla="*/ 190547 h 1143258"/>
                <a:gd name="connsiteX3" fmla="*/ 2037347 w 2037347"/>
                <a:gd name="connsiteY3" fmla="*/ 1143258 h 1143258"/>
                <a:gd name="connsiteX4" fmla="*/ 2037347 w 2037347"/>
                <a:gd name="connsiteY4" fmla="*/ 1143258 h 1143258"/>
                <a:gd name="connsiteX5" fmla="*/ 0 w 2037347"/>
                <a:gd name="connsiteY5" fmla="*/ 1143258 h 1143258"/>
                <a:gd name="connsiteX6" fmla="*/ 0 w 2037347"/>
                <a:gd name="connsiteY6" fmla="*/ 1143258 h 1143258"/>
                <a:gd name="connsiteX7" fmla="*/ 0 w 2037347"/>
                <a:gd name="connsiteY7" fmla="*/ 190547 h 1143258"/>
                <a:gd name="connsiteX8" fmla="*/ 190547 w 2037347"/>
                <a:gd name="connsiteY8" fmla="*/ 0 h 1143258"/>
                <a:gd name="connsiteX0" fmla="*/ 2037347 w 2128787"/>
                <a:gd name="connsiteY0" fmla="*/ 1143258 h 1234698"/>
                <a:gd name="connsiteX1" fmla="*/ 0 w 2128787"/>
                <a:gd name="connsiteY1" fmla="*/ 1143258 h 1234698"/>
                <a:gd name="connsiteX2" fmla="*/ 0 w 2128787"/>
                <a:gd name="connsiteY2" fmla="*/ 1143258 h 1234698"/>
                <a:gd name="connsiteX3" fmla="*/ 0 w 2128787"/>
                <a:gd name="connsiteY3" fmla="*/ 190547 h 1234698"/>
                <a:gd name="connsiteX4" fmla="*/ 190547 w 2128787"/>
                <a:gd name="connsiteY4" fmla="*/ 0 h 1234698"/>
                <a:gd name="connsiteX5" fmla="*/ 1846800 w 2128787"/>
                <a:gd name="connsiteY5" fmla="*/ 0 h 1234698"/>
                <a:gd name="connsiteX6" fmla="*/ 2037347 w 2128787"/>
                <a:gd name="connsiteY6" fmla="*/ 190547 h 1234698"/>
                <a:gd name="connsiteX7" fmla="*/ 2037347 w 2128787"/>
                <a:gd name="connsiteY7" fmla="*/ 1143258 h 1234698"/>
                <a:gd name="connsiteX8" fmla="*/ 2128787 w 2128787"/>
                <a:gd name="connsiteY8" fmla="*/ 1234698 h 1234698"/>
                <a:gd name="connsiteX0" fmla="*/ 2037347 w 2128787"/>
                <a:gd name="connsiteY0" fmla="*/ 1143258 h 1234698"/>
                <a:gd name="connsiteX1" fmla="*/ 0 w 2128787"/>
                <a:gd name="connsiteY1" fmla="*/ 1143258 h 1234698"/>
                <a:gd name="connsiteX2" fmla="*/ 0 w 2128787"/>
                <a:gd name="connsiteY2" fmla="*/ 1143258 h 1234698"/>
                <a:gd name="connsiteX3" fmla="*/ 0 w 2128787"/>
                <a:gd name="connsiteY3" fmla="*/ 190547 h 1234698"/>
                <a:gd name="connsiteX4" fmla="*/ 190547 w 2128787"/>
                <a:gd name="connsiteY4" fmla="*/ 0 h 1234698"/>
                <a:gd name="connsiteX5" fmla="*/ 1846800 w 2128787"/>
                <a:gd name="connsiteY5" fmla="*/ 0 h 1234698"/>
                <a:gd name="connsiteX6" fmla="*/ 2037347 w 2128787"/>
                <a:gd name="connsiteY6" fmla="*/ 190547 h 1234698"/>
                <a:gd name="connsiteX7" fmla="*/ 2128787 w 2128787"/>
                <a:gd name="connsiteY7" fmla="*/ 1234698 h 1234698"/>
                <a:gd name="connsiteX0" fmla="*/ 0 w 2128787"/>
                <a:gd name="connsiteY0" fmla="*/ 1143258 h 1234698"/>
                <a:gd name="connsiteX1" fmla="*/ 0 w 2128787"/>
                <a:gd name="connsiteY1" fmla="*/ 1143258 h 1234698"/>
                <a:gd name="connsiteX2" fmla="*/ 0 w 2128787"/>
                <a:gd name="connsiteY2" fmla="*/ 190547 h 1234698"/>
                <a:gd name="connsiteX3" fmla="*/ 190547 w 2128787"/>
                <a:gd name="connsiteY3" fmla="*/ 0 h 1234698"/>
                <a:gd name="connsiteX4" fmla="*/ 1846800 w 2128787"/>
                <a:gd name="connsiteY4" fmla="*/ 0 h 1234698"/>
                <a:gd name="connsiteX5" fmla="*/ 2037347 w 2128787"/>
                <a:gd name="connsiteY5" fmla="*/ 190547 h 1234698"/>
                <a:gd name="connsiteX6" fmla="*/ 2128787 w 2128787"/>
                <a:gd name="connsiteY6" fmla="*/ 1234698 h 1234698"/>
                <a:gd name="connsiteX0" fmla="*/ 0 w 2037347"/>
                <a:gd name="connsiteY0" fmla="*/ 1143258 h 1180910"/>
                <a:gd name="connsiteX1" fmla="*/ 0 w 2037347"/>
                <a:gd name="connsiteY1" fmla="*/ 1143258 h 1180910"/>
                <a:gd name="connsiteX2" fmla="*/ 0 w 2037347"/>
                <a:gd name="connsiteY2" fmla="*/ 190547 h 1180910"/>
                <a:gd name="connsiteX3" fmla="*/ 190547 w 2037347"/>
                <a:gd name="connsiteY3" fmla="*/ 0 h 1180910"/>
                <a:gd name="connsiteX4" fmla="*/ 1846800 w 2037347"/>
                <a:gd name="connsiteY4" fmla="*/ 0 h 1180910"/>
                <a:gd name="connsiteX5" fmla="*/ 2037347 w 2037347"/>
                <a:gd name="connsiteY5" fmla="*/ 190547 h 1180910"/>
                <a:gd name="connsiteX6" fmla="*/ 2033164 w 2037347"/>
                <a:gd name="connsiteY6" fmla="*/ 1180910 h 118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7" h="1180910">
                  <a:moveTo>
                    <a:pt x="0" y="1143258"/>
                  </a:moveTo>
                  <a:lnTo>
                    <a:pt x="0" y="1143258"/>
                  </a:lnTo>
                  <a:lnTo>
                    <a:pt x="0" y="190547"/>
                  </a:lnTo>
                  <a:cubicBezTo>
                    <a:pt x="0" y="85311"/>
                    <a:pt x="85311" y="0"/>
                    <a:pt x="190547" y="0"/>
                  </a:cubicBezTo>
                  <a:lnTo>
                    <a:pt x="1846800" y="0"/>
                  </a:lnTo>
                  <a:cubicBezTo>
                    <a:pt x="1952036" y="0"/>
                    <a:pt x="2037347" y="85311"/>
                    <a:pt x="2037347" y="190547"/>
                  </a:cubicBezTo>
                  <a:cubicBezTo>
                    <a:pt x="2035953" y="520668"/>
                    <a:pt x="2034558" y="850789"/>
                    <a:pt x="2033164" y="1180910"/>
                  </a:cubicBezTo>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Top Corners Rounded 5">
              <a:extLst>
                <a:ext uri="{FF2B5EF4-FFF2-40B4-BE49-F238E27FC236}">
                  <a16:creationId xmlns:a16="http://schemas.microsoft.com/office/drawing/2014/main" id="{51FE3219-1814-8A41-FDCA-254936133233}"/>
                </a:ext>
              </a:extLst>
            </p:cNvPr>
            <p:cNvSpPr/>
            <p:nvPr/>
          </p:nvSpPr>
          <p:spPr>
            <a:xfrm>
              <a:off x="2835973" y="2725877"/>
              <a:ext cx="2037347" cy="1180910"/>
            </a:xfrm>
            <a:custGeom>
              <a:avLst/>
              <a:gdLst>
                <a:gd name="connsiteX0" fmla="*/ 190547 w 2037347"/>
                <a:gd name="connsiteY0" fmla="*/ 0 h 1143258"/>
                <a:gd name="connsiteX1" fmla="*/ 1846800 w 2037347"/>
                <a:gd name="connsiteY1" fmla="*/ 0 h 1143258"/>
                <a:gd name="connsiteX2" fmla="*/ 2037347 w 2037347"/>
                <a:gd name="connsiteY2" fmla="*/ 190547 h 1143258"/>
                <a:gd name="connsiteX3" fmla="*/ 2037347 w 2037347"/>
                <a:gd name="connsiteY3" fmla="*/ 1143258 h 1143258"/>
                <a:gd name="connsiteX4" fmla="*/ 2037347 w 2037347"/>
                <a:gd name="connsiteY4" fmla="*/ 1143258 h 1143258"/>
                <a:gd name="connsiteX5" fmla="*/ 0 w 2037347"/>
                <a:gd name="connsiteY5" fmla="*/ 1143258 h 1143258"/>
                <a:gd name="connsiteX6" fmla="*/ 0 w 2037347"/>
                <a:gd name="connsiteY6" fmla="*/ 1143258 h 1143258"/>
                <a:gd name="connsiteX7" fmla="*/ 0 w 2037347"/>
                <a:gd name="connsiteY7" fmla="*/ 190547 h 1143258"/>
                <a:gd name="connsiteX8" fmla="*/ 190547 w 2037347"/>
                <a:gd name="connsiteY8" fmla="*/ 0 h 1143258"/>
                <a:gd name="connsiteX0" fmla="*/ 2037347 w 2128787"/>
                <a:gd name="connsiteY0" fmla="*/ 1143258 h 1234698"/>
                <a:gd name="connsiteX1" fmla="*/ 0 w 2128787"/>
                <a:gd name="connsiteY1" fmla="*/ 1143258 h 1234698"/>
                <a:gd name="connsiteX2" fmla="*/ 0 w 2128787"/>
                <a:gd name="connsiteY2" fmla="*/ 1143258 h 1234698"/>
                <a:gd name="connsiteX3" fmla="*/ 0 w 2128787"/>
                <a:gd name="connsiteY3" fmla="*/ 190547 h 1234698"/>
                <a:gd name="connsiteX4" fmla="*/ 190547 w 2128787"/>
                <a:gd name="connsiteY4" fmla="*/ 0 h 1234698"/>
                <a:gd name="connsiteX5" fmla="*/ 1846800 w 2128787"/>
                <a:gd name="connsiteY5" fmla="*/ 0 h 1234698"/>
                <a:gd name="connsiteX6" fmla="*/ 2037347 w 2128787"/>
                <a:gd name="connsiteY6" fmla="*/ 190547 h 1234698"/>
                <a:gd name="connsiteX7" fmla="*/ 2037347 w 2128787"/>
                <a:gd name="connsiteY7" fmla="*/ 1143258 h 1234698"/>
                <a:gd name="connsiteX8" fmla="*/ 2128787 w 2128787"/>
                <a:gd name="connsiteY8" fmla="*/ 1234698 h 1234698"/>
                <a:gd name="connsiteX0" fmla="*/ 2037347 w 2128787"/>
                <a:gd name="connsiteY0" fmla="*/ 1143258 h 1234698"/>
                <a:gd name="connsiteX1" fmla="*/ 0 w 2128787"/>
                <a:gd name="connsiteY1" fmla="*/ 1143258 h 1234698"/>
                <a:gd name="connsiteX2" fmla="*/ 0 w 2128787"/>
                <a:gd name="connsiteY2" fmla="*/ 1143258 h 1234698"/>
                <a:gd name="connsiteX3" fmla="*/ 0 w 2128787"/>
                <a:gd name="connsiteY3" fmla="*/ 190547 h 1234698"/>
                <a:gd name="connsiteX4" fmla="*/ 190547 w 2128787"/>
                <a:gd name="connsiteY4" fmla="*/ 0 h 1234698"/>
                <a:gd name="connsiteX5" fmla="*/ 1846800 w 2128787"/>
                <a:gd name="connsiteY5" fmla="*/ 0 h 1234698"/>
                <a:gd name="connsiteX6" fmla="*/ 2037347 w 2128787"/>
                <a:gd name="connsiteY6" fmla="*/ 190547 h 1234698"/>
                <a:gd name="connsiteX7" fmla="*/ 2128787 w 2128787"/>
                <a:gd name="connsiteY7" fmla="*/ 1234698 h 1234698"/>
                <a:gd name="connsiteX0" fmla="*/ 0 w 2128787"/>
                <a:gd name="connsiteY0" fmla="*/ 1143258 h 1234698"/>
                <a:gd name="connsiteX1" fmla="*/ 0 w 2128787"/>
                <a:gd name="connsiteY1" fmla="*/ 1143258 h 1234698"/>
                <a:gd name="connsiteX2" fmla="*/ 0 w 2128787"/>
                <a:gd name="connsiteY2" fmla="*/ 190547 h 1234698"/>
                <a:gd name="connsiteX3" fmla="*/ 190547 w 2128787"/>
                <a:gd name="connsiteY3" fmla="*/ 0 h 1234698"/>
                <a:gd name="connsiteX4" fmla="*/ 1846800 w 2128787"/>
                <a:gd name="connsiteY4" fmla="*/ 0 h 1234698"/>
                <a:gd name="connsiteX5" fmla="*/ 2037347 w 2128787"/>
                <a:gd name="connsiteY5" fmla="*/ 190547 h 1234698"/>
                <a:gd name="connsiteX6" fmla="*/ 2128787 w 2128787"/>
                <a:gd name="connsiteY6" fmla="*/ 1234698 h 1234698"/>
                <a:gd name="connsiteX0" fmla="*/ 0 w 2037347"/>
                <a:gd name="connsiteY0" fmla="*/ 1143258 h 1180910"/>
                <a:gd name="connsiteX1" fmla="*/ 0 w 2037347"/>
                <a:gd name="connsiteY1" fmla="*/ 1143258 h 1180910"/>
                <a:gd name="connsiteX2" fmla="*/ 0 w 2037347"/>
                <a:gd name="connsiteY2" fmla="*/ 190547 h 1180910"/>
                <a:gd name="connsiteX3" fmla="*/ 190547 w 2037347"/>
                <a:gd name="connsiteY3" fmla="*/ 0 h 1180910"/>
                <a:gd name="connsiteX4" fmla="*/ 1846800 w 2037347"/>
                <a:gd name="connsiteY4" fmla="*/ 0 h 1180910"/>
                <a:gd name="connsiteX5" fmla="*/ 2037347 w 2037347"/>
                <a:gd name="connsiteY5" fmla="*/ 190547 h 1180910"/>
                <a:gd name="connsiteX6" fmla="*/ 2033164 w 2037347"/>
                <a:gd name="connsiteY6" fmla="*/ 1180910 h 118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7" h="1180910">
                  <a:moveTo>
                    <a:pt x="0" y="1143258"/>
                  </a:moveTo>
                  <a:lnTo>
                    <a:pt x="0" y="1143258"/>
                  </a:lnTo>
                  <a:lnTo>
                    <a:pt x="0" y="190547"/>
                  </a:lnTo>
                  <a:cubicBezTo>
                    <a:pt x="0" y="85311"/>
                    <a:pt x="85311" y="0"/>
                    <a:pt x="190547" y="0"/>
                  </a:cubicBezTo>
                  <a:lnTo>
                    <a:pt x="1846800" y="0"/>
                  </a:lnTo>
                  <a:cubicBezTo>
                    <a:pt x="1952036" y="0"/>
                    <a:pt x="2037347" y="85311"/>
                    <a:pt x="2037347" y="190547"/>
                  </a:cubicBezTo>
                  <a:cubicBezTo>
                    <a:pt x="2035953" y="520668"/>
                    <a:pt x="2034558" y="850789"/>
                    <a:pt x="2033164" y="1180910"/>
                  </a:cubicBezTo>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Top Corners Rounded 5">
              <a:extLst>
                <a:ext uri="{FF2B5EF4-FFF2-40B4-BE49-F238E27FC236}">
                  <a16:creationId xmlns:a16="http://schemas.microsoft.com/office/drawing/2014/main" id="{1BE658BF-0F9D-9230-4CAD-9B417E4BD4BC}"/>
                </a:ext>
              </a:extLst>
            </p:cNvPr>
            <p:cNvSpPr/>
            <p:nvPr/>
          </p:nvSpPr>
          <p:spPr>
            <a:xfrm>
              <a:off x="611292" y="2725877"/>
              <a:ext cx="2037347" cy="1180910"/>
            </a:xfrm>
            <a:custGeom>
              <a:avLst/>
              <a:gdLst>
                <a:gd name="connsiteX0" fmla="*/ 190547 w 2037347"/>
                <a:gd name="connsiteY0" fmla="*/ 0 h 1143258"/>
                <a:gd name="connsiteX1" fmla="*/ 1846800 w 2037347"/>
                <a:gd name="connsiteY1" fmla="*/ 0 h 1143258"/>
                <a:gd name="connsiteX2" fmla="*/ 2037347 w 2037347"/>
                <a:gd name="connsiteY2" fmla="*/ 190547 h 1143258"/>
                <a:gd name="connsiteX3" fmla="*/ 2037347 w 2037347"/>
                <a:gd name="connsiteY3" fmla="*/ 1143258 h 1143258"/>
                <a:gd name="connsiteX4" fmla="*/ 2037347 w 2037347"/>
                <a:gd name="connsiteY4" fmla="*/ 1143258 h 1143258"/>
                <a:gd name="connsiteX5" fmla="*/ 0 w 2037347"/>
                <a:gd name="connsiteY5" fmla="*/ 1143258 h 1143258"/>
                <a:gd name="connsiteX6" fmla="*/ 0 w 2037347"/>
                <a:gd name="connsiteY6" fmla="*/ 1143258 h 1143258"/>
                <a:gd name="connsiteX7" fmla="*/ 0 w 2037347"/>
                <a:gd name="connsiteY7" fmla="*/ 190547 h 1143258"/>
                <a:gd name="connsiteX8" fmla="*/ 190547 w 2037347"/>
                <a:gd name="connsiteY8" fmla="*/ 0 h 1143258"/>
                <a:gd name="connsiteX0" fmla="*/ 2037347 w 2128787"/>
                <a:gd name="connsiteY0" fmla="*/ 1143258 h 1234698"/>
                <a:gd name="connsiteX1" fmla="*/ 0 w 2128787"/>
                <a:gd name="connsiteY1" fmla="*/ 1143258 h 1234698"/>
                <a:gd name="connsiteX2" fmla="*/ 0 w 2128787"/>
                <a:gd name="connsiteY2" fmla="*/ 1143258 h 1234698"/>
                <a:gd name="connsiteX3" fmla="*/ 0 w 2128787"/>
                <a:gd name="connsiteY3" fmla="*/ 190547 h 1234698"/>
                <a:gd name="connsiteX4" fmla="*/ 190547 w 2128787"/>
                <a:gd name="connsiteY4" fmla="*/ 0 h 1234698"/>
                <a:gd name="connsiteX5" fmla="*/ 1846800 w 2128787"/>
                <a:gd name="connsiteY5" fmla="*/ 0 h 1234698"/>
                <a:gd name="connsiteX6" fmla="*/ 2037347 w 2128787"/>
                <a:gd name="connsiteY6" fmla="*/ 190547 h 1234698"/>
                <a:gd name="connsiteX7" fmla="*/ 2037347 w 2128787"/>
                <a:gd name="connsiteY7" fmla="*/ 1143258 h 1234698"/>
                <a:gd name="connsiteX8" fmla="*/ 2128787 w 2128787"/>
                <a:gd name="connsiteY8" fmla="*/ 1234698 h 1234698"/>
                <a:gd name="connsiteX0" fmla="*/ 2037347 w 2128787"/>
                <a:gd name="connsiteY0" fmla="*/ 1143258 h 1234698"/>
                <a:gd name="connsiteX1" fmla="*/ 0 w 2128787"/>
                <a:gd name="connsiteY1" fmla="*/ 1143258 h 1234698"/>
                <a:gd name="connsiteX2" fmla="*/ 0 w 2128787"/>
                <a:gd name="connsiteY2" fmla="*/ 1143258 h 1234698"/>
                <a:gd name="connsiteX3" fmla="*/ 0 w 2128787"/>
                <a:gd name="connsiteY3" fmla="*/ 190547 h 1234698"/>
                <a:gd name="connsiteX4" fmla="*/ 190547 w 2128787"/>
                <a:gd name="connsiteY4" fmla="*/ 0 h 1234698"/>
                <a:gd name="connsiteX5" fmla="*/ 1846800 w 2128787"/>
                <a:gd name="connsiteY5" fmla="*/ 0 h 1234698"/>
                <a:gd name="connsiteX6" fmla="*/ 2037347 w 2128787"/>
                <a:gd name="connsiteY6" fmla="*/ 190547 h 1234698"/>
                <a:gd name="connsiteX7" fmla="*/ 2128787 w 2128787"/>
                <a:gd name="connsiteY7" fmla="*/ 1234698 h 1234698"/>
                <a:gd name="connsiteX0" fmla="*/ 0 w 2128787"/>
                <a:gd name="connsiteY0" fmla="*/ 1143258 h 1234698"/>
                <a:gd name="connsiteX1" fmla="*/ 0 w 2128787"/>
                <a:gd name="connsiteY1" fmla="*/ 1143258 h 1234698"/>
                <a:gd name="connsiteX2" fmla="*/ 0 w 2128787"/>
                <a:gd name="connsiteY2" fmla="*/ 190547 h 1234698"/>
                <a:gd name="connsiteX3" fmla="*/ 190547 w 2128787"/>
                <a:gd name="connsiteY3" fmla="*/ 0 h 1234698"/>
                <a:gd name="connsiteX4" fmla="*/ 1846800 w 2128787"/>
                <a:gd name="connsiteY4" fmla="*/ 0 h 1234698"/>
                <a:gd name="connsiteX5" fmla="*/ 2037347 w 2128787"/>
                <a:gd name="connsiteY5" fmla="*/ 190547 h 1234698"/>
                <a:gd name="connsiteX6" fmla="*/ 2128787 w 2128787"/>
                <a:gd name="connsiteY6" fmla="*/ 1234698 h 1234698"/>
                <a:gd name="connsiteX0" fmla="*/ 0 w 2037347"/>
                <a:gd name="connsiteY0" fmla="*/ 1143258 h 1180910"/>
                <a:gd name="connsiteX1" fmla="*/ 0 w 2037347"/>
                <a:gd name="connsiteY1" fmla="*/ 1143258 h 1180910"/>
                <a:gd name="connsiteX2" fmla="*/ 0 w 2037347"/>
                <a:gd name="connsiteY2" fmla="*/ 190547 h 1180910"/>
                <a:gd name="connsiteX3" fmla="*/ 190547 w 2037347"/>
                <a:gd name="connsiteY3" fmla="*/ 0 h 1180910"/>
                <a:gd name="connsiteX4" fmla="*/ 1846800 w 2037347"/>
                <a:gd name="connsiteY4" fmla="*/ 0 h 1180910"/>
                <a:gd name="connsiteX5" fmla="*/ 2037347 w 2037347"/>
                <a:gd name="connsiteY5" fmla="*/ 190547 h 1180910"/>
                <a:gd name="connsiteX6" fmla="*/ 2033164 w 2037347"/>
                <a:gd name="connsiteY6" fmla="*/ 1180910 h 118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7" h="1180910">
                  <a:moveTo>
                    <a:pt x="0" y="1143258"/>
                  </a:moveTo>
                  <a:lnTo>
                    <a:pt x="0" y="1143258"/>
                  </a:lnTo>
                  <a:lnTo>
                    <a:pt x="0" y="190547"/>
                  </a:lnTo>
                  <a:cubicBezTo>
                    <a:pt x="0" y="85311"/>
                    <a:pt x="85311" y="0"/>
                    <a:pt x="190547" y="0"/>
                  </a:cubicBezTo>
                  <a:lnTo>
                    <a:pt x="1846800" y="0"/>
                  </a:lnTo>
                  <a:cubicBezTo>
                    <a:pt x="1952036" y="0"/>
                    <a:pt x="2037347" y="85311"/>
                    <a:pt x="2037347" y="190547"/>
                  </a:cubicBezTo>
                  <a:cubicBezTo>
                    <a:pt x="2035953" y="520668"/>
                    <a:pt x="2034558" y="850789"/>
                    <a:pt x="2033164" y="1180910"/>
                  </a:cubicBezTo>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Top Corners Rounded 11">
              <a:extLst>
                <a:ext uri="{FF2B5EF4-FFF2-40B4-BE49-F238E27FC236}">
                  <a16:creationId xmlns:a16="http://schemas.microsoft.com/office/drawing/2014/main" id="{D965A29F-D40B-E61A-AAA6-69B5298BD3CD}"/>
                </a:ext>
              </a:extLst>
            </p:cNvPr>
            <p:cNvSpPr/>
            <p:nvPr/>
          </p:nvSpPr>
          <p:spPr>
            <a:xfrm>
              <a:off x="611293" y="2639844"/>
              <a:ext cx="2037347" cy="726562"/>
            </a:xfrm>
            <a:prstGeom prst="round2SameRect">
              <a:avLst>
                <a:gd name="adj1" fmla="val 15976"/>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12">
              <a:extLst>
                <a:ext uri="{FF2B5EF4-FFF2-40B4-BE49-F238E27FC236}">
                  <a16:creationId xmlns:a16="http://schemas.microsoft.com/office/drawing/2014/main" id="{96DA2DB0-561B-B068-3872-9E1D45625DF1}"/>
                </a:ext>
              </a:extLst>
            </p:cNvPr>
            <p:cNvSpPr/>
            <p:nvPr/>
          </p:nvSpPr>
          <p:spPr>
            <a:xfrm>
              <a:off x="1001942" y="2360030"/>
              <a:ext cx="1286190" cy="1286190"/>
            </a:xfrm>
            <a:prstGeom prst="ellips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id="{054535D7-E08B-64D2-0E78-271BED1ECA31}"/>
                </a:ext>
              </a:extLst>
            </p:cNvPr>
            <p:cNvSpPr/>
            <p:nvPr/>
          </p:nvSpPr>
          <p:spPr>
            <a:xfrm>
              <a:off x="1149847" y="2507935"/>
              <a:ext cx="990380" cy="99038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ED4B6D"/>
                  </a:solidFill>
                  <a:effectLst/>
                  <a:uLnTx/>
                  <a:uFillTx/>
                  <a:latin typeface="Calibri"/>
                  <a:ea typeface="+mn-ea"/>
                  <a:cs typeface="+mn-cs"/>
                </a:rPr>
                <a:t>May to Aug 2022</a:t>
              </a:r>
            </a:p>
          </p:txBody>
        </p:sp>
        <p:sp>
          <p:nvSpPr>
            <p:cNvPr id="15" name="Rectangle: Top Corners Rounded 14">
              <a:extLst>
                <a:ext uri="{FF2B5EF4-FFF2-40B4-BE49-F238E27FC236}">
                  <a16:creationId xmlns:a16="http://schemas.microsoft.com/office/drawing/2014/main" id="{E42F2415-CAF7-55C2-7247-EF5B259176F0}"/>
                </a:ext>
              </a:extLst>
            </p:cNvPr>
            <p:cNvSpPr/>
            <p:nvPr/>
          </p:nvSpPr>
          <p:spPr>
            <a:xfrm>
              <a:off x="2846493" y="2639844"/>
              <a:ext cx="2037347" cy="726562"/>
            </a:xfrm>
            <a:prstGeom prst="round2SameRect">
              <a:avLst>
                <a:gd name="adj1" fmla="val 15976"/>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Oval 15">
              <a:extLst>
                <a:ext uri="{FF2B5EF4-FFF2-40B4-BE49-F238E27FC236}">
                  <a16:creationId xmlns:a16="http://schemas.microsoft.com/office/drawing/2014/main" id="{3F0E3280-3C16-232B-AD37-8AE690F20CF9}"/>
                </a:ext>
              </a:extLst>
            </p:cNvPr>
            <p:cNvSpPr/>
            <p:nvPr/>
          </p:nvSpPr>
          <p:spPr>
            <a:xfrm>
              <a:off x="3237142" y="2360030"/>
              <a:ext cx="1286190" cy="1286190"/>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Oval 16">
              <a:extLst>
                <a:ext uri="{FF2B5EF4-FFF2-40B4-BE49-F238E27FC236}">
                  <a16:creationId xmlns:a16="http://schemas.microsoft.com/office/drawing/2014/main" id="{30AB4361-5531-36CD-14AB-965C3AE439C2}"/>
                </a:ext>
              </a:extLst>
            </p:cNvPr>
            <p:cNvSpPr/>
            <p:nvPr/>
          </p:nvSpPr>
          <p:spPr>
            <a:xfrm>
              <a:off x="3385047" y="2507935"/>
              <a:ext cx="990380" cy="99038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00A295"/>
                  </a:solidFill>
                  <a:effectLst/>
                  <a:uLnTx/>
                  <a:uFillTx/>
                  <a:latin typeface="Calibri"/>
                  <a:ea typeface="+mn-ea"/>
                  <a:cs typeface="+mn-cs"/>
                </a:rPr>
                <a:t>Oct 2022</a:t>
              </a:r>
            </a:p>
          </p:txBody>
        </p:sp>
        <p:sp>
          <p:nvSpPr>
            <p:cNvPr id="18" name="Rectangle: Top Corners Rounded 17">
              <a:extLst>
                <a:ext uri="{FF2B5EF4-FFF2-40B4-BE49-F238E27FC236}">
                  <a16:creationId xmlns:a16="http://schemas.microsoft.com/office/drawing/2014/main" id="{79796D6A-54CC-838F-0A30-9EA689E7469F}"/>
                </a:ext>
              </a:extLst>
            </p:cNvPr>
            <p:cNvSpPr/>
            <p:nvPr/>
          </p:nvSpPr>
          <p:spPr>
            <a:xfrm>
              <a:off x="5080534" y="2639844"/>
              <a:ext cx="2037347" cy="726562"/>
            </a:xfrm>
            <a:prstGeom prst="round2SameRect">
              <a:avLst>
                <a:gd name="adj1" fmla="val 15976"/>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a:extLst>
                <a:ext uri="{FF2B5EF4-FFF2-40B4-BE49-F238E27FC236}">
                  <a16:creationId xmlns:a16="http://schemas.microsoft.com/office/drawing/2014/main" id="{D7501F76-9043-B3FE-16BD-5EF7B06367E2}"/>
                </a:ext>
              </a:extLst>
            </p:cNvPr>
            <p:cNvSpPr/>
            <p:nvPr/>
          </p:nvSpPr>
          <p:spPr>
            <a:xfrm>
              <a:off x="5471183" y="2360030"/>
              <a:ext cx="1286190" cy="1286190"/>
            </a:xfrm>
            <a:prstGeom prst="ellips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Oval 19">
              <a:extLst>
                <a:ext uri="{FF2B5EF4-FFF2-40B4-BE49-F238E27FC236}">
                  <a16:creationId xmlns:a16="http://schemas.microsoft.com/office/drawing/2014/main" id="{F36E4DFD-3EA1-E177-438B-F057893A959C}"/>
                </a:ext>
              </a:extLst>
            </p:cNvPr>
            <p:cNvSpPr/>
            <p:nvPr/>
          </p:nvSpPr>
          <p:spPr>
            <a:xfrm>
              <a:off x="5619088" y="2507935"/>
              <a:ext cx="990380" cy="99038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ED4B6D"/>
                  </a:solidFill>
                  <a:effectLst/>
                  <a:uLnTx/>
                  <a:uFillTx/>
                  <a:latin typeface="Calibri"/>
                  <a:ea typeface="+mn-ea"/>
                  <a:cs typeface="+mn-cs"/>
                </a:rPr>
                <a:t>Nov 2022</a:t>
              </a:r>
            </a:p>
          </p:txBody>
        </p:sp>
        <p:sp>
          <p:nvSpPr>
            <p:cNvPr id="21" name="Rectangle: Top Corners Rounded 20">
              <a:extLst>
                <a:ext uri="{FF2B5EF4-FFF2-40B4-BE49-F238E27FC236}">
                  <a16:creationId xmlns:a16="http://schemas.microsoft.com/office/drawing/2014/main" id="{513A7907-3066-758A-BA1C-1CC2C8C6CD7C}"/>
                </a:ext>
              </a:extLst>
            </p:cNvPr>
            <p:cNvSpPr/>
            <p:nvPr/>
          </p:nvSpPr>
          <p:spPr>
            <a:xfrm>
              <a:off x="7295461" y="2639844"/>
              <a:ext cx="2037347" cy="726562"/>
            </a:xfrm>
            <a:prstGeom prst="round2SameRect">
              <a:avLst>
                <a:gd name="adj1" fmla="val 15976"/>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Oval 21">
              <a:extLst>
                <a:ext uri="{FF2B5EF4-FFF2-40B4-BE49-F238E27FC236}">
                  <a16:creationId xmlns:a16="http://schemas.microsoft.com/office/drawing/2014/main" id="{A26D6156-C0DB-E5EE-1AA0-690247F627C0}"/>
                </a:ext>
              </a:extLst>
            </p:cNvPr>
            <p:cNvSpPr/>
            <p:nvPr/>
          </p:nvSpPr>
          <p:spPr>
            <a:xfrm>
              <a:off x="7686110" y="2360030"/>
              <a:ext cx="1286190" cy="1286190"/>
            </a:xfrm>
            <a:prstGeom prst="ellipse">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Oval 22">
              <a:extLst>
                <a:ext uri="{FF2B5EF4-FFF2-40B4-BE49-F238E27FC236}">
                  <a16:creationId xmlns:a16="http://schemas.microsoft.com/office/drawing/2014/main" id="{87A0BB01-8E99-3852-6653-5045D40BF120}"/>
                </a:ext>
              </a:extLst>
            </p:cNvPr>
            <p:cNvSpPr/>
            <p:nvPr/>
          </p:nvSpPr>
          <p:spPr>
            <a:xfrm>
              <a:off x="7834015" y="2507935"/>
              <a:ext cx="990380" cy="99038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00A295"/>
                  </a:solidFill>
                  <a:effectLst/>
                  <a:uLnTx/>
                  <a:uFillTx/>
                  <a:latin typeface="Calibri"/>
                  <a:ea typeface="+mn-ea"/>
                  <a:cs typeface="+mn-cs"/>
                </a:rPr>
                <a:t>Dec 2022</a:t>
              </a:r>
            </a:p>
          </p:txBody>
        </p:sp>
        <p:sp>
          <p:nvSpPr>
            <p:cNvPr id="24" name="Rectangle: Top Corners Rounded 23">
              <a:extLst>
                <a:ext uri="{FF2B5EF4-FFF2-40B4-BE49-F238E27FC236}">
                  <a16:creationId xmlns:a16="http://schemas.microsoft.com/office/drawing/2014/main" id="{6FB464B8-78D3-79E7-838C-F716D0C1B8FB}"/>
                </a:ext>
              </a:extLst>
            </p:cNvPr>
            <p:cNvSpPr/>
            <p:nvPr/>
          </p:nvSpPr>
          <p:spPr>
            <a:xfrm>
              <a:off x="9543361" y="2639844"/>
              <a:ext cx="2037347" cy="726562"/>
            </a:xfrm>
            <a:prstGeom prst="round2SameRect">
              <a:avLst>
                <a:gd name="adj1" fmla="val 15976"/>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Oval 24">
              <a:extLst>
                <a:ext uri="{FF2B5EF4-FFF2-40B4-BE49-F238E27FC236}">
                  <a16:creationId xmlns:a16="http://schemas.microsoft.com/office/drawing/2014/main" id="{D84022AD-671B-5792-73DB-668674D8294A}"/>
                </a:ext>
              </a:extLst>
            </p:cNvPr>
            <p:cNvSpPr/>
            <p:nvPr/>
          </p:nvSpPr>
          <p:spPr>
            <a:xfrm>
              <a:off x="9934010" y="2360030"/>
              <a:ext cx="1286190" cy="1286190"/>
            </a:xfrm>
            <a:prstGeom prst="ellips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Oval 25">
              <a:extLst>
                <a:ext uri="{FF2B5EF4-FFF2-40B4-BE49-F238E27FC236}">
                  <a16:creationId xmlns:a16="http://schemas.microsoft.com/office/drawing/2014/main" id="{14524EE0-96C9-CF06-6270-FEDE40BD8184}"/>
                </a:ext>
              </a:extLst>
            </p:cNvPr>
            <p:cNvSpPr/>
            <p:nvPr/>
          </p:nvSpPr>
          <p:spPr>
            <a:xfrm>
              <a:off x="10081915" y="2507935"/>
              <a:ext cx="990380" cy="99038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ED4B6D"/>
                  </a:solidFill>
                  <a:effectLst/>
                  <a:uLnTx/>
                  <a:uFillTx/>
                  <a:latin typeface="Calibri"/>
                  <a:ea typeface="+mn-ea"/>
                  <a:cs typeface="+mn-cs"/>
                </a:rPr>
                <a:t>Feb 2023</a:t>
              </a:r>
            </a:p>
          </p:txBody>
        </p:sp>
        <p:sp>
          <p:nvSpPr>
            <p:cNvPr id="27" name="TextBox 26">
              <a:extLst>
                <a:ext uri="{FF2B5EF4-FFF2-40B4-BE49-F238E27FC236}">
                  <a16:creationId xmlns:a16="http://schemas.microsoft.com/office/drawing/2014/main" id="{4A1DDA12-8EDC-E04E-CD07-C8B765336835}"/>
                </a:ext>
              </a:extLst>
            </p:cNvPr>
            <p:cNvSpPr txBox="1"/>
            <p:nvPr/>
          </p:nvSpPr>
          <p:spPr>
            <a:xfrm>
              <a:off x="604518" y="3664369"/>
              <a:ext cx="2036065" cy="2677656"/>
            </a:xfrm>
            <a:prstGeom prst="rect">
              <a:avLst/>
            </a:prstGeom>
            <a:noFill/>
          </p:spPr>
          <p:txBody>
            <a:bodyPr wrap="square">
              <a:spAutoFit/>
            </a:bodyPr>
            <a:lstStyle/>
            <a:p>
              <a:pPr marL="88900" marR="0" lvl="1"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rPr>
                <a:t>5 NEW DRAFT PROTOCOLS DEVELOPED THROUGH </a:t>
              </a:r>
              <a:r>
                <a:rPr kumimoji="0" lang="en-GB" sz="1400" b="0" i="0" u="none" strike="noStrike" kern="1200" cap="none" spc="0" normalizeH="0" baseline="0" noProof="0" dirty="0" err="1">
                  <a:ln>
                    <a:noFill/>
                  </a:ln>
                  <a:solidFill>
                    <a:srgbClr val="000000"/>
                  </a:solidFill>
                  <a:effectLst/>
                  <a:uLnTx/>
                  <a:uFillTx/>
                  <a:latin typeface="Calibri" panose="020F0502020204030204"/>
                  <a:ea typeface="+mn-ea"/>
                  <a:cs typeface="+mn-cs"/>
                </a:rPr>
                <a:t>consultation</a:t>
              </a: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rPr>
                <a:t> with and capacity-building of relevant stakeholders including: Campus security, Student Leadership, SASSOP, Residences, ALCUHO-I, SAVETSA, SAUS, staff,  frontline staff etc.</a:t>
              </a:r>
              <a:endParaRPr kumimoji="0" lang="en-ZA"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39A849D1-96A6-5CC9-9647-AF1A54B06309}"/>
                </a:ext>
              </a:extLst>
            </p:cNvPr>
            <p:cNvSpPr txBox="1"/>
            <p:nvPr/>
          </p:nvSpPr>
          <p:spPr>
            <a:xfrm>
              <a:off x="2930476" y="3751889"/>
              <a:ext cx="2036065" cy="1169551"/>
            </a:xfrm>
            <a:prstGeom prst="rect">
              <a:avLst/>
            </a:prstGeom>
            <a:noFill/>
          </p:spPr>
          <p:txBody>
            <a:bodyPr wrap="square">
              <a:spAutoFit/>
            </a:bodyPr>
            <a:lstStyle/>
            <a:p>
              <a:pPr marL="88900" marR="0" lvl="1"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NEW DRAFT PROTOCOLS taken to the HIGHER HEALTH Board of Directors– 17 October 2022 </a:t>
              </a:r>
            </a:p>
          </p:txBody>
        </p:sp>
        <p:sp>
          <p:nvSpPr>
            <p:cNvPr id="29" name="TextBox 28">
              <a:extLst>
                <a:ext uri="{FF2B5EF4-FFF2-40B4-BE49-F238E27FC236}">
                  <a16:creationId xmlns:a16="http://schemas.microsoft.com/office/drawing/2014/main" id="{1249F235-8CBA-1098-9432-5D5017B33D3F}"/>
                </a:ext>
              </a:extLst>
            </p:cNvPr>
            <p:cNvSpPr txBox="1"/>
            <p:nvPr/>
          </p:nvSpPr>
          <p:spPr>
            <a:xfrm>
              <a:off x="5061842" y="3757836"/>
              <a:ext cx="2161073" cy="1600438"/>
            </a:xfrm>
            <a:prstGeom prst="rect">
              <a:avLst/>
            </a:prstGeom>
            <a:noFill/>
          </p:spPr>
          <p:txBody>
            <a:bodyPr wrap="square">
              <a:spAutoFit/>
            </a:bodyPr>
            <a:lstStyle/>
            <a:p>
              <a:pPr marL="88900" marR="0" lvl="1"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NEW DRAFT PROTOCOLS take to the GBVF TECHNICAL TASK TEAM – 7 November 2022 – incorporating the HH Board of Directors Feedback</a:t>
              </a:r>
            </a:p>
          </p:txBody>
        </p:sp>
        <p:sp>
          <p:nvSpPr>
            <p:cNvPr id="30" name="TextBox 29">
              <a:extLst>
                <a:ext uri="{FF2B5EF4-FFF2-40B4-BE49-F238E27FC236}">
                  <a16:creationId xmlns:a16="http://schemas.microsoft.com/office/drawing/2014/main" id="{B0DE5D18-3B1A-235F-CB42-60B787965FA0}"/>
                </a:ext>
              </a:extLst>
            </p:cNvPr>
            <p:cNvSpPr txBox="1"/>
            <p:nvPr/>
          </p:nvSpPr>
          <p:spPr>
            <a:xfrm>
              <a:off x="7409044" y="3757836"/>
              <a:ext cx="1859548" cy="2031325"/>
            </a:xfrm>
            <a:prstGeom prst="rect">
              <a:avLst/>
            </a:prstGeom>
            <a:noFill/>
          </p:spPr>
          <p:txBody>
            <a:bodyPr wrap="square">
              <a:spAutoFit/>
            </a:bodyPr>
            <a:lstStyle/>
            <a:p>
              <a:pPr marL="88900" marR="0" lvl="1"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NEW DRAFT PROTOCOLS being taken to the HH Board of Directors with consolidated feedback following the engagement with the GBVF TTT – 12 December,2022</a:t>
              </a:r>
            </a:p>
          </p:txBody>
        </p:sp>
        <p:sp>
          <p:nvSpPr>
            <p:cNvPr id="31" name="TextBox 30">
              <a:extLst>
                <a:ext uri="{FF2B5EF4-FFF2-40B4-BE49-F238E27FC236}">
                  <a16:creationId xmlns:a16="http://schemas.microsoft.com/office/drawing/2014/main" id="{9AD37E24-1200-D9C3-10C9-D25E4CA899D5}"/>
                </a:ext>
              </a:extLst>
            </p:cNvPr>
            <p:cNvSpPr txBox="1"/>
            <p:nvPr/>
          </p:nvSpPr>
          <p:spPr>
            <a:xfrm>
              <a:off x="9571654" y="3749885"/>
              <a:ext cx="2046878" cy="2893100"/>
            </a:xfrm>
            <a:prstGeom prst="rect">
              <a:avLst/>
            </a:prstGeom>
            <a:noFill/>
          </p:spPr>
          <p:txBody>
            <a:bodyPr wrap="square">
              <a:spAutoFit/>
            </a:bodyPr>
            <a:lstStyle/>
            <a:p>
              <a:pPr marL="88900" marR="0" lvl="1"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7 February 2023 – NEW DRAFT PROTOCOLS to be workshopped and reviewed at the GBVF TTT led by the Deputy Minister of DHET, the Deputy Minister of SAPs and the Deputy Minister of Justice. Thereafter to be released for public consultation, training and capacitation at an identified date</a:t>
              </a:r>
            </a:p>
          </p:txBody>
        </p:sp>
        <p:cxnSp>
          <p:nvCxnSpPr>
            <p:cNvPr id="32" name="Straight Connector 31">
              <a:extLst>
                <a:ext uri="{FF2B5EF4-FFF2-40B4-BE49-F238E27FC236}">
                  <a16:creationId xmlns:a16="http://schemas.microsoft.com/office/drawing/2014/main" id="{7F7CF812-863D-CE22-7C26-C7C179801D73}"/>
                </a:ext>
              </a:extLst>
            </p:cNvPr>
            <p:cNvCxnSpPr/>
            <p:nvPr/>
          </p:nvCxnSpPr>
          <p:spPr>
            <a:xfrm>
              <a:off x="2747073" y="2564204"/>
              <a:ext cx="0" cy="237133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28544B8-B036-5770-D1B8-41E156F0FF8F}"/>
                </a:ext>
              </a:extLst>
            </p:cNvPr>
            <p:cNvCxnSpPr/>
            <p:nvPr/>
          </p:nvCxnSpPr>
          <p:spPr>
            <a:xfrm>
              <a:off x="5004642" y="2564204"/>
              <a:ext cx="0" cy="237133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378CC14-7045-1429-F40C-CA01D0B8B132}"/>
                </a:ext>
              </a:extLst>
            </p:cNvPr>
            <p:cNvCxnSpPr/>
            <p:nvPr/>
          </p:nvCxnSpPr>
          <p:spPr>
            <a:xfrm>
              <a:off x="7202287" y="2564204"/>
              <a:ext cx="0" cy="237133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A8020A3-84B9-518C-9800-32B8E943ED49}"/>
                </a:ext>
              </a:extLst>
            </p:cNvPr>
            <p:cNvCxnSpPr/>
            <p:nvPr/>
          </p:nvCxnSpPr>
          <p:spPr>
            <a:xfrm>
              <a:off x="9428545" y="2564204"/>
              <a:ext cx="0" cy="237133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36" name="Picture 35">
            <a:extLst>
              <a:ext uri="{FF2B5EF4-FFF2-40B4-BE49-F238E27FC236}">
                <a16:creationId xmlns:a16="http://schemas.microsoft.com/office/drawing/2014/main" id="{26F7D331-EC56-2F7A-3E1E-92D6263E34AD}"/>
              </a:ext>
            </a:extLst>
          </p:cNvPr>
          <p:cNvPicPr>
            <a:picLocks noChangeAspect="1"/>
          </p:cNvPicPr>
          <p:nvPr/>
        </p:nvPicPr>
        <p:blipFill>
          <a:blip r:embed="rId3"/>
          <a:stretch>
            <a:fillRect/>
          </a:stretch>
        </p:blipFill>
        <p:spPr>
          <a:xfrm>
            <a:off x="9834689" y="56335"/>
            <a:ext cx="2141406" cy="502964"/>
          </a:xfrm>
          <a:prstGeom prst="rect">
            <a:avLst/>
          </a:prstGeom>
        </p:spPr>
      </p:pic>
      <p:sp>
        <p:nvSpPr>
          <p:cNvPr id="3" name="Arrow: Right 2">
            <a:extLst>
              <a:ext uri="{FF2B5EF4-FFF2-40B4-BE49-F238E27FC236}">
                <a16:creationId xmlns:a16="http://schemas.microsoft.com/office/drawing/2014/main" id="{5246CE37-2A51-C7D6-FCE7-3E43A8D8D1A8}"/>
              </a:ext>
            </a:extLst>
          </p:cNvPr>
          <p:cNvSpPr/>
          <p:nvPr/>
        </p:nvSpPr>
        <p:spPr>
          <a:xfrm>
            <a:off x="9558052" y="5604394"/>
            <a:ext cx="2545458" cy="6440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047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EE49-F03A-C344-9C64-2063C10DB3EC}"/>
              </a:ext>
            </a:extLst>
          </p:cNvPr>
          <p:cNvSpPr>
            <a:spLocks noGrp="1"/>
          </p:cNvSpPr>
          <p:nvPr>
            <p:ph type="ctrTitle"/>
          </p:nvPr>
        </p:nvSpPr>
        <p:spPr/>
        <p:txBody>
          <a:bodyPr/>
          <a:lstStyle/>
          <a:p>
            <a:r>
              <a:rPr lang="en-US" sz="2800" dirty="0">
                <a:latin typeface="+mn-lt"/>
              </a:rPr>
              <a:t>THE IMPACT OF THE GBV WORK JAN TO DEC 2022</a:t>
            </a:r>
          </a:p>
        </p:txBody>
      </p:sp>
      <p:sp>
        <p:nvSpPr>
          <p:cNvPr id="16" name="Oval 15">
            <a:extLst>
              <a:ext uri="{FF2B5EF4-FFF2-40B4-BE49-F238E27FC236}">
                <a16:creationId xmlns:a16="http://schemas.microsoft.com/office/drawing/2014/main" id="{E0D04E3B-0270-5143-B1D6-7851CB94BCF1}"/>
              </a:ext>
            </a:extLst>
          </p:cNvPr>
          <p:cNvSpPr/>
          <p:nvPr/>
        </p:nvSpPr>
        <p:spPr>
          <a:xfrm>
            <a:off x="7607452" y="1050489"/>
            <a:ext cx="1787236" cy="1659336"/>
          </a:xfrm>
          <a:prstGeom prst="ellipse">
            <a:avLst/>
          </a:prstGeom>
          <a:solidFill>
            <a:srgbClr val="FFFFFF">
              <a:lumMod val="95000"/>
            </a:srgbClr>
          </a:solidFill>
          <a:ln w="12700" algn="ctr">
            <a:noFill/>
            <a:round/>
            <a:headEnd/>
            <a:tailEnd/>
          </a:ln>
          <a:effectLst/>
        </p:spPr>
        <p:txBody>
          <a:bodyPr rot="0" spcFirstLastPara="0" vertOverflow="overflow" horzOverflow="overflow" vert="horz" wrap="square" lIns="36576" tIns="36576" rIns="36576" bIns="36576"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panose="020B0604020202020204"/>
              <a:ea typeface="+mn-ea"/>
              <a:cs typeface="+mn-cs"/>
            </a:endParaRPr>
          </a:p>
        </p:txBody>
      </p:sp>
      <p:pic>
        <p:nvPicPr>
          <p:cNvPr id="17" name="Graphic 16">
            <a:extLst>
              <a:ext uri="{FF2B5EF4-FFF2-40B4-BE49-F238E27FC236}">
                <a16:creationId xmlns:a16="http://schemas.microsoft.com/office/drawing/2014/main" id="{D61D640C-EC4A-594A-BBE9-11174A96CA38}"/>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7863750" y="1220526"/>
            <a:ext cx="1274640" cy="1274640"/>
          </a:xfrm>
          <a:prstGeom prst="rect">
            <a:avLst/>
          </a:prstGeom>
        </p:spPr>
      </p:pic>
      <p:sp>
        <p:nvSpPr>
          <p:cNvPr id="18" name="Freeform: Shape 100">
            <a:extLst>
              <a:ext uri="{FF2B5EF4-FFF2-40B4-BE49-F238E27FC236}">
                <a16:creationId xmlns:a16="http://schemas.microsoft.com/office/drawing/2014/main" id="{D2AE4EB2-2ED8-FB40-8EFB-F4D1B7AB949C}"/>
              </a:ext>
            </a:extLst>
          </p:cNvPr>
          <p:cNvSpPr/>
          <p:nvPr/>
        </p:nvSpPr>
        <p:spPr>
          <a:xfrm>
            <a:off x="7299149" y="990579"/>
            <a:ext cx="2226862" cy="2857748"/>
          </a:xfrm>
          <a:custGeom>
            <a:avLst/>
            <a:gdLst>
              <a:gd name="connsiteX0" fmla="*/ 960120 w 2251710"/>
              <a:gd name="connsiteY0" fmla="*/ 0 h 3600450"/>
              <a:gd name="connsiteX1" fmla="*/ 1908810 w 2251710"/>
              <a:gd name="connsiteY1" fmla="*/ 0 h 3600450"/>
              <a:gd name="connsiteX2" fmla="*/ 2251710 w 2251710"/>
              <a:gd name="connsiteY2" fmla="*/ 285750 h 3600450"/>
              <a:gd name="connsiteX3" fmla="*/ 2251710 w 2251710"/>
              <a:gd name="connsiteY3" fmla="*/ 3257550 h 3600450"/>
              <a:gd name="connsiteX4" fmla="*/ 1897380 w 2251710"/>
              <a:gd name="connsiteY4" fmla="*/ 3600450 h 3600450"/>
              <a:gd name="connsiteX5" fmla="*/ 308610 w 2251710"/>
              <a:gd name="connsiteY5" fmla="*/ 3600450 h 3600450"/>
              <a:gd name="connsiteX6" fmla="*/ 0 w 2251710"/>
              <a:gd name="connsiteY6" fmla="*/ 3280410 h 3600450"/>
              <a:gd name="connsiteX7" fmla="*/ 0 w 2251710"/>
              <a:gd name="connsiteY7" fmla="*/ 1005840 h 3600450"/>
              <a:gd name="connsiteX0" fmla="*/ 960120 w 2251710"/>
              <a:gd name="connsiteY0" fmla="*/ 537 h 3600987"/>
              <a:gd name="connsiteX1" fmla="*/ 1908810 w 2251710"/>
              <a:gd name="connsiteY1" fmla="*/ 537 h 3600987"/>
              <a:gd name="connsiteX2" fmla="*/ 2251710 w 2251710"/>
              <a:gd name="connsiteY2" fmla="*/ 286287 h 3600987"/>
              <a:gd name="connsiteX3" fmla="*/ 2251710 w 2251710"/>
              <a:gd name="connsiteY3" fmla="*/ 3258087 h 3600987"/>
              <a:gd name="connsiteX4" fmla="*/ 1897380 w 2251710"/>
              <a:gd name="connsiteY4" fmla="*/ 3600987 h 3600987"/>
              <a:gd name="connsiteX5" fmla="*/ 308610 w 2251710"/>
              <a:gd name="connsiteY5" fmla="*/ 3600987 h 3600987"/>
              <a:gd name="connsiteX6" fmla="*/ 0 w 2251710"/>
              <a:gd name="connsiteY6" fmla="*/ 3280947 h 3600987"/>
              <a:gd name="connsiteX7" fmla="*/ 0 w 2251710"/>
              <a:gd name="connsiteY7" fmla="*/ 1006377 h 3600987"/>
              <a:gd name="connsiteX0" fmla="*/ 960120 w 2251873"/>
              <a:gd name="connsiteY0" fmla="*/ 1772 h 3602222"/>
              <a:gd name="connsiteX1" fmla="*/ 1908810 w 2251873"/>
              <a:gd name="connsiteY1" fmla="*/ 1772 h 3602222"/>
              <a:gd name="connsiteX2" fmla="*/ 2251710 w 2251873"/>
              <a:gd name="connsiteY2" fmla="*/ 287522 h 3602222"/>
              <a:gd name="connsiteX3" fmla="*/ 2251710 w 2251873"/>
              <a:gd name="connsiteY3" fmla="*/ 3259322 h 3602222"/>
              <a:gd name="connsiteX4" fmla="*/ 1897380 w 2251873"/>
              <a:gd name="connsiteY4" fmla="*/ 3602222 h 3602222"/>
              <a:gd name="connsiteX5" fmla="*/ 308610 w 2251873"/>
              <a:gd name="connsiteY5" fmla="*/ 3602222 h 3602222"/>
              <a:gd name="connsiteX6" fmla="*/ 0 w 2251873"/>
              <a:gd name="connsiteY6" fmla="*/ 3282182 h 3602222"/>
              <a:gd name="connsiteX7" fmla="*/ 0 w 2251873"/>
              <a:gd name="connsiteY7" fmla="*/ 1007612 h 3602222"/>
              <a:gd name="connsiteX0" fmla="*/ 960120 w 2251873"/>
              <a:gd name="connsiteY0" fmla="*/ 1772 h 3602222"/>
              <a:gd name="connsiteX1" fmla="*/ 1908810 w 2251873"/>
              <a:gd name="connsiteY1" fmla="*/ 1772 h 3602222"/>
              <a:gd name="connsiteX2" fmla="*/ 2251710 w 2251873"/>
              <a:gd name="connsiteY2" fmla="*/ 287522 h 3602222"/>
              <a:gd name="connsiteX3" fmla="*/ 2251710 w 2251873"/>
              <a:gd name="connsiteY3" fmla="*/ 3259322 h 3602222"/>
              <a:gd name="connsiteX4" fmla="*/ 1897380 w 2251873"/>
              <a:gd name="connsiteY4" fmla="*/ 3602222 h 3602222"/>
              <a:gd name="connsiteX5" fmla="*/ 308610 w 2251873"/>
              <a:gd name="connsiteY5" fmla="*/ 3602222 h 3602222"/>
              <a:gd name="connsiteX6" fmla="*/ 0 w 2251873"/>
              <a:gd name="connsiteY6" fmla="*/ 3282182 h 3602222"/>
              <a:gd name="connsiteX7" fmla="*/ 0 w 2251873"/>
              <a:gd name="connsiteY7" fmla="*/ 1007612 h 3602222"/>
              <a:gd name="connsiteX0" fmla="*/ 960120 w 2251873"/>
              <a:gd name="connsiteY0" fmla="*/ 1772 h 3602222"/>
              <a:gd name="connsiteX1" fmla="*/ 1908810 w 2251873"/>
              <a:gd name="connsiteY1" fmla="*/ 1772 h 3602222"/>
              <a:gd name="connsiteX2" fmla="*/ 2251710 w 2251873"/>
              <a:gd name="connsiteY2" fmla="*/ 287522 h 3602222"/>
              <a:gd name="connsiteX3" fmla="*/ 2251710 w 2251873"/>
              <a:gd name="connsiteY3" fmla="*/ 3259322 h 3602222"/>
              <a:gd name="connsiteX4" fmla="*/ 1897380 w 2251873"/>
              <a:gd name="connsiteY4" fmla="*/ 3602222 h 3602222"/>
              <a:gd name="connsiteX5" fmla="*/ 308610 w 2251873"/>
              <a:gd name="connsiteY5" fmla="*/ 3602222 h 3602222"/>
              <a:gd name="connsiteX6" fmla="*/ 0 w 2251873"/>
              <a:gd name="connsiteY6" fmla="*/ 3282182 h 3602222"/>
              <a:gd name="connsiteX7" fmla="*/ 0 w 2251873"/>
              <a:gd name="connsiteY7" fmla="*/ 1007612 h 3602222"/>
              <a:gd name="connsiteX0" fmla="*/ 960120 w 2251873"/>
              <a:gd name="connsiteY0" fmla="*/ 1772 h 3602222"/>
              <a:gd name="connsiteX1" fmla="*/ 1908810 w 2251873"/>
              <a:gd name="connsiteY1" fmla="*/ 1772 h 3602222"/>
              <a:gd name="connsiteX2" fmla="*/ 2251710 w 2251873"/>
              <a:gd name="connsiteY2" fmla="*/ 287522 h 3602222"/>
              <a:gd name="connsiteX3" fmla="*/ 2251710 w 2251873"/>
              <a:gd name="connsiteY3" fmla="*/ 3259322 h 3602222"/>
              <a:gd name="connsiteX4" fmla="*/ 1897380 w 2251873"/>
              <a:gd name="connsiteY4" fmla="*/ 3602222 h 3602222"/>
              <a:gd name="connsiteX5" fmla="*/ 308610 w 2251873"/>
              <a:gd name="connsiteY5" fmla="*/ 3602222 h 3602222"/>
              <a:gd name="connsiteX6" fmla="*/ 0 w 2251873"/>
              <a:gd name="connsiteY6" fmla="*/ 3282182 h 3602222"/>
              <a:gd name="connsiteX7" fmla="*/ 0 w 2251873"/>
              <a:gd name="connsiteY7" fmla="*/ 1007612 h 3602222"/>
              <a:gd name="connsiteX0" fmla="*/ 960120 w 2251873"/>
              <a:gd name="connsiteY0" fmla="*/ 1772 h 3602902"/>
              <a:gd name="connsiteX1" fmla="*/ 1908810 w 2251873"/>
              <a:gd name="connsiteY1" fmla="*/ 1772 h 3602902"/>
              <a:gd name="connsiteX2" fmla="*/ 2251710 w 2251873"/>
              <a:gd name="connsiteY2" fmla="*/ 287522 h 3602902"/>
              <a:gd name="connsiteX3" fmla="*/ 2251710 w 2251873"/>
              <a:gd name="connsiteY3" fmla="*/ 3259322 h 3602902"/>
              <a:gd name="connsiteX4" fmla="*/ 1897380 w 2251873"/>
              <a:gd name="connsiteY4" fmla="*/ 3602222 h 3602902"/>
              <a:gd name="connsiteX5" fmla="*/ 308610 w 2251873"/>
              <a:gd name="connsiteY5" fmla="*/ 3602222 h 3602902"/>
              <a:gd name="connsiteX6" fmla="*/ 0 w 2251873"/>
              <a:gd name="connsiteY6" fmla="*/ 3282182 h 3602902"/>
              <a:gd name="connsiteX7" fmla="*/ 0 w 2251873"/>
              <a:gd name="connsiteY7" fmla="*/ 1007612 h 3602902"/>
              <a:gd name="connsiteX0" fmla="*/ 960283 w 2252036"/>
              <a:gd name="connsiteY0" fmla="*/ 1772 h 3602840"/>
              <a:gd name="connsiteX1" fmla="*/ 1908973 w 2252036"/>
              <a:gd name="connsiteY1" fmla="*/ 1772 h 3602840"/>
              <a:gd name="connsiteX2" fmla="*/ 2251873 w 2252036"/>
              <a:gd name="connsiteY2" fmla="*/ 287522 h 3602840"/>
              <a:gd name="connsiteX3" fmla="*/ 2251873 w 2252036"/>
              <a:gd name="connsiteY3" fmla="*/ 3259322 h 3602840"/>
              <a:gd name="connsiteX4" fmla="*/ 1897543 w 2252036"/>
              <a:gd name="connsiteY4" fmla="*/ 3602222 h 3602840"/>
              <a:gd name="connsiteX5" fmla="*/ 308773 w 2252036"/>
              <a:gd name="connsiteY5" fmla="*/ 3602222 h 3602840"/>
              <a:gd name="connsiteX6" fmla="*/ 163 w 2252036"/>
              <a:gd name="connsiteY6" fmla="*/ 3282182 h 3602840"/>
              <a:gd name="connsiteX7" fmla="*/ 163 w 2252036"/>
              <a:gd name="connsiteY7" fmla="*/ 1007612 h 3602840"/>
              <a:gd name="connsiteX0" fmla="*/ 960283 w 2252036"/>
              <a:gd name="connsiteY0" fmla="*/ 1772 h 3603078"/>
              <a:gd name="connsiteX1" fmla="*/ 1908973 w 2252036"/>
              <a:gd name="connsiteY1" fmla="*/ 1772 h 3603078"/>
              <a:gd name="connsiteX2" fmla="*/ 2251873 w 2252036"/>
              <a:gd name="connsiteY2" fmla="*/ 287522 h 3603078"/>
              <a:gd name="connsiteX3" fmla="*/ 2251873 w 2252036"/>
              <a:gd name="connsiteY3" fmla="*/ 3259322 h 3603078"/>
              <a:gd name="connsiteX4" fmla="*/ 1897543 w 2252036"/>
              <a:gd name="connsiteY4" fmla="*/ 3602222 h 3603078"/>
              <a:gd name="connsiteX5" fmla="*/ 308773 w 2252036"/>
              <a:gd name="connsiteY5" fmla="*/ 3602222 h 3603078"/>
              <a:gd name="connsiteX6" fmla="*/ 163 w 2252036"/>
              <a:gd name="connsiteY6" fmla="*/ 3282182 h 3603078"/>
              <a:gd name="connsiteX7" fmla="*/ 163 w 2252036"/>
              <a:gd name="connsiteY7" fmla="*/ 1007612 h 3603078"/>
              <a:gd name="connsiteX0" fmla="*/ 960283 w 2252036"/>
              <a:gd name="connsiteY0" fmla="*/ 1772 h 3605454"/>
              <a:gd name="connsiteX1" fmla="*/ 1908973 w 2252036"/>
              <a:gd name="connsiteY1" fmla="*/ 1772 h 3605454"/>
              <a:gd name="connsiteX2" fmla="*/ 2251873 w 2252036"/>
              <a:gd name="connsiteY2" fmla="*/ 287522 h 3605454"/>
              <a:gd name="connsiteX3" fmla="*/ 2251873 w 2252036"/>
              <a:gd name="connsiteY3" fmla="*/ 3259322 h 3605454"/>
              <a:gd name="connsiteX4" fmla="*/ 1897543 w 2252036"/>
              <a:gd name="connsiteY4" fmla="*/ 3602222 h 3605454"/>
              <a:gd name="connsiteX5" fmla="*/ 308773 w 2252036"/>
              <a:gd name="connsiteY5" fmla="*/ 3602222 h 3605454"/>
              <a:gd name="connsiteX6" fmla="*/ 163 w 2252036"/>
              <a:gd name="connsiteY6" fmla="*/ 3282182 h 3605454"/>
              <a:gd name="connsiteX7" fmla="*/ 163 w 2252036"/>
              <a:gd name="connsiteY7" fmla="*/ 1007612 h 3605454"/>
              <a:gd name="connsiteX0" fmla="*/ 960283 w 2252036"/>
              <a:gd name="connsiteY0" fmla="*/ 1772 h 3605454"/>
              <a:gd name="connsiteX1" fmla="*/ 1908973 w 2252036"/>
              <a:gd name="connsiteY1" fmla="*/ 1772 h 3605454"/>
              <a:gd name="connsiteX2" fmla="*/ 2251873 w 2252036"/>
              <a:gd name="connsiteY2" fmla="*/ 287522 h 3605454"/>
              <a:gd name="connsiteX3" fmla="*/ 2251873 w 2252036"/>
              <a:gd name="connsiteY3" fmla="*/ 3259322 h 3605454"/>
              <a:gd name="connsiteX4" fmla="*/ 1897543 w 2252036"/>
              <a:gd name="connsiteY4" fmla="*/ 3602222 h 3605454"/>
              <a:gd name="connsiteX5" fmla="*/ 308773 w 2252036"/>
              <a:gd name="connsiteY5" fmla="*/ 3602222 h 3605454"/>
              <a:gd name="connsiteX6" fmla="*/ 163 w 2252036"/>
              <a:gd name="connsiteY6" fmla="*/ 3282182 h 3605454"/>
              <a:gd name="connsiteX7" fmla="*/ 163 w 2252036"/>
              <a:gd name="connsiteY7" fmla="*/ 1007612 h 3605454"/>
              <a:gd name="connsiteX0" fmla="*/ 960283 w 2252036"/>
              <a:gd name="connsiteY0" fmla="*/ 1772 h 3605454"/>
              <a:gd name="connsiteX1" fmla="*/ 1908973 w 2252036"/>
              <a:gd name="connsiteY1" fmla="*/ 1772 h 3605454"/>
              <a:gd name="connsiteX2" fmla="*/ 2251873 w 2252036"/>
              <a:gd name="connsiteY2" fmla="*/ 287522 h 3605454"/>
              <a:gd name="connsiteX3" fmla="*/ 2251873 w 2252036"/>
              <a:gd name="connsiteY3" fmla="*/ 3259322 h 3605454"/>
              <a:gd name="connsiteX4" fmla="*/ 1897543 w 2252036"/>
              <a:gd name="connsiteY4" fmla="*/ 3602222 h 3605454"/>
              <a:gd name="connsiteX5" fmla="*/ 914563 w 2252036"/>
              <a:gd name="connsiteY5" fmla="*/ 3590793 h 3605454"/>
              <a:gd name="connsiteX6" fmla="*/ 308773 w 2252036"/>
              <a:gd name="connsiteY6" fmla="*/ 3602222 h 3605454"/>
              <a:gd name="connsiteX7" fmla="*/ 163 w 2252036"/>
              <a:gd name="connsiteY7" fmla="*/ 3282182 h 3605454"/>
              <a:gd name="connsiteX8" fmla="*/ 163 w 2252036"/>
              <a:gd name="connsiteY8" fmla="*/ 1007612 h 3605454"/>
              <a:gd name="connsiteX0" fmla="*/ 960283 w 2252036"/>
              <a:gd name="connsiteY0" fmla="*/ 1772 h 3605454"/>
              <a:gd name="connsiteX1" fmla="*/ 1908973 w 2252036"/>
              <a:gd name="connsiteY1" fmla="*/ 1772 h 3605454"/>
              <a:gd name="connsiteX2" fmla="*/ 2251873 w 2252036"/>
              <a:gd name="connsiteY2" fmla="*/ 287522 h 3605454"/>
              <a:gd name="connsiteX3" fmla="*/ 2251873 w 2252036"/>
              <a:gd name="connsiteY3" fmla="*/ 3259322 h 3605454"/>
              <a:gd name="connsiteX4" fmla="*/ 1897543 w 2252036"/>
              <a:gd name="connsiteY4" fmla="*/ 3602222 h 3605454"/>
              <a:gd name="connsiteX5" fmla="*/ 1348903 w 2252036"/>
              <a:gd name="connsiteY5" fmla="*/ 3590793 h 3605454"/>
              <a:gd name="connsiteX6" fmla="*/ 914563 w 2252036"/>
              <a:gd name="connsiteY6" fmla="*/ 3590793 h 3605454"/>
              <a:gd name="connsiteX7" fmla="*/ 308773 w 2252036"/>
              <a:gd name="connsiteY7" fmla="*/ 3602222 h 3605454"/>
              <a:gd name="connsiteX8" fmla="*/ 163 w 2252036"/>
              <a:gd name="connsiteY8" fmla="*/ 3282182 h 3605454"/>
              <a:gd name="connsiteX9" fmla="*/ 163 w 2252036"/>
              <a:gd name="connsiteY9" fmla="*/ 1007612 h 3605454"/>
              <a:gd name="connsiteX0" fmla="*/ 960283 w 2252036"/>
              <a:gd name="connsiteY0" fmla="*/ 1772 h 3605454"/>
              <a:gd name="connsiteX1" fmla="*/ 1908973 w 2252036"/>
              <a:gd name="connsiteY1" fmla="*/ 1772 h 3605454"/>
              <a:gd name="connsiteX2" fmla="*/ 2251873 w 2252036"/>
              <a:gd name="connsiteY2" fmla="*/ 287522 h 3605454"/>
              <a:gd name="connsiteX3" fmla="*/ 2251873 w 2252036"/>
              <a:gd name="connsiteY3" fmla="*/ 3259322 h 3605454"/>
              <a:gd name="connsiteX4" fmla="*/ 1897543 w 2252036"/>
              <a:gd name="connsiteY4" fmla="*/ 3602222 h 3605454"/>
              <a:gd name="connsiteX5" fmla="*/ 1348903 w 2252036"/>
              <a:gd name="connsiteY5" fmla="*/ 3590793 h 3605454"/>
              <a:gd name="connsiteX6" fmla="*/ 914563 w 2252036"/>
              <a:gd name="connsiteY6" fmla="*/ 3599846 h 3605454"/>
              <a:gd name="connsiteX7" fmla="*/ 308773 w 2252036"/>
              <a:gd name="connsiteY7" fmla="*/ 3602222 h 3605454"/>
              <a:gd name="connsiteX8" fmla="*/ 163 w 2252036"/>
              <a:gd name="connsiteY8" fmla="*/ 3282182 h 3605454"/>
              <a:gd name="connsiteX9" fmla="*/ 163 w 2252036"/>
              <a:gd name="connsiteY9" fmla="*/ 1007612 h 3605454"/>
              <a:gd name="connsiteX0" fmla="*/ 960283 w 2252036"/>
              <a:gd name="connsiteY0" fmla="*/ 1772 h 3605454"/>
              <a:gd name="connsiteX1" fmla="*/ 1908973 w 2252036"/>
              <a:gd name="connsiteY1" fmla="*/ 1772 h 3605454"/>
              <a:gd name="connsiteX2" fmla="*/ 2251873 w 2252036"/>
              <a:gd name="connsiteY2" fmla="*/ 287522 h 3605454"/>
              <a:gd name="connsiteX3" fmla="*/ 2251873 w 2252036"/>
              <a:gd name="connsiteY3" fmla="*/ 3259322 h 3605454"/>
              <a:gd name="connsiteX4" fmla="*/ 1897543 w 2252036"/>
              <a:gd name="connsiteY4" fmla="*/ 3602222 h 3605454"/>
              <a:gd name="connsiteX5" fmla="*/ 1348903 w 2252036"/>
              <a:gd name="connsiteY5" fmla="*/ 3602865 h 3605454"/>
              <a:gd name="connsiteX6" fmla="*/ 914563 w 2252036"/>
              <a:gd name="connsiteY6" fmla="*/ 3599846 h 3605454"/>
              <a:gd name="connsiteX7" fmla="*/ 308773 w 2252036"/>
              <a:gd name="connsiteY7" fmla="*/ 3602222 h 3605454"/>
              <a:gd name="connsiteX8" fmla="*/ 163 w 2252036"/>
              <a:gd name="connsiteY8" fmla="*/ 3282182 h 3605454"/>
              <a:gd name="connsiteX9" fmla="*/ 163 w 2252036"/>
              <a:gd name="connsiteY9" fmla="*/ 1007612 h 3605454"/>
              <a:gd name="connsiteX0" fmla="*/ 960283 w 2252036"/>
              <a:gd name="connsiteY0" fmla="*/ 1772 h 3605454"/>
              <a:gd name="connsiteX1" fmla="*/ 1908973 w 2252036"/>
              <a:gd name="connsiteY1" fmla="*/ 1772 h 3605454"/>
              <a:gd name="connsiteX2" fmla="*/ 2251873 w 2252036"/>
              <a:gd name="connsiteY2" fmla="*/ 287522 h 3605454"/>
              <a:gd name="connsiteX3" fmla="*/ 2251873 w 2252036"/>
              <a:gd name="connsiteY3" fmla="*/ 3259322 h 3605454"/>
              <a:gd name="connsiteX4" fmla="*/ 1897543 w 2252036"/>
              <a:gd name="connsiteY4" fmla="*/ 3602222 h 3605454"/>
              <a:gd name="connsiteX5" fmla="*/ 1348903 w 2252036"/>
              <a:gd name="connsiteY5" fmla="*/ 3602865 h 3605454"/>
              <a:gd name="connsiteX6" fmla="*/ 914563 w 2252036"/>
              <a:gd name="connsiteY6" fmla="*/ 3602864 h 3605454"/>
              <a:gd name="connsiteX7" fmla="*/ 308773 w 2252036"/>
              <a:gd name="connsiteY7" fmla="*/ 3602222 h 3605454"/>
              <a:gd name="connsiteX8" fmla="*/ 163 w 2252036"/>
              <a:gd name="connsiteY8" fmla="*/ 3282182 h 3605454"/>
              <a:gd name="connsiteX9" fmla="*/ 163 w 2252036"/>
              <a:gd name="connsiteY9" fmla="*/ 1007612 h 3605454"/>
              <a:gd name="connsiteX0" fmla="*/ 960283 w 2252036"/>
              <a:gd name="connsiteY0" fmla="*/ 1772 h 3605454"/>
              <a:gd name="connsiteX1" fmla="*/ 1908973 w 2252036"/>
              <a:gd name="connsiteY1" fmla="*/ 1772 h 3605454"/>
              <a:gd name="connsiteX2" fmla="*/ 2251873 w 2252036"/>
              <a:gd name="connsiteY2" fmla="*/ 287522 h 3605454"/>
              <a:gd name="connsiteX3" fmla="*/ 2251873 w 2252036"/>
              <a:gd name="connsiteY3" fmla="*/ 3259322 h 3605454"/>
              <a:gd name="connsiteX4" fmla="*/ 1897543 w 2252036"/>
              <a:gd name="connsiteY4" fmla="*/ 3602222 h 3605454"/>
              <a:gd name="connsiteX5" fmla="*/ 1348903 w 2252036"/>
              <a:gd name="connsiteY5" fmla="*/ 3602865 h 3605454"/>
              <a:gd name="connsiteX6" fmla="*/ 1113928 w 2252036"/>
              <a:gd name="connsiteY6" fmla="*/ 3600224 h 3605454"/>
              <a:gd name="connsiteX7" fmla="*/ 914563 w 2252036"/>
              <a:gd name="connsiteY7" fmla="*/ 3602864 h 3605454"/>
              <a:gd name="connsiteX8" fmla="*/ 308773 w 2252036"/>
              <a:gd name="connsiteY8" fmla="*/ 3602222 h 3605454"/>
              <a:gd name="connsiteX9" fmla="*/ 163 w 2252036"/>
              <a:gd name="connsiteY9" fmla="*/ 3282182 h 3605454"/>
              <a:gd name="connsiteX10" fmla="*/ 163 w 2252036"/>
              <a:gd name="connsiteY10" fmla="*/ 1007612 h 3605454"/>
              <a:gd name="connsiteX0" fmla="*/ 960283 w 2252036"/>
              <a:gd name="connsiteY0" fmla="*/ 1772 h 3832597"/>
              <a:gd name="connsiteX1" fmla="*/ 1908973 w 2252036"/>
              <a:gd name="connsiteY1" fmla="*/ 1772 h 3832597"/>
              <a:gd name="connsiteX2" fmla="*/ 2251873 w 2252036"/>
              <a:gd name="connsiteY2" fmla="*/ 287522 h 3832597"/>
              <a:gd name="connsiteX3" fmla="*/ 2251873 w 2252036"/>
              <a:gd name="connsiteY3" fmla="*/ 3259322 h 3832597"/>
              <a:gd name="connsiteX4" fmla="*/ 1897543 w 2252036"/>
              <a:gd name="connsiteY4" fmla="*/ 3602222 h 3832597"/>
              <a:gd name="connsiteX5" fmla="*/ 1348903 w 2252036"/>
              <a:gd name="connsiteY5" fmla="*/ 3602865 h 3832597"/>
              <a:gd name="connsiteX6" fmla="*/ 1116945 w 2252036"/>
              <a:gd name="connsiteY6" fmla="*/ 3832597 h 3832597"/>
              <a:gd name="connsiteX7" fmla="*/ 914563 w 2252036"/>
              <a:gd name="connsiteY7" fmla="*/ 3602864 h 3832597"/>
              <a:gd name="connsiteX8" fmla="*/ 308773 w 2252036"/>
              <a:gd name="connsiteY8" fmla="*/ 3602222 h 3832597"/>
              <a:gd name="connsiteX9" fmla="*/ 163 w 2252036"/>
              <a:gd name="connsiteY9" fmla="*/ 3282182 h 3832597"/>
              <a:gd name="connsiteX10" fmla="*/ 163 w 2252036"/>
              <a:gd name="connsiteY10" fmla="*/ 1007612 h 3832597"/>
              <a:gd name="connsiteX0" fmla="*/ 960283 w 2252036"/>
              <a:gd name="connsiteY0" fmla="*/ 1772 h 3832597"/>
              <a:gd name="connsiteX1" fmla="*/ 1908973 w 2252036"/>
              <a:gd name="connsiteY1" fmla="*/ 1772 h 3832597"/>
              <a:gd name="connsiteX2" fmla="*/ 2251873 w 2252036"/>
              <a:gd name="connsiteY2" fmla="*/ 287522 h 3832597"/>
              <a:gd name="connsiteX3" fmla="*/ 2251873 w 2252036"/>
              <a:gd name="connsiteY3" fmla="*/ 3259322 h 3832597"/>
              <a:gd name="connsiteX4" fmla="*/ 1897543 w 2252036"/>
              <a:gd name="connsiteY4" fmla="*/ 3602222 h 3832597"/>
              <a:gd name="connsiteX5" fmla="*/ 1348903 w 2252036"/>
              <a:gd name="connsiteY5" fmla="*/ 3602865 h 3832597"/>
              <a:gd name="connsiteX6" fmla="*/ 1116945 w 2252036"/>
              <a:gd name="connsiteY6" fmla="*/ 3832597 h 3832597"/>
              <a:gd name="connsiteX7" fmla="*/ 890420 w 2252036"/>
              <a:gd name="connsiteY7" fmla="*/ 3602864 h 3832597"/>
              <a:gd name="connsiteX8" fmla="*/ 308773 w 2252036"/>
              <a:gd name="connsiteY8" fmla="*/ 3602222 h 3832597"/>
              <a:gd name="connsiteX9" fmla="*/ 163 w 2252036"/>
              <a:gd name="connsiteY9" fmla="*/ 3282182 h 3832597"/>
              <a:gd name="connsiteX10" fmla="*/ 163 w 2252036"/>
              <a:gd name="connsiteY10" fmla="*/ 1007612 h 3832597"/>
              <a:gd name="connsiteX0" fmla="*/ 960283 w 2252036"/>
              <a:gd name="connsiteY0" fmla="*/ 1772 h 3820526"/>
              <a:gd name="connsiteX1" fmla="*/ 1908973 w 2252036"/>
              <a:gd name="connsiteY1" fmla="*/ 1772 h 3820526"/>
              <a:gd name="connsiteX2" fmla="*/ 2251873 w 2252036"/>
              <a:gd name="connsiteY2" fmla="*/ 287522 h 3820526"/>
              <a:gd name="connsiteX3" fmla="*/ 2251873 w 2252036"/>
              <a:gd name="connsiteY3" fmla="*/ 3259322 h 3820526"/>
              <a:gd name="connsiteX4" fmla="*/ 1897543 w 2252036"/>
              <a:gd name="connsiteY4" fmla="*/ 3602222 h 3820526"/>
              <a:gd name="connsiteX5" fmla="*/ 1348903 w 2252036"/>
              <a:gd name="connsiteY5" fmla="*/ 3602865 h 3820526"/>
              <a:gd name="connsiteX6" fmla="*/ 1119963 w 2252036"/>
              <a:gd name="connsiteY6" fmla="*/ 3820526 h 3820526"/>
              <a:gd name="connsiteX7" fmla="*/ 890420 w 2252036"/>
              <a:gd name="connsiteY7" fmla="*/ 3602864 h 3820526"/>
              <a:gd name="connsiteX8" fmla="*/ 308773 w 2252036"/>
              <a:gd name="connsiteY8" fmla="*/ 3602222 h 3820526"/>
              <a:gd name="connsiteX9" fmla="*/ 163 w 2252036"/>
              <a:gd name="connsiteY9" fmla="*/ 3282182 h 3820526"/>
              <a:gd name="connsiteX10" fmla="*/ 163 w 2252036"/>
              <a:gd name="connsiteY10" fmla="*/ 1007612 h 3820526"/>
              <a:gd name="connsiteX0" fmla="*/ 1656022 w 2252036"/>
              <a:gd name="connsiteY0" fmla="*/ 1772 h 3820526"/>
              <a:gd name="connsiteX1" fmla="*/ 1908973 w 2252036"/>
              <a:gd name="connsiteY1" fmla="*/ 1772 h 3820526"/>
              <a:gd name="connsiteX2" fmla="*/ 2251873 w 2252036"/>
              <a:gd name="connsiteY2" fmla="*/ 287522 h 3820526"/>
              <a:gd name="connsiteX3" fmla="*/ 2251873 w 2252036"/>
              <a:gd name="connsiteY3" fmla="*/ 3259322 h 3820526"/>
              <a:gd name="connsiteX4" fmla="*/ 1897543 w 2252036"/>
              <a:gd name="connsiteY4" fmla="*/ 3602222 h 3820526"/>
              <a:gd name="connsiteX5" fmla="*/ 1348903 w 2252036"/>
              <a:gd name="connsiteY5" fmla="*/ 3602865 h 3820526"/>
              <a:gd name="connsiteX6" fmla="*/ 1119963 w 2252036"/>
              <a:gd name="connsiteY6" fmla="*/ 3820526 h 3820526"/>
              <a:gd name="connsiteX7" fmla="*/ 890420 w 2252036"/>
              <a:gd name="connsiteY7" fmla="*/ 3602864 h 3820526"/>
              <a:gd name="connsiteX8" fmla="*/ 308773 w 2252036"/>
              <a:gd name="connsiteY8" fmla="*/ 3602222 h 3820526"/>
              <a:gd name="connsiteX9" fmla="*/ 163 w 2252036"/>
              <a:gd name="connsiteY9" fmla="*/ 3282182 h 3820526"/>
              <a:gd name="connsiteX10" fmla="*/ 163 w 2252036"/>
              <a:gd name="connsiteY10" fmla="*/ 1007612 h 3820526"/>
              <a:gd name="connsiteX0" fmla="*/ 1656022 w 2252036"/>
              <a:gd name="connsiteY0" fmla="*/ 1772 h 3820526"/>
              <a:gd name="connsiteX1" fmla="*/ 1908973 w 2252036"/>
              <a:gd name="connsiteY1" fmla="*/ 1772 h 3820526"/>
              <a:gd name="connsiteX2" fmla="*/ 2251873 w 2252036"/>
              <a:gd name="connsiteY2" fmla="*/ 287522 h 3820526"/>
              <a:gd name="connsiteX3" fmla="*/ 2251873 w 2252036"/>
              <a:gd name="connsiteY3" fmla="*/ 3259322 h 3820526"/>
              <a:gd name="connsiteX4" fmla="*/ 1897543 w 2252036"/>
              <a:gd name="connsiteY4" fmla="*/ 3602222 h 3820526"/>
              <a:gd name="connsiteX5" fmla="*/ 1348903 w 2252036"/>
              <a:gd name="connsiteY5" fmla="*/ 3602865 h 3820526"/>
              <a:gd name="connsiteX6" fmla="*/ 1119963 w 2252036"/>
              <a:gd name="connsiteY6" fmla="*/ 3820526 h 3820526"/>
              <a:gd name="connsiteX7" fmla="*/ 890420 w 2252036"/>
              <a:gd name="connsiteY7" fmla="*/ 3602864 h 3820526"/>
              <a:gd name="connsiteX8" fmla="*/ 308773 w 2252036"/>
              <a:gd name="connsiteY8" fmla="*/ 3602222 h 3820526"/>
              <a:gd name="connsiteX9" fmla="*/ 163 w 2252036"/>
              <a:gd name="connsiteY9" fmla="*/ 3282182 h 3820526"/>
              <a:gd name="connsiteX10" fmla="*/ 20041 w 2252036"/>
              <a:gd name="connsiteY10" fmla="*/ 530533 h 3820526"/>
              <a:gd name="connsiteX0" fmla="*/ 1656022 w 2252036"/>
              <a:gd name="connsiteY0" fmla="*/ 1772 h 3820526"/>
              <a:gd name="connsiteX1" fmla="*/ 1908973 w 2252036"/>
              <a:gd name="connsiteY1" fmla="*/ 1772 h 3820526"/>
              <a:gd name="connsiteX2" fmla="*/ 2251873 w 2252036"/>
              <a:gd name="connsiteY2" fmla="*/ 287522 h 3820526"/>
              <a:gd name="connsiteX3" fmla="*/ 2251873 w 2252036"/>
              <a:gd name="connsiteY3" fmla="*/ 3259322 h 3820526"/>
              <a:gd name="connsiteX4" fmla="*/ 1897543 w 2252036"/>
              <a:gd name="connsiteY4" fmla="*/ 3602222 h 3820526"/>
              <a:gd name="connsiteX5" fmla="*/ 1348903 w 2252036"/>
              <a:gd name="connsiteY5" fmla="*/ 3602865 h 3820526"/>
              <a:gd name="connsiteX6" fmla="*/ 1119963 w 2252036"/>
              <a:gd name="connsiteY6" fmla="*/ 3820526 h 3820526"/>
              <a:gd name="connsiteX7" fmla="*/ 890420 w 2252036"/>
              <a:gd name="connsiteY7" fmla="*/ 3602864 h 3820526"/>
              <a:gd name="connsiteX8" fmla="*/ 308773 w 2252036"/>
              <a:gd name="connsiteY8" fmla="*/ 3602222 h 3820526"/>
              <a:gd name="connsiteX9" fmla="*/ 163 w 2252036"/>
              <a:gd name="connsiteY9" fmla="*/ 3282182 h 3820526"/>
              <a:gd name="connsiteX10" fmla="*/ 163 w 2252036"/>
              <a:gd name="connsiteY10" fmla="*/ 540472 h 3820526"/>
              <a:gd name="connsiteX0" fmla="*/ 1531436 w 2252036"/>
              <a:gd name="connsiteY0" fmla="*/ 1772 h 3820526"/>
              <a:gd name="connsiteX1" fmla="*/ 1908973 w 2252036"/>
              <a:gd name="connsiteY1" fmla="*/ 1772 h 3820526"/>
              <a:gd name="connsiteX2" fmla="*/ 2251873 w 2252036"/>
              <a:gd name="connsiteY2" fmla="*/ 287522 h 3820526"/>
              <a:gd name="connsiteX3" fmla="*/ 2251873 w 2252036"/>
              <a:gd name="connsiteY3" fmla="*/ 3259322 h 3820526"/>
              <a:gd name="connsiteX4" fmla="*/ 1897543 w 2252036"/>
              <a:gd name="connsiteY4" fmla="*/ 3602222 h 3820526"/>
              <a:gd name="connsiteX5" fmla="*/ 1348903 w 2252036"/>
              <a:gd name="connsiteY5" fmla="*/ 3602865 h 3820526"/>
              <a:gd name="connsiteX6" fmla="*/ 1119963 w 2252036"/>
              <a:gd name="connsiteY6" fmla="*/ 3820526 h 3820526"/>
              <a:gd name="connsiteX7" fmla="*/ 890420 w 2252036"/>
              <a:gd name="connsiteY7" fmla="*/ 3602864 h 3820526"/>
              <a:gd name="connsiteX8" fmla="*/ 308773 w 2252036"/>
              <a:gd name="connsiteY8" fmla="*/ 3602222 h 3820526"/>
              <a:gd name="connsiteX9" fmla="*/ 163 w 2252036"/>
              <a:gd name="connsiteY9" fmla="*/ 3282182 h 3820526"/>
              <a:gd name="connsiteX10" fmla="*/ 163 w 2252036"/>
              <a:gd name="connsiteY10" fmla="*/ 540472 h 3820526"/>
              <a:gd name="connsiteX0" fmla="*/ 1531436 w 2252104"/>
              <a:gd name="connsiteY0" fmla="*/ 1772 h 3820526"/>
              <a:gd name="connsiteX1" fmla="*/ 1946348 w 2252104"/>
              <a:gd name="connsiteY1" fmla="*/ 1772 h 3820526"/>
              <a:gd name="connsiteX2" fmla="*/ 2251873 w 2252104"/>
              <a:gd name="connsiteY2" fmla="*/ 287522 h 3820526"/>
              <a:gd name="connsiteX3" fmla="*/ 2251873 w 2252104"/>
              <a:gd name="connsiteY3" fmla="*/ 3259322 h 3820526"/>
              <a:gd name="connsiteX4" fmla="*/ 1897543 w 2252104"/>
              <a:gd name="connsiteY4" fmla="*/ 3602222 h 3820526"/>
              <a:gd name="connsiteX5" fmla="*/ 1348903 w 2252104"/>
              <a:gd name="connsiteY5" fmla="*/ 3602865 h 3820526"/>
              <a:gd name="connsiteX6" fmla="*/ 1119963 w 2252104"/>
              <a:gd name="connsiteY6" fmla="*/ 3820526 h 3820526"/>
              <a:gd name="connsiteX7" fmla="*/ 890420 w 2252104"/>
              <a:gd name="connsiteY7" fmla="*/ 3602864 h 3820526"/>
              <a:gd name="connsiteX8" fmla="*/ 308773 w 2252104"/>
              <a:gd name="connsiteY8" fmla="*/ 3602222 h 3820526"/>
              <a:gd name="connsiteX9" fmla="*/ 163 w 2252104"/>
              <a:gd name="connsiteY9" fmla="*/ 3282182 h 3820526"/>
              <a:gd name="connsiteX10" fmla="*/ 163 w 2252104"/>
              <a:gd name="connsiteY10" fmla="*/ 540472 h 3820526"/>
              <a:gd name="connsiteX0" fmla="*/ 1531436 w 2252104"/>
              <a:gd name="connsiteY0" fmla="*/ 1772 h 3820526"/>
              <a:gd name="connsiteX1" fmla="*/ 1946348 w 2252104"/>
              <a:gd name="connsiteY1" fmla="*/ 1772 h 3820526"/>
              <a:gd name="connsiteX2" fmla="*/ 2251873 w 2252104"/>
              <a:gd name="connsiteY2" fmla="*/ 287522 h 3820526"/>
              <a:gd name="connsiteX3" fmla="*/ 2251873 w 2252104"/>
              <a:gd name="connsiteY3" fmla="*/ 3259322 h 3820526"/>
              <a:gd name="connsiteX4" fmla="*/ 1972294 w 2252104"/>
              <a:gd name="connsiteY4" fmla="*/ 3602222 h 3820526"/>
              <a:gd name="connsiteX5" fmla="*/ 1348903 w 2252104"/>
              <a:gd name="connsiteY5" fmla="*/ 3602865 h 3820526"/>
              <a:gd name="connsiteX6" fmla="*/ 1119963 w 2252104"/>
              <a:gd name="connsiteY6" fmla="*/ 3820526 h 3820526"/>
              <a:gd name="connsiteX7" fmla="*/ 890420 w 2252104"/>
              <a:gd name="connsiteY7" fmla="*/ 3602864 h 3820526"/>
              <a:gd name="connsiteX8" fmla="*/ 308773 w 2252104"/>
              <a:gd name="connsiteY8" fmla="*/ 3602222 h 3820526"/>
              <a:gd name="connsiteX9" fmla="*/ 163 w 2252104"/>
              <a:gd name="connsiteY9" fmla="*/ 3282182 h 3820526"/>
              <a:gd name="connsiteX10" fmla="*/ 163 w 2252104"/>
              <a:gd name="connsiteY10" fmla="*/ 540472 h 3820526"/>
              <a:gd name="connsiteX0" fmla="*/ 1531583 w 2252251"/>
              <a:gd name="connsiteY0" fmla="*/ 1772 h 3820526"/>
              <a:gd name="connsiteX1" fmla="*/ 1946495 w 2252251"/>
              <a:gd name="connsiteY1" fmla="*/ 1772 h 3820526"/>
              <a:gd name="connsiteX2" fmla="*/ 2252020 w 2252251"/>
              <a:gd name="connsiteY2" fmla="*/ 287522 h 3820526"/>
              <a:gd name="connsiteX3" fmla="*/ 2252020 w 2252251"/>
              <a:gd name="connsiteY3" fmla="*/ 3259322 h 3820526"/>
              <a:gd name="connsiteX4" fmla="*/ 1972441 w 2252251"/>
              <a:gd name="connsiteY4" fmla="*/ 3602222 h 3820526"/>
              <a:gd name="connsiteX5" fmla="*/ 1349050 w 2252251"/>
              <a:gd name="connsiteY5" fmla="*/ 3602865 h 3820526"/>
              <a:gd name="connsiteX6" fmla="*/ 1120110 w 2252251"/>
              <a:gd name="connsiteY6" fmla="*/ 3820526 h 3820526"/>
              <a:gd name="connsiteX7" fmla="*/ 890567 w 2252251"/>
              <a:gd name="connsiteY7" fmla="*/ 3602864 h 3820526"/>
              <a:gd name="connsiteX8" fmla="*/ 259086 w 2252251"/>
              <a:gd name="connsiteY8" fmla="*/ 3615669 h 3820526"/>
              <a:gd name="connsiteX9" fmla="*/ 310 w 2252251"/>
              <a:gd name="connsiteY9" fmla="*/ 3282182 h 3820526"/>
              <a:gd name="connsiteX10" fmla="*/ 310 w 2252251"/>
              <a:gd name="connsiteY10" fmla="*/ 540472 h 3820526"/>
              <a:gd name="connsiteX0" fmla="*/ 1531669 w 2252337"/>
              <a:gd name="connsiteY0" fmla="*/ 1772 h 3820526"/>
              <a:gd name="connsiteX1" fmla="*/ 1946581 w 2252337"/>
              <a:gd name="connsiteY1" fmla="*/ 1772 h 3820526"/>
              <a:gd name="connsiteX2" fmla="*/ 2252106 w 2252337"/>
              <a:gd name="connsiteY2" fmla="*/ 287522 h 3820526"/>
              <a:gd name="connsiteX3" fmla="*/ 2252106 w 2252337"/>
              <a:gd name="connsiteY3" fmla="*/ 3259322 h 3820526"/>
              <a:gd name="connsiteX4" fmla="*/ 1972527 w 2252337"/>
              <a:gd name="connsiteY4" fmla="*/ 3602222 h 3820526"/>
              <a:gd name="connsiteX5" fmla="*/ 1349136 w 2252337"/>
              <a:gd name="connsiteY5" fmla="*/ 3602865 h 3820526"/>
              <a:gd name="connsiteX6" fmla="*/ 1120196 w 2252337"/>
              <a:gd name="connsiteY6" fmla="*/ 3820526 h 3820526"/>
              <a:gd name="connsiteX7" fmla="*/ 890653 w 2252337"/>
              <a:gd name="connsiteY7" fmla="*/ 3602864 h 3820526"/>
              <a:gd name="connsiteX8" fmla="*/ 246714 w 2252337"/>
              <a:gd name="connsiteY8" fmla="*/ 3602221 h 3820526"/>
              <a:gd name="connsiteX9" fmla="*/ 396 w 2252337"/>
              <a:gd name="connsiteY9" fmla="*/ 3282182 h 3820526"/>
              <a:gd name="connsiteX10" fmla="*/ 396 w 2252337"/>
              <a:gd name="connsiteY10" fmla="*/ 540472 h 3820526"/>
              <a:gd name="connsiteX0" fmla="*/ 1531529 w 2252197"/>
              <a:gd name="connsiteY0" fmla="*/ 1772 h 3820526"/>
              <a:gd name="connsiteX1" fmla="*/ 1946441 w 2252197"/>
              <a:gd name="connsiteY1" fmla="*/ 1772 h 3820526"/>
              <a:gd name="connsiteX2" fmla="*/ 2251966 w 2252197"/>
              <a:gd name="connsiteY2" fmla="*/ 287522 h 3820526"/>
              <a:gd name="connsiteX3" fmla="*/ 2251966 w 2252197"/>
              <a:gd name="connsiteY3" fmla="*/ 3259322 h 3820526"/>
              <a:gd name="connsiteX4" fmla="*/ 1972387 w 2252197"/>
              <a:gd name="connsiteY4" fmla="*/ 3602222 h 3820526"/>
              <a:gd name="connsiteX5" fmla="*/ 1348996 w 2252197"/>
              <a:gd name="connsiteY5" fmla="*/ 3602865 h 3820526"/>
              <a:gd name="connsiteX6" fmla="*/ 1120056 w 2252197"/>
              <a:gd name="connsiteY6" fmla="*/ 3820526 h 3820526"/>
              <a:gd name="connsiteX7" fmla="*/ 890513 w 2252197"/>
              <a:gd name="connsiteY7" fmla="*/ 3602864 h 3820526"/>
              <a:gd name="connsiteX8" fmla="*/ 246574 w 2252197"/>
              <a:gd name="connsiteY8" fmla="*/ 3602221 h 3820526"/>
              <a:gd name="connsiteX9" fmla="*/ 256 w 2252197"/>
              <a:gd name="connsiteY9" fmla="*/ 3282182 h 3820526"/>
              <a:gd name="connsiteX10" fmla="*/ 256 w 2252197"/>
              <a:gd name="connsiteY10" fmla="*/ 540472 h 3820526"/>
              <a:gd name="connsiteX0" fmla="*/ 1531669 w 2252337"/>
              <a:gd name="connsiteY0" fmla="*/ 1772 h 3820526"/>
              <a:gd name="connsiteX1" fmla="*/ 1946581 w 2252337"/>
              <a:gd name="connsiteY1" fmla="*/ 1772 h 3820526"/>
              <a:gd name="connsiteX2" fmla="*/ 2252106 w 2252337"/>
              <a:gd name="connsiteY2" fmla="*/ 287522 h 3820526"/>
              <a:gd name="connsiteX3" fmla="*/ 2252106 w 2252337"/>
              <a:gd name="connsiteY3" fmla="*/ 3259322 h 3820526"/>
              <a:gd name="connsiteX4" fmla="*/ 1972527 w 2252337"/>
              <a:gd name="connsiteY4" fmla="*/ 3602222 h 3820526"/>
              <a:gd name="connsiteX5" fmla="*/ 1349136 w 2252337"/>
              <a:gd name="connsiteY5" fmla="*/ 3602865 h 3820526"/>
              <a:gd name="connsiteX6" fmla="*/ 1120196 w 2252337"/>
              <a:gd name="connsiteY6" fmla="*/ 3820526 h 3820526"/>
              <a:gd name="connsiteX7" fmla="*/ 890653 w 2252337"/>
              <a:gd name="connsiteY7" fmla="*/ 3602864 h 3820526"/>
              <a:gd name="connsiteX8" fmla="*/ 246714 w 2252337"/>
              <a:gd name="connsiteY8" fmla="*/ 3602221 h 3820526"/>
              <a:gd name="connsiteX9" fmla="*/ 396 w 2252337"/>
              <a:gd name="connsiteY9" fmla="*/ 3282182 h 3820526"/>
              <a:gd name="connsiteX10" fmla="*/ 396 w 2252337"/>
              <a:gd name="connsiteY10" fmla="*/ 540472 h 3820526"/>
              <a:gd name="connsiteX0" fmla="*/ 1531669 w 2252337"/>
              <a:gd name="connsiteY0" fmla="*/ 1772 h 3820526"/>
              <a:gd name="connsiteX1" fmla="*/ 1946581 w 2252337"/>
              <a:gd name="connsiteY1" fmla="*/ 1772 h 3820526"/>
              <a:gd name="connsiteX2" fmla="*/ 2252106 w 2252337"/>
              <a:gd name="connsiteY2" fmla="*/ 287522 h 3820526"/>
              <a:gd name="connsiteX3" fmla="*/ 2252106 w 2252337"/>
              <a:gd name="connsiteY3" fmla="*/ 3259322 h 3820526"/>
              <a:gd name="connsiteX4" fmla="*/ 1972527 w 2252337"/>
              <a:gd name="connsiteY4" fmla="*/ 3602222 h 3820526"/>
              <a:gd name="connsiteX5" fmla="*/ 1349136 w 2252337"/>
              <a:gd name="connsiteY5" fmla="*/ 3602865 h 3820526"/>
              <a:gd name="connsiteX6" fmla="*/ 1120196 w 2252337"/>
              <a:gd name="connsiteY6" fmla="*/ 3820526 h 3820526"/>
              <a:gd name="connsiteX7" fmla="*/ 890653 w 2252337"/>
              <a:gd name="connsiteY7" fmla="*/ 3602864 h 3820526"/>
              <a:gd name="connsiteX8" fmla="*/ 246714 w 2252337"/>
              <a:gd name="connsiteY8" fmla="*/ 3602221 h 3820526"/>
              <a:gd name="connsiteX9" fmla="*/ 396 w 2252337"/>
              <a:gd name="connsiteY9" fmla="*/ 3282182 h 3820526"/>
              <a:gd name="connsiteX10" fmla="*/ 396 w 2252337"/>
              <a:gd name="connsiteY10" fmla="*/ 540472 h 3820526"/>
              <a:gd name="connsiteX0" fmla="*/ 1531669 w 2253211"/>
              <a:gd name="connsiteY0" fmla="*/ 1772 h 3820526"/>
              <a:gd name="connsiteX1" fmla="*/ 1946581 w 2253211"/>
              <a:gd name="connsiteY1" fmla="*/ 1772 h 3820526"/>
              <a:gd name="connsiteX2" fmla="*/ 2252106 w 2253211"/>
              <a:gd name="connsiteY2" fmla="*/ 287522 h 3820526"/>
              <a:gd name="connsiteX3" fmla="*/ 2252106 w 2253211"/>
              <a:gd name="connsiteY3" fmla="*/ 3259322 h 3820526"/>
              <a:gd name="connsiteX4" fmla="*/ 1972527 w 2253211"/>
              <a:gd name="connsiteY4" fmla="*/ 3602222 h 3820526"/>
              <a:gd name="connsiteX5" fmla="*/ 1349136 w 2253211"/>
              <a:gd name="connsiteY5" fmla="*/ 3602865 h 3820526"/>
              <a:gd name="connsiteX6" fmla="*/ 1120196 w 2253211"/>
              <a:gd name="connsiteY6" fmla="*/ 3820526 h 3820526"/>
              <a:gd name="connsiteX7" fmla="*/ 890653 w 2253211"/>
              <a:gd name="connsiteY7" fmla="*/ 3602864 h 3820526"/>
              <a:gd name="connsiteX8" fmla="*/ 246714 w 2253211"/>
              <a:gd name="connsiteY8" fmla="*/ 3602221 h 3820526"/>
              <a:gd name="connsiteX9" fmla="*/ 396 w 2253211"/>
              <a:gd name="connsiteY9" fmla="*/ 3282182 h 3820526"/>
              <a:gd name="connsiteX10" fmla="*/ 396 w 2253211"/>
              <a:gd name="connsiteY10" fmla="*/ 540472 h 3820526"/>
              <a:gd name="connsiteX0" fmla="*/ 1531669 w 2254219"/>
              <a:gd name="connsiteY0" fmla="*/ 1772 h 3820526"/>
              <a:gd name="connsiteX1" fmla="*/ 1946581 w 2254219"/>
              <a:gd name="connsiteY1" fmla="*/ 1772 h 3820526"/>
              <a:gd name="connsiteX2" fmla="*/ 2252106 w 2254219"/>
              <a:gd name="connsiteY2" fmla="*/ 287522 h 3820526"/>
              <a:gd name="connsiteX3" fmla="*/ 2252106 w 2254219"/>
              <a:gd name="connsiteY3" fmla="*/ 3259322 h 3820526"/>
              <a:gd name="connsiteX4" fmla="*/ 1972527 w 2254219"/>
              <a:gd name="connsiteY4" fmla="*/ 3602222 h 3820526"/>
              <a:gd name="connsiteX5" fmla="*/ 1349136 w 2254219"/>
              <a:gd name="connsiteY5" fmla="*/ 3602865 h 3820526"/>
              <a:gd name="connsiteX6" fmla="*/ 1120196 w 2254219"/>
              <a:gd name="connsiteY6" fmla="*/ 3820526 h 3820526"/>
              <a:gd name="connsiteX7" fmla="*/ 890653 w 2254219"/>
              <a:gd name="connsiteY7" fmla="*/ 3602864 h 3820526"/>
              <a:gd name="connsiteX8" fmla="*/ 246714 w 2254219"/>
              <a:gd name="connsiteY8" fmla="*/ 3602221 h 3820526"/>
              <a:gd name="connsiteX9" fmla="*/ 396 w 2254219"/>
              <a:gd name="connsiteY9" fmla="*/ 3282182 h 3820526"/>
              <a:gd name="connsiteX10" fmla="*/ 396 w 2254219"/>
              <a:gd name="connsiteY10" fmla="*/ 540472 h 382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4219" h="3820526">
                <a:moveTo>
                  <a:pt x="1531669" y="1772"/>
                </a:moveTo>
                <a:lnTo>
                  <a:pt x="1946581" y="1772"/>
                </a:lnTo>
                <a:cubicBezTo>
                  <a:pt x="2174434" y="-10554"/>
                  <a:pt x="2257335" y="36883"/>
                  <a:pt x="2252106" y="287522"/>
                </a:cubicBezTo>
                <a:lnTo>
                  <a:pt x="2252106" y="3259322"/>
                </a:lnTo>
                <a:cubicBezTo>
                  <a:pt x="2264578" y="3498707"/>
                  <a:pt x="2228096" y="3619404"/>
                  <a:pt x="1972527" y="3602222"/>
                </a:cubicBezTo>
                <a:lnTo>
                  <a:pt x="1349136" y="3602865"/>
                </a:lnTo>
                <a:lnTo>
                  <a:pt x="1120196" y="3820526"/>
                </a:lnTo>
                <a:lnTo>
                  <a:pt x="890653" y="3602864"/>
                </a:lnTo>
                <a:lnTo>
                  <a:pt x="246714" y="3602221"/>
                </a:lnTo>
                <a:cubicBezTo>
                  <a:pt x="30291" y="3609095"/>
                  <a:pt x="-4310" y="3494945"/>
                  <a:pt x="396" y="3282182"/>
                </a:cubicBezTo>
                <a:lnTo>
                  <a:pt x="396" y="540472"/>
                </a:lnTo>
              </a:path>
            </a:pathLst>
          </a:custGeom>
          <a:noFill/>
          <a:ln w="28575" cap="flat" cmpd="sng" algn="ctr">
            <a:solidFill>
              <a:srgbClr val="8B898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7D29BBA7-9F2C-2A45-B2E0-769EA5193A9E}"/>
              </a:ext>
            </a:extLst>
          </p:cNvPr>
          <p:cNvSpPr txBox="1"/>
          <p:nvPr/>
        </p:nvSpPr>
        <p:spPr>
          <a:xfrm>
            <a:off x="7607452" y="2730133"/>
            <a:ext cx="208568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Data is being generated through HIGHER HEALTH</a:t>
            </a:r>
          </a:p>
        </p:txBody>
      </p:sp>
      <p:grpSp>
        <p:nvGrpSpPr>
          <p:cNvPr id="13" name="Group 12">
            <a:extLst>
              <a:ext uri="{FF2B5EF4-FFF2-40B4-BE49-F238E27FC236}">
                <a16:creationId xmlns:a16="http://schemas.microsoft.com/office/drawing/2014/main" id="{14BEAA8A-7F83-69BB-D22A-685DD310AAA5}"/>
              </a:ext>
            </a:extLst>
          </p:cNvPr>
          <p:cNvGrpSpPr/>
          <p:nvPr/>
        </p:nvGrpSpPr>
        <p:grpSpPr>
          <a:xfrm>
            <a:off x="2565712" y="3933591"/>
            <a:ext cx="9743897" cy="2702313"/>
            <a:chOff x="1241139" y="4001536"/>
            <a:chExt cx="9743897" cy="2702313"/>
          </a:xfrm>
        </p:grpSpPr>
        <p:grpSp>
          <p:nvGrpSpPr>
            <p:cNvPr id="6" name="Group 5">
              <a:extLst>
                <a:ext uri="{FF2B5EF4-FFF2-40B4-BE49-F238E27FC236}">
                  <a16:creationId xmlns:a16="http://schemas.microsoft.com/office/drawing/2014/main" id="{72BF6787-AFF8-3448-AE83-E49221112F03}"/>
                </a:ext>
              </a:extLst>
            </p:cNvPr>
            <p:cNvGrpSpPr/>
            <p:nvPr/>
          </p:nvGrpSpPr>
          <p:grpSpPr>
            <a:xfrm>
              <a:off x="1330036" y="4001536"/>
              <a:ext cx="1273059" cy="1109634"/>
              <a:chOff x="5855873" y="1337371"/>
              <a:chExt cx="1546415" cy="1377018"/>
            </a:xfrm>
          </p:grpSpPr>
          <p:sp>
            <p:nvSpPr>
              <p:cNvPr id="7" name="Freeform 11">
                <a:extLst>
                  <a:ext uri="{FF2B5EF4-FFF2-40B4-BE49-F238E27FC236}">
                    <a16:creationId xmlns:a16="http://schemas.microsoft.com/office/drawing/2014/main" id="{BDCC9787-66E4-2246-8E0C-FF128501BB5B}"/>
                  </a:ext>
                </a:extLst>
              </p:cNvPr>
              <p:cNvSpPr/>
              <p:nvPr/>
            </p:nvSpPr>
            <p:spPr>
              <a:xfrm rot="16200000">
                <a:off x="6250667" y="1562768"/>
                <a:ext cx="1377018" cy="926224"/>
              </a:xfrm>
              <a:custGeom>
                <a:avLst/>
                <a:gdLst>
                  <a:gd name="connsiteX0" fmla="*/ 0 w 2243987"/>
                  <a:gd name="connsiteY0" fmla="*/ 514041 h 1507524"/>
                  <a:gd name="connsiteX1" fmla="*/ 9886 w 2243987"/>
                  <a:gd name="connsiteY1" fmla="*/ 133453 h 1507524"/>
                  <a:gd name="connsiteX2" fmla="*/ 98854 w 2243987"/>
                  <a:gd name="connsiteY2" fmla="*/ 9885 h 1507524"/>
                  <a:gd name="connsiteX3" fmla="*/ 2110534 w 2243987"/>
                  <a:gd name="connsiteY3" fmla="*/ 0 h 1507524"/>
                  <a:gd name="connsiteX4" fmla="*/ 2229159 w 2243987"/>
                  <a:gd name="connsiteY4" fmla="*/ 103796 h 1507524"/>
                  <a:gd name="connsiteX5" fmla="*/ 2243987 w 2243987"/>
                  <a:gd name="connsiteY5" fmla="*/ 499213 h 1507524"/>
                  <a:gd name="connsiteX6" fmla="*/ 2169847 w 2243987"/>
                  <a:gd name="connsiteY6" fmla="*/ 696921 h 1507524"/>
                  <a:gd name="connsiteX7" fmla="*/ 1364186 w 2243987"/>
                  <a:gd name="connsiteY7" fmla="*/ 1126936 h 1507524"/>
                  <a:gd name="connsiteX8" fmla="*/ 1151650 w 2243987"/>
                  <a:gd name="connsiteY8" fmla="*/ 1507524 h 1507524"/>
                  <a:gd name="connsiteX9" fmla="*/ 934171 w 2243987"/>
                  <a:gd name="connsiteY9" fmla="*/ 1171420 h 1507524"/>
                  <a:gd name="connsiteX10" fmla="*/ 276792 w 2243987"/>
                  <a:gd name="connsiteY10" fmla="*/ 805660 h 1507524"/>
                  <a:gd name="connsiteX11" fmla="*/ 59313 w 2243987"/>
                  <a:gd name="connsiteY11" fmla="*/ 677150 h 1507524"/>
                  <a:gd name="connsiteX12" fmla="*/ 0 w 2243987"/>
                  <a:gd name="connsiteY12" fmla="*/ 514041 h 1507524"/>
                  <a:gd name="connsiteX0" fmla="*/ 0 w 2243987"/>
                  <a:gd name="connsiteY0" fmla="*/ 514041 h 1507524"/>
                  <a:gd name="connsiteX1" fmla="*/ 9886 w 2243987"/>
                  <a:gd name="connsiteY1" fmla="*/ 133453 h 1507524"/>
                  <a:gd name="connsiteX2" fmla="*/ 98854 w 2243987"/>
                  <a:gd name="connsiteY2" fmla="*/ 9885 h 1507524"/>
                  <a:gd name="connsiteX3" fmla="*/ 2110534 w 2243987"/>
                  <a:gd name="connsiteY3" fmla="*/ 0 h 1507524"/>
                  <a:gd name="connsiteX4" fmla="*/ 2229159 w 2243987"/>
                  <a:gd name="connsiteY4" fmla="*/ 103796 h 1507524"/>
                  <a:gd name="connsiteX5" fmla="*/ 2243987 w 2243987"/>
                  <a:gd name="connsiteY5" fmla="*/ 499213 h 1507524"/>
                  <a:gd name="connsiteX6" fmla="*/ 2169847 w 2243987"/>
                  <a:gd name="connsiteY6" fmla="*/ 696921 h 1507524"/>
                  <a:gd name="connsiteX7" fmla="*/ 1364186 w 2243987"/>
                  <a:gd name="connsiteY7" fmla="*/ 1126936 h 1507524"/>
                  <a:gd name="connsiteX8" fmla="*/ 1151650 w 2243987"/>
                  <a:gd name="connsiteY8" fmla="*/ 1507524 h 1507524"/>
                  <a:gd name="connsiteX9" fmla="*/ 934171 w 2243987"/>
                  <a:gd name="connsiteY9" fmla="*/ 1171420 h 1507524"/>
                  <a:gd name="connsiteX10" fmla="*/ 276792 w 2243987"/>
                  <a:gd name="connsiteY10" fmla="*/ 805660 h 1507524"/>
                  <a:gd name="connsiteX11" fmla="*/ 59313 w 2243987"/>
                  <a:gd name="connsiteY11" fmla="*/ 677150 h 1507524"/>
                  <a:gd name="connsiteX12" fmla="*/ 0 w 2243987"/>
                  <a:gd name="connsiteY12" fmla="*/ 514041 h 1507524"/>
                  <a:gd name="connsiteX0" fmla="*/ 0 w 2243987"/>
                  <a:gd name="connsiteY0" fmla="*/ 514041 h 1507524"/>
                  <a:gd name="connsiteX1" fmla="*/ 9886 w 2243987"/>
                  <a:gd name="connsiteY1" fmla="*/ 133453 h 1507524"/>
                  <a:gd name="connsiteX2" fmla="*/ 98854 w 2243987"/>
                  <a:gd name="connsiteY2" fmla="*/ 9885 h 1507524"/>
                  <a:gd name="connsiteX3" fmla="*/ 2110534 w 2243987"/>
                  <a:gd name="connsiteY3" fmla="*/ 0 h 1507524"/>
                  <a:gd name="connsiteX4" fmla="*/ 2229159 w 2243987"/>
                  <a:gd name="connsiteY4" fmla="*/ 103796 h 1507524"/>
                  <a:gd name="connsiteX5" fmla="*/ 2243987 w 2243987"/>
                  <a:gd name="connsiteY5" fmla="*/ 499213 h 1507524"/>
                  <a:gd name="connsiteX6" fmla="*/ 2169847 w 2243987"/>
                  <a:gd name="connsiteY6" fmla="*/ 696921 h 1507524"/>
                  <a:gd name="connsiteX7" fmla="*/ 1364186 w 2243987"/>
                  <a:gd name="connsiteY7" fmla="*/ 1126936 h 1507524"/>
                  <a:gd name="connsiteX8" fmla="*/ 1151650 w 2243987"/>
                  <a:gd name="connsiteY8" fmla="*/ 1507524 h 1507524"/>
                  <a:gd name="connsiteX9" fmla="*/ 934171 w 2243987"/>
                  <a:gd name="connsiteY9" fmla="*/ 1171420 h 1507524"/>
                  <a:gd name="connsiteX10" fmla="*/ 276792 w 2243987"/>
                  <a:gd name="connsiteY10" fmla="*/ 805660 h 1507524"/>
                  <a:gd name="connsiteX11" fmla="*/ 59313 w 2243987"/>
                  <a:gd name="connsiteY11" fmla="*/ 677150 h 1507524"/>
                  <a:gd name="connsiteX12" fmla="*/ 0 w 2243987"/>
                  <a:gd name="connsiteY12" fmla="*/ 514041 h 1507524"/>
                  <a:gd name="connsiteX0" fmla="*/ 0 w 2243987"/>
                  <a:gd name="connsiteY0" fmla="*/ 515777 h 1509260"/>
                  <a:gd name="connsiteX1" fmla="*/ 9886 w 2243987"/>
                  <a:gd name="connsiteY1" fmla="*/ 135189 h 1509260"/>
                  <a:gd name="connsiteX2" fmla="*/ 98854 w 2243987"/>
                  <a:gd name="connsiteY2" fmla="*/ 11621 h 1509260"/>
                  <a:gd name="connsiteX3" fmla="*/ 2110534 w 2243987"/>
                  <a:gd name="connsiteY3" fmla="*/ 1736 h 1509260"/>
                  <a:gd name="connsiteX4" fmla="*/ 2229159 w 2243987"/>
                  <a:gd name="connsiteY4" fmla="*/ 105532 h 1509260"/>
                  <a:gd name="connsiteX5" fmla="*/ 2243987 w 2243987"/>
                  <a:gd name="connsiteY5" fmla="*/ 500949 h 1509260"/>
                  <a:gd name="connsiteX6" fmla="*/ 2169847 w 2243987"/>
                  <a:gd name="connsiteY6" fmla="*/ 698657 h 1509260"/>
                  <a:gd name="connsiteX7" fmla="*/ 1364186 w 2243987"/>
                  <a:gd name="connsiteY7" fmla="*/ 1128672 h 1509260"/>
                  <a:gd name="connsiteX8" fmla="*/ 1151650 w 2243987"/>
                  <a:gd name="connsiteY8" fmla="*/ 1509260 h 1509260"/>
                  <a:gd name="connsiteX9" fmla="*/ 934171 w 2243987"/>
                  <a:gd name="connsiteY9" fmla="*/ 1173156 h 1509260"/>
                  <a:gd name="connsiteX10" fmla="*/ 276792 w 2243987"/>
                  <a:gd name="connsiteY10" fmla="*/ 807396 h 1509260"/>
                  <a:gd name="connsiteX11" fmla="*/ 59313 w 2243987"/>
                  <a:gd name="connsiteY11" fmla="*/ 678886 h 1509260"/>
                  <a:gd name="connsiteX12" fmla="*/ 0 w 2243987"/>
                  <a:gd name="connsiteY12" fmla="*/ 515777 h 1509260"/>
                  <a:gd name="connsiteX0" fmla="*/ 0 w 2243987"/>
                  <a:gd name="connsiteY0" fmla="*/ 517112 h 1510595"/>
                  <a:gd name="connsiteX1" fmla="*/ 9886 w 2243987"/>
                  <a:gd name="connsiteY1" fmla="*/ 136524 h 1510595"/>
                  <a:gd name="connsiteX2" fmla="*/ 98854 w 2243987"/>
                  <a:gd name="connsiteY2" fmla="*/ 12956 h 1510595"/>
                  <a:gd name="connsiteX3" fmla="*/ 2110534 w 2243987"/>
                  <a:gd name="connsiteY3" fmla="*/ 3071 h 1510595"/>
                  <a:gd name="connsiteX4" fmla="*/ 2229159 w 2243987"/>
                  <a:gd name="connsiteY4" fmla="*/ 106867 h 1510595"/>
                  <a:gd name="connsiteX5" fmla="*/ 2243987 w 2243987"/>
                  <a:gd name="connsiteY5" fmla="*/ 502284 h 1510595"/>
                  <a:gd name="connsiteX6" fmla="*/ 2169847 w 2243987"/>
                  <a:gd name="connsiteY6" fmla="*/ 699992 h 1510595"/>
                  <a:gd name="connsiteX7" fmla="*/ 1364186 w 2243987"/>
                  <a:gd name="connsiteY7" fmla="*/ 1130007 h 1510595"/>
                  <a:gd name="connsiteX8" fmla="*/ 1151650 w 2243987"/>
                  <a:gd name="connsiteY8" fmla="*/ 1510595 h 1510595"/>
                  <a:gd name="connsiteX9" fmla="*/ 934171 w 2243987"/>
                  <a:gd name="connsiteY9" fmla="*/ 1174491 h 1510595"/>
                  <a:gd name="connsiteX10" fmla="*/ 276792 w 2243987"/>
                  <a:gd name="connsiteY10" fmla="*/ 808731 h 1510595"/>
                  <a:gd name="connsiteX11" fmla="*/ 59313 w 2243987"/>
                  <a:gd name="connsiteY11" fmla="*/ 680221 h 1510595"/>
                  <a:gd name="connsiteX12" fmla="*/ 0 w 2243987"/>
                  <a:gd name="connsiteY12" fmla="*/ 517112 h 1510595"/>
                  <a:gd name="connsiteX0" fmla="*/ 0 w 2245087"/>
                  <a:gd name="connsiteY0" fmla="*/ 517112 h 1510595"/>
                  <a:gd name="connsiteX1" fmla="*/ 9886 w 2245087"/>
                  <a:gd name="connsiteY1" fmla="*/ 136524 h 1510595"/>
                  <a:gd name="connsiteX2" fmla="*/ 98854 w 2245087"/>
                  <a:gd name="connsiteY2" fmla="*/ 12956 h 1510595"/>
                  <a:gd name="connsiteX3" fmla="*/ 2110534 w 2245087"/>
                  <a:gd name="connsiteY3" fmla="*/ 3071 h 1510595"/>
                  <a:gd name="connsiteX4" fmla="*/ 2229159 w 2245087"/>
                  <a:gd name="connsiteY4" fmla="*/ 106867 h 1510595"/>
                  <a:gd name="connsiteX5" fmla="*/ 2243987 w 2245087"/>
                  <a:gd name="connsiteY5" fmla="*/ 502284 h 1510595"/>
                  <a:gd name="connsiteX6" fmla="*/ 2169847 w 2245087"/>
                  <a:gd name="connsiteY6" fmla="*/ 699992 h 1510595"/>
                  <a:gd name="connsiteX7" fmla="*/ 1364186 w 2245087"/>
                  <a:gd name="connsiteY7" fmla="*/ 1130007 h 1510595"/>
                  <a:gd name="connsiteX8" fmla="*/ 1151650 w 2245087"/>
                  <a:gd name="connsiteY8" fmla="*/ 1510595 h 1510595"/>
                  <a:gd name="connsiteX9" fmla="*/ 934171 w 2245087"/>
                  <a:gd name="connsiteY9" fmla="*/ 1174491 h 1510595"/>
                  <a:gd name="connsiteX10" fmla="*/ 276792 w 2245087"/>
                  <a:gd name="connsiteY10" fmla="*/ 808731 h 1510595"/>
                  <a:gd name="connsiteX11" fmla="*/ 59313 w 2245087"/>
                  <a:gd name="connsiteY11" fmla="*/ 680221 h 1510595"/>
                  <a:gd name="connsiteX12" fmla="*/ 0 w 2245087"/>
                  <a:gd name="connsiteY12" fmla="*/ 517112 h 1510595"/>
                  <a:gd name="connsiteX0" fmla="*/ 0 w 2247191"/>
                  <a:gd name="connsiteY0" fmla="*/ 517112 h 1510595"/>
                  <a:gd name="connsiteX1" fmla="*/ 9886 w 2247191"/>
                  <a:gd name="connsiteY1" fmla="*/ 136524 h 1510595"/>
                  <a:gd name="connsiteX2" fmla="*/ 98854 w 2247191"/>
                  <a:gd name="connsiteY2" fmla="*/ 12956 h 1510595"/>
                  <a:gd name="connsiteX3" fmla="*/ 2110534 w 2247191"/>
                  <a:gd name="connsiteY3" fmla="*/ 3071 h 1510595"/>
                  <a:gd name="connsiteX4" fmla="*/ 2229159 w 2247191"/>
                  <a:gd name="connsiteY4" fmla="*/ 106867 h 1510595"/>
                  <a:gd name="connsiteX5" fmla="*/ 2243987 w 2247191"/>
                  <a:gd name="connsiteY5" fmla="*/ 502284 h 1510595"/>
                  <a:gd name="connsiteX6" fmla="*/ 2169847 w 2247191"/>
                  <a:gd name="connsiteY6" fmla="*/ 699992 h 1510595"/>
                  <a:gd name="connsiteX7" fmla="*/ 1364186 w 2247191"/>
                  <a:gd name="connsiteY7" fmla="*/ 1130007 h 1510595"/>
                  <a:gd name="connsiteX8" fmla="*/ 1151650 w 2247191"/>
                  <a:gd name="connsiteY8" fmla="*/ 1510595 h 1510595"/>
                  <a:gd name="connsiteX9" fmla="*/ 934171 w 2247191"/>
                  <a:gd name="connsiteY9" fmla="*/ 1174491 h 1510595"/>
                  <a:gd name="connsiteX10" fmla="*/ 276792 w 2247191"/>
                  <a:gd name="connsiteY10" fmla="*/ 808731 h 1510595"/>
                  <a:gd name="connsiteX11" fmla="*/ 59313 w 2247191"/>
                  <a:gd name="connsiteY11" fmla="*/ 680221 h 1510595"/>
                  <a:gd name="connsiteX12" fmla="*/ 0 w 2247191"/>
                  <a:gd name="connsiteY12" fmla="*/ 517112 h 1510595"/>
                  <a:gd name="connsiteX0" fmla="*/ 3978 w 2251169"/>
                  <a:gd name="connsiteY0" fmla="*/ 517112 h 1510595"/>
                  <a:gd name="connsiteX1" fmla="*/ 13864 w 2251169"/>
                  <a:gd name="connsiteY1" fmla="*/ 136524 h 1510595"/>
                  <a:gd name="connsiteX2" fmla="*/ 102832 w 2251169"/>
                  <a:gd name="connsiteY2" fmla="*/ 12956 h 1510595"/>
                  <a:gd name="connsiteX3" fmla="*/ 2114512 w 2251169"/>
                  <a:gd name="connsiteY3" fmla="*/ 3071 h 1510595"/>
                  <a:gd name="connsiteX4" fmla="*/ 2233137 w 2251169"/>
                  <a:gd name="connsiteY4" fmla="*/ 106867 h 1510595"/>
                  <a:gd name="connsiteX5" fmla="*/ 2247965 w 2251169"/>
                  <a:gd name="connsiteY5" fmla="*/ 502284 h 1510595"/>
                  <a:gd name="connsiteX6" fmla="*/ 2173825 w 2251169"/>
                  <a:gd name="connsiteY6" fmla="*/ 699992 h 1510595"/>
                  <a:gd name="connsiteX7" fmla="*/ 1368164 w 2251169"/>
                  <a:gd name="connsiteY7" fmla="*/ 1130007 h 1510595"/>
                  <a:gd name="connsiteX8" fmla="*/ 1155628 w 2251169"/>
                  <a:gd name="connsiteY8" fmla="*/ 1510595 h 1510595"/>
                  <a:gd name="connsiteX9" fmla="*/ 938149 w 2251169"/>
                  <a:gd name="connsiteY9" fmla="*/ 1174491 h 1510595"/>
                  <a:gd name="connsiteX10" fmla="*/ 280770 w 2251169"/>
                  <a:gd name="connsiteY10" fmla="*/ 808731 h 1510595"/>
                  <a:gd name="connsiteX11" fmla="*/ 63291 w 2251169"/>
                  <a:gd name="connsiteY11" fmla="*/ 680221 h 1510595"/>
                  <a:gd name="connsiteX12" fmla="*/ 3978 w 2251169"/>
                  <a:gd name="connsiteY12" fmla="*/ 517112 h 1510595"/>
                  <a:gd name="connsiteX0" fmla="*/ 3978 w 2313090"/>
                  <a:gd name="connsiteY0" fmla="*/ 517112 h 1510595"/>
                  <a:gd name="connsiteX1" fmla="*/ 13864 w 2313090"/>
                  <a:gd name="connsiteY1" fmla="*/ 136524 h 1510595"/>
                  <a:gd name="connsiteX2" fmla="*/ 102832 w 2313090"/>
                  <a:gd name="connsiteY2" fmla="*/ 12956 h 1510595"/>
                  <a:gd name="connsiteX3" fmla="*/ 2114512 w 2313090"/>
                  <a:gd name="connsiteY3" fmla="*/ 3071 h 1510595"/>
                  <a:gd name="connsiteX4" fmla="*/ 2233137 w 2313090"/>
                  <a:gd name="connsiteY4" fmla="*/ 106867 h 1510595"/>
                  <a:gd name="connsiteX5" fmla="*/ 2247965 w 2313090"/>
                  <a:gd name="connsiteY5" fmla="*/ 502284 h 1510595"/>
                  <a:gd name="connsiteX6" fmla="*/ 2173825 w 2313090"/>
                  <a:gd name="connsiteY6" fmla="*/ 699992 h 1510595"/>
                  <a:gd name="connsiteX7" fmla="*/ 1368164 w 2313090"/>
                  <a:gd name="connsiteY7" fmla="*/ 1130007 h 1510595"/>
                  <a:gd name="connsiteX8" fmla="*/ 1155628 w 2313090"/>
                  <a:gd name="connsiteY8" fmla="*/ 1510595 h 1510595"/>
                  <a:gd name="connsiteX9" fmla="*/ 938149 w 2313090"/>
                  <a:gd name="connsiteY9" fmla="*/ 1174491 h 1510595"/>
                  <a:gd name="connsiteX10" fmla="*/ 280770 w 2313090"/>
                  <a:gd name="connsiteY10" fmla="*/ 808731 h 1510595"/>
                  <a:gd name="connsiteX11" fmla="*/ 63291 w 2313090"/>
                  <a:gd name="connsiteY11" fmla="*/ 680221 h 1510595"/>
                  <a:gd name="connsiteX12" fmla="*/ 3978 w 2313090"/>
                  <a:gd name="connsiteY12" fmla="*/ 517112 h 1510595"/>
                  <a:gd name="connsiteX0" fmla="*/ 3978 w 2247965"/>
                  <a:gd name="connsiteY0" fmla="*/ 517112 h 1510595"/>
                  <a:gd name="connsiteX1" fmla="*/ 13864 w 2247965"/>
                  <a:gd name="connsiteY1" fmla="*/ 136524 h 1510595"/>
                  <a:gd name="connsiteX2" fmla="*/ 102832 w 2247965"/>
                  <a:gd name="connsiteY2" fmla="*/ 12956 h 1510595"/>
                  <a:gd name="connsiteX3" fmla="*/ 2114512 w 2247965"/>
                  <a:gd name="connsiteY3" fmla="*/ 3071 h 1510595"/>
                  <a:gd name="connsiteX4" fmla="*/ 2233137 w 2247965"/>
                  <a:gd name="connsiteY4" fmla="*/ 106867 h 1510595"/>
                  <a:gd name="connsiteX5" fmla="*/ 2247965 w 2247965"/>
                  <a:gd name="connsiteY5" fmla="*/ 502284 h 1510595"/>
                  <a:gd name="connsiteX6" fmla="*/ 2173825 w 2247965"/>
                  <a:gd name="connsiteY6" fmla="*/ 699992 h 1510595"/>
                  <a:gd name="connsiteX7" fmla="*/ 1368164 w 2247965"/>
                  <a:gd name="connsiteY7" fmla="*/ 1130007 h 1510595"/>
                  <a:gd name="connsiteX8" fmla="*/ 1155628 w 2247965"/>
                  <a:gd name="connsiteY8" fmla="*/ 1510595 h 1510595"/>
                  <a:gd name="connsiteX9" fmla="*/ 938149 w 2247965"/>
                  <a:gd name="connsiteY9" fmla="*/ 1174491 h 1510595"/>
                  <a:gd name="connsiteX10" fmla="*/ 280770 w 2247965"/>
                  <a:gd name="connsiteY10" fmla="*/ 808731 h 1510595"/>
                  <a:gd name="connsiteX11" fmla="*/ 63291 w 2247965"/>
                  <a:gd name="connsiteY11" fmla="*/ 680221 h 1510595"/>
                  <a:gd name="connsiteX12" fmla="*/ 3978 w 2247965"/>
                  <a:gd name="connsiteY12" fmla="*/ 517112 h 1510595"/>
                  <a:gd name="connsiteX0" fmla="*/ 6192 w 2250179"/>
                  <a:gd name="connsiteY0" fmla="*/ 517112 h 1510595"/>
                  <a:gd name="connsiteX1" fmla="*/ 16078 w 2250179"/>
                  <a:gd name="connsiteY1" fmla="*/ 136524 h 1510595"/>
                  <a:gd name="connsiteX2" fmla="*/ 105046 w 2250179"/>
                  <a:gd name="connsiteY2" fmla="*/ 12956 h 1510595"/>
                  <a:gd name="connsiteX3" fmla="*/ 2116726 w 2250179"/>
                  <a:gd name="connsiteY3" fmla="*/ 3071 h 1510595"/>
                  <a:gd name="connsiteX4" fmla="*/ 2235351 w 2250179"/>
                  <a:gd name="connsiteY4" fmla="*/ 106867 h 1510595"/>
                  <a:gd name="connsiteX5" fmla="*/ 2250179 w 2250179"/>
                  <a:gd name="connsiteY5" fmla="*/ 502284 h 1510595"/>
                  <a:gd name="connsiteX6" fmla="*/ 2176039 w 2250179"/>
                  <a:gd name="connsiteY6" fmla="*/ 699992 h 1510595"/>
                  <a:gd name="connsiteX7" fmla="*/ 1370378 w 2250179"/>
                  <a:gd name="connsiteY7" fmla="*/ 1130007 h 1510595"/>
                  <a:gd name="connsiteX8" fmla="*/ 1157842 w 2250179"/>
                  <a:gd name="connsiteY8" fmla="*/ 1510595 h 1510595"/>
                  <a:gd name="connsiteX9" fmla="*/ 940363 w 2250179"/>
                  <a:gd name="connsiteY9" fmla="*/ 1174491 h 1510595"/>
                  <a:gd name="connsiteX10" fmla="*/ 282984 w 2250179"/>
                  <a:gd name="connsiteY10" fmla="*/ 808731 h 1510595"/>
                  <a:gd name="connsiteX11" fmla="*/ 65505 w 2250179"/>
                  <a:gd name="connsiteY11" fmla="*/ 680221 h 1510595"/>
                  <a:gd name="connsiteX12" fmla="*/ 6192 w 2250179"/>
                  <a:gd name="connsiteY12" fmla="*/ 517112 h 1510595"/>
                  <a:gd name="connsiteX0" fmla="*/ 0 w 2243987"/>
                  <a:gd name="connsiteY0" fmla="*/ 517112 h 1510595"/>
                  <a:gd name="connsiteX1" fmla="*/ 9886 w 2243987"/>
                  <a:gd name="connsiteY1" fmla="*/ 136524 h 1510595"/>
                  <a:gd name="connsiteX2" fmla="*/ 98854 w 2243987"/>
                  <a:gd name="connsiteY2" fmla="*/ 12956 h 1510595"/>
                  <a:gd name="connsiteX3" fmla="*/ 2110534 w 2243987"/>
                  <a:gd name="connsiteY3" fmla="*/ 3071 h 1510595"/>
                  <a:gd name="connsiteX4" fmla="*/ 2229159 w 2243987"/>
                  <a:gd name="connsiteY4" fmla="*/ 106867 h 1510595"/>
                  <a:gd name="connsiteX5" fmla="*/ 2243987 w 2243987"/>
                  <a:gd name="connsiteY5" fmla="*/ 502284 h 1510595"/>
                  <a:gd name="connsiteX6" fmla="*/ 2169847 w 2243987"/>
                  <a:gd name="connsiteY6" fmla="*/ 699992 h 1510595"/>
                  <a:gd name="connsiteX7" fmla="*/ 1364186 w 2243987"/>
                  <a:gd name="connsiteY7" fmla="*/ 1130007 h 1510595"/>
                  <a:gd name="connsiteX8" fmla="*/ 1151650 w 2243987"/>
                  <a:gd name="connsiteY8" fmla="*/ 1510595 h 1510595"/>
                  <a:gd name="connsiteX9" fmla="*/ 934171 w 2243987"/>
                  <a:gd name="connsiteY9" fmla="*/ 1174491 h 1510595"/>
                  <a:gd name="connsiteX10" fmla="*/ 276792 w 2243987"/>
                  <a:gd name="connsiteY10" fmla="*/ 808731 h 1510595"/>
                  <a:gd name="connsiteX11" fmla="*/ 59313 w 2243987"/>
                  <a:gd name="connsiteY11" fmla="*/ 680221 h 1510595"/>
                  <a:gd name="connsiteX12" fmla="*/ 0 w 2243987"/>
                  <a:gd name="connsiteY12" fmla="*/ 517112 h 1510595"/>
                  <a:gd name="connsiteX0" fmla="*/ 1820 w 2245807"/>
                  <a:gd name="connsiteY0" fmla="*/ 517112 h 1510595"/>
                  <a:gd name="connsiteX1" fmla="*/ 11706 w 2245807"/>
                  <a:gd name="connsiteY1" fmla="*/ 136524 h 1510595"/>
                  <a:gd name="connsiteX2" fmla="*/ 100674 w 2245807"/>
                  <a:gd name="connsiteY2" fmla="*/ 12956 h 1510595"/>
                  <a:gd name="connsiteX3" fmla="*/ 2112354 w 2245807"/>
                  <a:gd name="connsiteY3" fmla="*/ 3071 h 1510595"/>
                  <a:gd name="connsiteX4" fmla="*/ 2230979 w 2245807"/>
                  <a:gd name="connsiteY4" fmla="*/ 106867 h 1510595"/>
                  <a:gd name="connsiteX5" fmla="*/ 2245807 w 2245807"/>
                  <a:gd name="connsiteY5" fmla="*/ 502284 h 1510595"/>
                  <a:gd name="connsiteX6" fmla="*/ 2171667 w 2245807"/>
                  <a:gd name="connsiteY6" fmla="*/ 699992 h 1510595"/>
                  <a:gd name="connsiteX7" fmla="*/ 1366006 w 2245807"/>
                  <a:gd name="connsiteY7" fmla="*/ 1130007 h 1510595"/>
                  <a:gd name="connsiteX8" fmla="*/ 1153470 w 2245807"/>
                  <a:gd name="connsiteY8" fmla="*/ 1510595 h 1510595"/>
                  <a:gd name="connsiteX9" fmla="*/ 935991 w 2245807"/>
                  <a:gd name="connsiteY9" fmla="*/ 1174491 h 1510595"/>
                  <a:gd name="connsiteX10" fmla="*/ 278612 w 2245807"/>
                  <a:gd name="connsiteY10" fmla="*/ 808731 h 1510595"/>
                  <a:gd name="connsiteX11" fmla="*/ 61133 w 2245807"/>
                  <a:gd name="connsiteY11" fmla="*/ 680221 h 1510595"/>
                  <a:gd name="connsiteX12" fmla="*/ 1820 w 2245807"/>
                  <a:gd name="connsiteY12" fmla="*/ 517112 h 151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5807" h="1510595">
                    <a:moveTo>
                      <a:pt x="1820" y="517112"/>
                    </a:moveTo>
                    <a:cubicBezTo>
                      <a:pt x="-4771" y="340822"/>
                      <a:pt x="8411" y="263387"/>
                      <a:pt x="11706" y="136524"/>
                    </a:cubicBezTo>
                    <a:cubicBezTo>
                      <a:pt x="16649" y="55794"/>
                      <a:pt x="16648" y="34374"/>
                      <a:pt x="100674" y="12956"/>
                    </a:cubicBezTo>
                    <a:lnTo>
                      <a:pt x="2112354" y="3071"/>
                    </a:lnTo>
                    <a:cubicBezTo>
                      <a:pt x="2211209" y="-11757"/>
                      <a:pt x="2211208" y="27784"/>
                      <a:pt x="2230979" y="106867"/>
                    </a:cubicBezTo>
                    <a:lnTo>
                      <a:pt x="2245807" y="502284"/>
                    </a:lnTo>
                    <a:cubicBezTo>
                      <a:pt x="2235922" y="601138"/>
                      <a:pt x="2257341" y="635738"/>
                      <a:pt x="2171667" y="699992"/>
                    </a:cubicBezTo>
                    <a:cubicBezTo>
                      <a:pt x="2085993" y="764246"/>
                      <a:pt x="1634560" y="986669"/>
                      <a:pt x="1366006" y="1130007"/>
                    </a:cubicBezTo>
                    <a:lnTo>
                      <a:pt x="1153470" y="1510595"/>
                    </a:lnTo>
                    <a:lnTo>
                      <a:pt x="935991" y="1174491"/>
                    </a:lnTo>
                    <a:lnTo>
                      <a:pt x="278612" y="808731"/>
                    </a:lnTo>
                    <a:lnTo>
                      <a:pt x="61133" y="680221"/>
                    </a:lnTo>
                    <a:cubicBezTo>
                      <a:pt x="11705" y="625851"/>
                      <a:pt x="1821" y="645623"/>
                      <a:pt x="1820" y="517112"/>
                    </a:cubicBezTo>
                    <a:close/>
                  </a:path>
                </a:pathLst>
              </a:custGeom>
              <a:gradFill flip="none" rotWithShape="1">
                <a:gsLst>
                  <a:gs pos="0">
                    <a:schemeClr val="accent2"/>
                  </a:gs>
                  <a:gs pos="90000">
                    <a:schemeClr val="accent2">
                      <a:lumMod val="50000"/>
                    </a:schemeClr>
                  </a:gs>
                </a:gsLst>
                <a:path path="circle">
                  <a:fillToRect l="50000" t="130000" r="50000" b="-30000"/>
                </a:path>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1D0ECA40-A891-A043-90F3-81D44A20C372}"/>
                  </a:ext>
                </a:extLst>
              </p:cNvPr>
              <p:cNvSpPr/>
              <p:nvPr/>
            </p:nvSpPr>
            <p:spPr>
              <a:xfrm rot="21348093">
                <a:off x="5855873" y="1428052"/>
                <a:ext cx="1195657" cy="1195656"/>
              </a:xfrm>
              <a:prstGeom prst="ellipse">
                <a:avLst/>
              </a:prstGeom>
              <a:gradFill rotWithShape="0">
                <a:gsLst>
                  <a:gs pos="0">
                    <a:srgbClr val="E0E0E0"/>
                  </a:gs>
                  <a:gs pos="100000">
                    <a:srgbClr val="FFFFFF"/>
                  </a:gs>
                </a:gsLst>
                <a:lin ang="2700000" scaled="1"/>
              </a:gradFill>
              <a:ln w="12700" algn="ctr">
                <a:solidFill>
                  <a:srgbClr val="FFFFFF"/>
                </a:solidFill>
                <a:round/>
                <a:headEnd/>
                <a:tailEnd/>
              </a:ln>
              <a:effectLst>
                <a:outerShdw blurRad="50800" dist="38100" dir="5400000" algn="t" rotWithShape="0">
                  <a:srgbClr val="000000">
                    <a:alpha val="39999"/>
                  </a:srgbClr>
                </a:outerShdw>
              </a:effectLst>
            </p:spPr>
            <p:txBody>
              <a:bodyPr rot="0" spcFirstLastPara="0" vertOverflow="overflow" horzOverflow="overflow" vert="vert270" wrap="square" lIns="36576" tIns="36576" rIns="36576" bIns="36576"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9" name="Group 8">
              <a:extLst>
                <a:ext uri="{FF2B5EF4-FFF2-40B4-BE49-F238E27FC236}">
                  <a16:creationId xmlns:a16="http://schemas.microsoft.com/office/drawing/2014/main" id="{FA7307E9-4A3C-CE47-9935-80868BD806E9}"/>
                </a:ext>
              </a:extLst>
            </p:cNvPr>
            <p:cNvGrpSpPr/>
            <p:nvPr/>
          </p:nvGrpSpPr>
          <p:grpSpPr>
            <a:xfrm>
              <a:off x="1241139" y="5463587"/>
              <a:ext cx="1347674" cy="1240262"/>
              <a:chOff x="5855873" y="1337371"/>
              <a:chExt cx="1546415" cy="1377018"/>
            </a:xfrm>
          </p:grpSpPr>
          <p:sp>
            <p:nvSpPr>
              <p:cNvPr id="10" name="Freeform 11">
                <a:extLst>
                  <a:ext uri="{FF2B5EF4-FFF2-40B4-BE49-F238E27FC236}">
                    <a16:creationId xmlns:a16="http://schemas.microsoft.com/office/drawing/2014/main" id="{A9BB5E3E-8CD3-794B-B429-F6FB84E5A581}"/>
                  </a:ext>
                </a:extLst>
              </p:cNvPr>
              <p:cNvSpPr/>
              <p:nvPr/>
            </p:nvSpPr>
            <p:spPr>
              <a:xfrm rot="16200000">
                <a:off x="6250667" y="1562768"/>
                <a:ext cx="1377018" cy="926224"/>
              </a:xfrm>
              <a:custGeom>
                <a:avLst/>
                <a:gdLst>
                  <a:gd name="connsiteX0" fmla="*/ 0 w 2243987"/>
                  <a:gd name="connsiteY0" fmla="*/ 514041 h 1507524"/>
                  <a:gd name="connsiteX1" fmla="*/ 9886 w 2243987"/>
                  <a:gd name="connsiteY1" fmla="*/ 133453 h 1507524"/>
                  <a:gd name="connsiteX2" fmla="*/ 98854 w 2243987"/>
                  <a:gd name="connsiteY2" fmla="*/ 9885 h 1507524"/>
                  <a:gd name="connsiteX3" fmla="*/ 2110534 w 2243987"/>
                  <a:gd name="connsiteY3" fmla="*/ 0 h 1507524"/>
                  <a:gd name="connsiteX4" fmla="*/ 2229159 w 2243987"/>
                  <a:gd name="connsiteY4" fmla="*/ 103796 h 1507524"/>
                  <a:gd name="connsiteX5" fmla="*/ 2243987 w 2243987"/>
                  <a:gd name="connsiteY5" fmla="*/ 499213 h 1507524"/>
                  <a:gd name="connsiteX6" fmla="*/ 2169847 w 2243987"/>
                  <a:gd name="connsiteY6" fmla="*/ 696921 h 1507524"/>
                  <a:gd name="connsiteX7" fmla="*/ 1364186 w 2243987"/>
                  <a:gd name="connsiteY7" fmla="*/ 1126936 h 1507524"/>
                  <a:gd name="connsiteX8" fmla="*/ 1151650 w 2243987"/>
                  <a:gd name="connsiteY8" fmla="*/ 1507524 h 1507524"/>
                  <a:gd name="connsiteX9" fmla="*/ 934171 w 2243987"/>
                  <a:gd name="connsiteY9" fmla="*/ 1171420 h 1507524"/>
                  <a:gd name="connsiteX10" fmla="*/ 276792 w 2243987"/>
                  <a:gd name="connsiteY10" fmla="*/ 805660 h 1507524"/>
                  <a:gd name="connsiteX11" fmla="*/ 59313 w 2243987"/>
                  <a:gd name="connsiteY11" fmla="*/ 677150 h 1507524"/>
                  <a:gd name="connsiteX12" fmla="*/ 0 w 2243987"/>
                  <a:gd name="connsiteY12" fmla="*/ 514041 h 1507524"/>
                  <a:gd name="connsiteX0" fmla="*/ 0 w 2243987"/>
                  <a:gd name="connsiteY0" fmla="*/ 514041 h 1507524"/>
                  <a:gd name="connsiteX1" fmla="*/ 9886 w 2243987"/>
                  <a:gd name="connsiteY1" fmla="*/ 133453 h 1507524"/>
                  <a:gd name="connsiteX2" fmla="*/ 98854 w 2243987"/>
                  <a:gd name="connsiteY2" fmla="*/ 9885 h 1507524"/>
                  <a:gd name="connsiteX3" fmla="*/ 2110534 w 2243987"/>
                  <a:gd name="connsiteY3" fmla="*/ 0 h 1507524"/>
                  <a:gd name="connsiteX4" fmla="*/ 2229159 w 2243987"/>
                  <a:gd name="connsiteY4" fmla="*/ 103796 h 1507524"/>
                  <a:gd name="connsiteX5" fmla="*/ 2243987 w 2243987"/>
                  <a:gd name="connsiteY5" fmla="*/ 499213 h 1507524"/>
                  <a:gd name="connsiteX6" fmla="*/ 2169847 w 2243987"/>
                  <a:gd name="connsiteY6" fmla="*/ 696921 h 1507524"/>
                  <a:gd name="connsiteX7" fmla="*/ 1364186 w 2243987"/>
                  <a:gd name="connsiteY7" fmla="*/ 1126936 h 1507524"/>
                  <a:gd name="connsiteX8" fmla="*/ 1151650 w 2243987"/>
                  <a:gd name="connsiteY8" fmla="*/ 1507524 h 1507524"/>
                  <a:gd name="connsiteX9" fmla="*/ 934171 w 2243987"/>
                  <a:gd name="connsiteY9" fmla="*/ 1171420 h 1507524"/>
                  <a:gd name="connsiteX10" fmla="*/ 276792 w 2243987"/>
                  <a:gd name="connsiteY10" fmla="*/ 805660 h 1507524"/>
                  <a:gd name="connsiteX11" fmla="*/ 59313 w 2243987"/>
                  <a:gd name="connsiteY11" fmla="*/ 677150 h 1507524"/>
                  <a:gd name="connsiteX12" fmla="*/ 0 w 2243987"/>
                  <a:gd name="connsiteY12" fmla="*/ 514041 h 1507524"/>
                  <a:gd name="connsiteX0" fmla="*/ 0 w 2243987"/>
                  <a:gd name="connsiteY0" fmla="*/ 514041 h 1507524"/>
                  <a:gd name="connsiteX1" fmla="*/ 9886 w 2243987"/>
                  <a:gd name="connsiteY1" fmla="*/ 133453 h 1507524"/>
                  <a:gd name="connsiteX2" fmla="*/ 98854 w 2243987"/>
                  <a:gd name="connsiteY2" fmla="*/ 9885 h 1507524"/>
                  <a:gd name="connsiteX3" fmla="*/ 2110534 w 2243987"/>
                  <a:gd name="connsiteY3" fmla="*/ 0 h 1507524"/>
                  <a:gd name="connsiteX4" fmla="*/ 2229159 w 2243987"/>
                  <a:gd name="connsiteY4" fmla="*/ 103796 h 1507524"/>
                  <a:gd name="connsiteX5" fmla="*/ 2243987 w 2243987"/>
                  <a:gd name="connsiteY5" fmla="*/ 499213 h 1507524"/>
                  <a:gd name="connsiteX6" fmla="*/ 2169847 w 2243987"/>
                  <a:gd name="connsiteY6" fmla="*/ 696921 h 1507524"/>
                  <a:gd name="connsiteX7" fmla="*/ 1364186 w 2243987"/>
                  <a:gd name="connsiteY7" fmla="*/ 1126936 h 1507524"/>
                  <a:gd name="connsiteX8" fmla="*/ 1151650 w 2243987"/>
                  <a:gd name="connsiteY8" fmla="*/ 1507524 h 1507524"/>
                  <a:gd name="connsiteX9" fmla="*/ 934171 w 2243987"/>
                  <a:gd name="connsiteY9" fmla="*/ 1171420 h 1507524"/>
                  <a:gd name="connsiteX10" fmla="*/ 276792 w 2243987"/>
                  <a:gd name="connsiteY10" fmla="*/ 805660 h 1507524"/>
                  <a:gd name="connsiteX11" fmla="*/ 59313 w 2243987"/>
                  <a:gd name="connsiteY11" fmla="*/ 677150 h 1507524"/>
                  <a:gd name="connsiteX12" fmla="*/ 0 w 2243987"/>
                  <a:gd name="connsiteY12" fmla="*/ 514041 h 1507524"/>
                  <a:gd name="connsiteX0" fmla="*/ 0 w 2243987"/>
                  <a:gd name="connsiteY0" fmla="*/ 515777 h 1509260"/>
                  <a:gd name="connsiteX1" fmla="*/ 9886 w 2243987"/>
                  <a:gd name="connsiteY1" fmla="*/ 135189 h 1509260"/>
                  <a:gd name="connsiteX2" fmla="*/ 98854 w 2243987"/>
                  <a:gd name="connsiteY2" fmla="*/ 11621 h 1509260"/>
                  <a:gd name="connsiteX3" fmla="*/ 2110534 w 2243987"/>
                  <a:gd name="connsiteY3" fmla="*/ 1736 h 1509260"/>
                  <a:gd name="connsiteX4" fmla="*/ 2229159 w 2243987"/>
                  <a:gd name="connsiteY4" fmla="*/ 105532 h 1509260"/>
                  <a:gd name="connsiteX5" fmla="*/ 2243987 w 2243987"/>
                  <a:gd name="connsiteY5" fmla="*/ 500949 h 1509260"/>
                  <a:gd name="connsiteX6" fmla="*/ 2169847 w 2243987"/>
                  <a:gd name="connsiteY6" fmla="*/ 698657 h 1509260"/>
                  <a:gd name="connsiteX7" fmla="*/ 1364186 w 2243987"/>
                  <a:gd name="connsiteY7" fmla="*/ 1128672 h 1509260"/>
                  <a:gd name="connsiteX8" fmla="*/ 1151650 w 2243987"/>
                  <a:gd name="connsiteY8" fmla="*/ 1509260 h 1509260"/>
                  <a:gd name="connsiteX9" fmla="*/ 934171 w 2243987"/>
                  <a:gd name="connsiteY9" fmla="*/ 1173156 h 1509260"/>
                  <a:gd name="connsiteX10" fmla="*/ 276792 w 2243987"/>
                  <a:gd name="connsiteY10" fmla="*/ 807396 h 1509260"/>
                  <a:gd name="connsiteX11" fmla="*/ 59313 w 2243987"/>
                  <a:gd name="connsiteY11" fmla="*/ 678886 h 1509260"/>
                  <a:gd name="connsiteX12" fmla="*/ 0 w 2243987"/>
                  <a:gd name="connsiteY12" fmla="*/ 515777 h 1509260"/>
                  <a:gd name="connsiteX0" fmla="*/ 0 w 2243987"/>
                  <a:gd name="connsiteY0" fmla="*/ 517112 h 1510595"/>
                  <a:gd name="connsiteX1" fmla="*/ 9886 w 2243987"/>
                  <a:gd name="connsiteY1" fmla="*/ 136524 h 1510595"/>
                  <a:gd name="connsiteX2" fmla="*/ 98854 w 2243987"/>
                  <a:gd name="connsiteY2" fmla="*/ 12956 h 1510595"/>
                  <a:gd name="connsiteX3" fmla="*/ 2110534 w 2243987"/>
                  <a:gd name="connsiteY3" fmla="*/ 3071 h 1510595"/>
                  <a:gd name="connsiteX4" fmla="*/ 2229159 w 2243987"/>
                  <a:gd name="connsiteY4" fmla="*/ 106867 h 1510595"/>
                  <a:gd name="connsiteX5" fmla="*/ 2243987 w 2243987"/>
                  <a:gd name="connsiteY5" fmla="*/ 502284 h 1510595"/>
                  <a:gd name="connsiteX6" fmla="*/ 2169847 w 2243987"/>
                  <a:gd name="connsiteY6" fmla="*/ 699992 h 1510595"/>
                  <a:gd name="connsiteX7" fmla="*/ 1364186 w 2243987"/>
                  <a:gd name="connsiteY7" fmla="*/ 1130007 h 1510595"/>
                  <a:gd name="connsiteX8" fmla="*/ 1151650 w 2243987"/>
                  <a:gd name="connsiteY8" fmla="*/ 1510595 h 1510595"/>
                  <a:gd name="connsiteX9" fmla="*/ 934171 w 2243987"/>
                  <a:gd name="connsiteY9" fmla="*/ 1174491 h 1510595"/>
                  <a:gd name="connsiteX10" fmla="*/ 276792 w 2243987"/>
                  <a:gd name="connsiteY10" fmla="*/ 808731 h 1510595"/>
                  <a:gd name="connsiteX11" fmla="*/ 59313 w 2243987"/>
                  <a:gd name="connsiteY11" fmla="*/ 680221 h 1510595"/>
                  <a:gd name="connsiteX12" fmla="*/ 0 w 2243987"/>
                  <a:gd name="connsiteY12" fmla="*/ 517112 h 1510595"/>
                  <a:gd name="connsiteX0" fmla="*/ 0 w 2245087"/>
                  <a:gd name="connsiteY0" fmla="*/ 517112 h 1510595"/>
                  <a:gd name="connsiteX1" fmla="*/ 9886 w 2245087"/>
                  <a:gd name="connsiteY1" fmla="*/ 136524 h 1510595"/>
                  <a:gd name="connsiteX2" fmla="*/ 98854 w 2245087"/>
                  <a:gd name="connsiteY2" fmla="*/ 12956 h 1510595"/>
                  <a:gd name="connsiteX3" fmla="*/ 2110534 w 2245087"/>
                  <a:gd name="connsiteY3" fmla="*/ 3071 h 1510595"/>
                  <a:gd name="connsiteX4" fmla="*/ 2229159 w 2245087"/>
                  <a:gd name="connsiteY4" fmla="*/ 106867 h 1510595"/>
                  <a:gd name="connsiteX5" fmla="*/ 2243987 w 2245087"/>
                  <a:gd name="connsiteY5" fmla="*/ 502284 h 1510595"/>
                  <a:gd name="connsiteX6" fmla="*/ 2169847 w 2245087"/>
                  <a:gd name="connsiteY6" fmla="*/ 699992 h 1510595"/>
                  <a:gd name="connsiteX7" fmla="*/ 1364186 w 2245087"/>
                  <a:gd name="connsiteY7" fmla="*/ 1130007 h 1510595"/>
                  <a:gd name="connsiteX8" fmla="*/ 1151650 w 2245087"/>
                  <a:gd name="connsiteY8" fmla="*/ 1510595 h 1510595"/>
                  <a:gd name="connsiteX9" fmla="*/ 934171 w 2245087"/>
                  <a:gd name="connsiteY9" fmla="*/ 1174491 h 1510595"/>
                  <a:gd name="connsiteX10" fmla="*/ 276792 w 2245087"/>
                  <a:gd name="connsiteY10" fmla="*/ 808731 h 1510595"/>
                  <a:gd name="connsiteX11" fmla="*/ 59313 w 2245087"/>
                  <a:gd name="connsiteY11" fmla="*/ 680221 h 1510595"/>
                  <a:gd name="connsiteX12" fmla="*/ 0 w 2245087"/>
                  <a:gd name="connsiteY12" fmla="*/ 517112 h 1510595"/>
                  <a:gd name="connsiteX0" fmla="*/ 0 w 2247191"/>
                  <a:gd name="connsiteY0" fmla="*/ 517112 h 1510595"/>
                  <a:gd name="connsiteX1" fmla="*/ 9886 w 2247191"/>
                  <a:gd name="connsiteY1" fmla="*/ 136524 h 1510595"/>
                  <a:gd name="connsiteX2" fmla="*/ 98854 w 2247191"/>
                  <a:gd name="connsiteY2" fmla="*/ 12956 h 1510595"/>
                  <a:gd name="connsiteX3" fmla="*/ 2110534 w 2247191"/>
                  <a:gd name="connsiteY3" fmla="*/ 3071 h 1510595"/>
                  <a:gd name="connsiteX4" fmla="*/ 2229159 w 2247191"/>
                  <a:gd name="connsiteY4" fmla="*/ 106867 h 1510595"/>
                  <a:gd name="connsiteX5" fmla="*/ 2243987 w 2247191"/>
                  <a:gd name="connsiteY5" fmla="*/ 502284 h 1510595"/>
                  <a:gd name="connsiteX6" fmla="*/ 2169847 w 2247191"/>
                  <a:gd name="connsiteY6" fmla="*/ 699992 h 1510595"/>
                  <a:gd name="connsiteX7" fmla="*/ 1364186 w 2247191"/>
                  <a:gd name="connsiteY7" fmla="*/ 1130007 h 1510595"/>
                  <a:gd name="connsiteX8" fmla="*/ 1151650 w 2247191"/>
                  <a:gd name="connsiteY8" fmla="*/ 1510595 h 1510595"/>
                  <a:gd name="connsiteX9" fmla="*/ 934171 w 2247191"/>
                  <a:gd name="connsiteY9" fmla="*/ 1174491 h 1510595"/>
                  <a:gd name="connsiteX10" fmla="*/ 276792 w 2247191"/>
                  <a:gd name="connsiteY10" fmla="*/ 808731 h 1510595"/>
                  <a:gd name="connsiteX11" fmla="*/ 59313 w 2247191"/>
                  <a:gd name="connsiteY11" fmla="*/ 680221 h 1510595"/>
                  <a:gd name="connsiteX12" fmla="*/ 0 w 2247191"/>
                  <a:gd name="connsiteY12" fmla="*/ 517112 h 1510595"/>
                  <a:gd name="connsiteX0" fmla="*/ 3978 w 2251169"/>
                  <a:gd name="connsiteY0" fmla="*/ 517112 h 1510595"/>
                  <a:gd name="connsiteX1" fmla="*/ 13864 w 2251169"/>
                  <a:gd name="connsiteY1" fmla="*/ 136524 h 1510595"/>
                  <a:gd name="connsiteX2" fmla="*/ 102832 w 2251169"/>
                  <a:gd name="connsiteY2" fmla="*/ 12956 h 1510595"/>
                  <a:gd name="connsiteX3" fmla="*/ 2114512 w 2251169"/>
                  <a:gd name="connsiteY3" fmla="*/ 3071 h 1510595"/>
                  <a:gd name="connsiteX4" fmla="*/ 2233137 w 2251169"/>
                  <a:gd name="connsiteY4" fmla="*/ 106867 h 1510595"/>
                  <a:gd name="connsiteX5" fmla="*/ 2247965 w 2251169"/>
                  <a:gd name="connsiteY5" fmla="*/ 502284 h 1510595"/>
                  <a:gd name="connsiteX6" fmla="*/ 2173825 w 2251169"/>
                  <a:gd name="connsiteY6" fmla="*/ 699992 h 1510595"/>
                  <a:gd name="connsiteX7" fmla="*/ 1368164 w 2251169"/>
                  <a:gd name="connsiteY7" fmla="*/ 1130007 h 1510595"/>
                  <a:gd name="connsiteX8" fmla="*/ 1155628 w 2251169"/>
                  <a:gd name="connsiteY8" fmla="*/ 1510595 h 1510595"/>
                  <a:gd name="connsiteX9" fmla="*/ 938149 w 2251169"/>
                  <a:gd name="connsiteY9" fmla="*/ 1174491 h 1510595"/>
                  <a:gd name="connsiteX10" fmla="*/ 280770 w 2251169"/>
                  <a:gd name="connsiteY10" fmla="*/ 808731 h 1510595"/>
                  <a:gd name="connsiteX11" fmla="*/ 63291 w 2251169"/>
                  <a:gd name="connsiteY11" fmla="*/ 680221 h 1510595"/>
                  <a:gd name="connsiteX12" fmla="*/ 3978 w 2251169"/>
                  <a:gd name="connsiteY12" fmla="*/ 517112 h 1510595"/>
                  <a:gd name="connsiteX0" fmla="*/ 3978 w 2313090"/>
                  <a:gd name="connsiteY0" fmla="*/ 517112 h 1510595"/>
                  <a:gd name="connsiteX1" fmla="*/ 13864 w 2313090"/>
                  <a:gd name="connsiteY1" fmla="*/ 136524 h 1510595"/>
                  <a:gd name="connsiteX2" fmla="*/ 102832 w 2313090"/>
                  <a:gd name="connsiteY2" fmla="*/ 12956 h 1510595"/>
                  <a:gd name="connsiteX3" fmla="*/ 2114512 w 2313090"/>
                  <a:gd name="connsiteY3" fmla="*/ 3071 h 1510595"/>
                  <a:gd name="connsiteX4" fmla="*/ 2233137 w 2313090"/>
                  <a:gd name="connsiteY4" fmla="*/ 106867 h 1510595"/>
                  <a:gd name="connsiteX5" fmla="*/ 2247965 w 2313090"/>
                  <a:gd name="connsiteY5" fmla="*/ 502284 h 1510595"/>
                  <a:gd name="connsiteX6" fmla="*/ 2173825 w 2313090"/>
                  <a:gd name="connsiteY6" fmla="*/ 699992 h 1510595"/>
                  <a:gd name="connsiteX7" fmla="*/ 1368164 w 2313090"/>
                  <a:gd name="connsiteY7" fmla="*/ 1130007 h 1510595"/>
                  <a:gd name="connsiteX8" fmla="*/ 1155628 w 2313090"/>
                  <a:gd name="connsiteY8" fmla="*/ 1510595 h 1510595"/>
                  <a:gd name="connsiteX9" fmla="*/ 938149 w 2313090"/>
                  <a:gd name="connsiteY9" fmla="*/ 1174491 h 1510595"/>
                  <a:gd name="connsiteX10" fmla="*/ 280770 w 2313090"/>
                  <a:gd name="connsiteY10" fmla="*/ 808731 h 1510595"/>
                  <a:gd name="connsiteX11" fmla="*/ 63291 w 2313090"/>
                  <a:gd name="connsiteY11" fmla="*/ 680221 h 1510595"/>
                  <a:gd name="connsiteX12" fmla="*/ 3978 w 2313090"/>
                  <a:gd name="connsiteY12" fmla="*/ 517112 h 1510595"/>
                  <a:gd name="connsiteX0" fmla="*/ 3978 w 2247965"/>
                  <a:gd name="connsiteY0" fmla="*/ 517112 h 1510595"/>
                  <a:gd name="connsiteX1" fmla="*/ 13864 w 2247965"/>
                  <a:gd name="connsiteY1" fmla="*/ 136524 h 1510595"/>
                  <a:gd name="connsiteX2" fmla="*/ 102832 w 2247965"/>
                  <a:gd name="connsiteY2" fmla="*/ 12956 h 1510595"/>
                  <a:gd name="connsiteX3" fmla="*/ 2114512 w 2247965"/>
                  <a:gd name="connsiteY3" fmla="*/ 3071 h 1510595"/>
                  <a:gd name="connsiteX4" fmla="*/ 2233137 w 2247965"/>
                  <a:gd name="connsiteY4" fmla="*/ 106867 h 1510595"/>
                  <a:gd name="connsiteX5" fmla="*/ 2247965 w 2247965"/>
                  <a:gd name="connsiteY5" fmla="*/ 502284 h 1510595"/>
                  <a:gd name="connsiteX6" fmla="*/ 2173825 w 2247965"/>
                  <a:gd name="connsiteY6" fmla="*/ 699992 h 1510595"/>
                  <a:gd name="connsiteX7" fmla="*/ 1368164 w 2247965"/>
                  <a:gd name="connsiteY7" fmla="*/ 1130007 h 1510595"/>
                  <a:gd name="connsiteX8" fmla="*/ 1155628 w 2247965"/>
                  <a:gd name="connsiteY8" fmla="*/ 1510595 h 1510595"/>
                  <a:gd name="connsiteX9" fmla="*/ 938149 w 2247965"/>
                  <a:gd name="connsiteY9" fmla="*/ 1174491 h 1510595"/>
                  <a:gd name="connsiteX10" fmla="*/ 280770 w 2247965"/>
                  <a:gd name="connsiteY10" fmla="*/ 808731 h 1510595"/>
                  <a:gd name="connsiteX11" fmla="*/ 63291 w 2247965"/>
                  <a:gd name="connsiteY11" fmla="*/ 680221 h 1510595"/>
                  <a:gd name="connsiteX12" fmla="*/ 3978 w 2247965"/>
                  <a:gd name="connsiteY12" fmla="*/ 517112 h 1510595"/>
                  <a:gd name="connsiteX0" fmla="*/ 6192 w 2250179"/>
                  <a:gd name="connsiteY0" fmla="*/ 517112 h 1510595"/>
                  <a:gd name="connsiteX1" fmla="*/ 16078 w 2250179"/>
                  <a:gd name="connsiteY1" fmla="*/ 136524 h 1510595"/>
                  <a:gd name="connsiteX2" fmla="*/ 105046 w 2250179"/>
                  <a:gd name="connsiteY2" fmla="*/ 12956 h 1510595"/>
                  <a:gd name="connsiteX3" fmla="*/ 2116726 w 2250179"/>
                  <a:gd name="connsiteY3" fmla="*/ 3071 h 1510595"/>
                  <a:gd name="connsiteX4" fmla="*/ 2235351 w 2250179"/>
                  <a:gd name="connsiteY4" fmla="*/ 106867 h 1510595"/>
                  <a:gd name="connsiteX5" fmla="*/ 2250179 w 2250179"/>
                  <a:gd name="connsiteY5" fmla="*/ 502284 h 1510595"/>
                  <a:gd name="connsiteX6" fmla="*/ 2176039 w 2250179"/>
                  <a:gd name="connsiteY6" fmla="*/ 699992 h 1510595"/>
                  <a:gd name="connsiteX7" fmla="*/ 1370378 w 2250179"/>
                  <a:gd name="connsiteY7" fmla="*/ 1130007 h 1510595"/>
                  <a:gd name="connsiteX8" fmla="*/ 1157842 w 2250179"/>
                  <a:gd name="connsiteY8" fmla="*/ 1510595 h 1510595"/>
                  <a:gd name="connsiteX9" fmla="*/ 940363 w 2250179"/>
                  <a:gd name="connsiteY9" fmla="*/ 1174491 h 1510595"/>
                  <a:gd name="connsiteX10" fmla="*/ 282984 w 2250179"/>
                  <a:gd name="connsiteY10" fmla="*/ 808731 h 1510595"/>
                  <a:gd name="connsiteX11" fmla="*/ 65505 w 2250179"/>
                  <a:gd name="connsiteY11" fmla="*/ 680221 h 1510595"/>
                  <a:gd name="connsiteX12" fmla="*/ 6192 w 2250179"/>
                  <a:gd name="connsiteY12" fmla="*/ 517112 h 1510595"/>
                  <a:gd name="connsiteX0" fmla="*/ 0 w 2243987"/>
                  <a:gd name="connsiteY0" fmla="*/ 517112 h 1510595"/>
                  <a:gd name="connsiteX1" fmla="*/ 9886 w 2243987"/>
                  <a:gd name="connsiteY1" fmla="*/ 136524 h 1510595"/>
                  <a:gd name="connsiteX2" fmla="*/ 98854 w 2243987"/>
                  <a:gd name="connsiteY2" fmla="*/ 12956 h 1510595"/>
                  <a:gd name="connsiteX3" fmla="*/ 2110534 w 2243987"/>
                  <a:gd name="connsiteY3" fmla="*/ 3071 h 1510595"/>
                  <a:gd name="connsiteX4" fmla="*/ 2229159 w 2243987"/>
                  <a:gd name="connsiteY4" fmla="*/ 106867 h 1510595"/>
                  <a:gd name="connsiteX5" fmla="*/ 2243987 w 2243987"/>
                  <a:gd name="connsiteY5" fmla="*/ 502284 h 1510595"/>
                  <a:gd name="connsiteX6" fmla="*/ 2169847 w 2243987"/>
                  <a:gd name="connsiteY6" fmla="*/ 699992 h 1510595"/>
                  <a:gd name="connsiteX7" fmla="*/ 1364186 w 2243987"/>
                  <a:gd name="connsiteY7" fmla="*/ 1130007 h 1510595"/>
                  <a:gd name="connsiteX8" fmla="*/ 1151650 w 2243987"/>
                  <a:gd name="connsiteY8" fmla="*/ 1510595 h 1510595"/>
                  <a:gd name="connsiteX9" fmla="*/ 934171 w 2243987"/>
                  <a:gd name="connsiteY9" fmla="*/ 1174491 h 1510595"/>
                  <a:gd name="connsiteX10" fmla="*/ 276792 w 2243987"/>
                  <a:gd name="connsiteY10" fmla="*/ 808731 h 1510595"/>
                  <a:gd name="connsiteX11" fmla="*/ 59313 w 2243987"/>
                  <a:gd name="connsiteY11" fmla="*/ 680221 h 1510595"/>
                  <a:gd name="connsiteX12" fmla="*/ 0 w 2243987"/>
                  <a:gd name="connsiteY12" fmla="*/ 517112 h 1510595"/>
                  <a:gd name="connsiteX0" fmla="*/ 1820 w 2245807"/>
                  <a:gd name="connsiteY0" fmla="*/ 517112 h 1510595"/>
                  <a:gd name="connsiteX1" fmla="*/ 11706 w 2245807"/>
                  <a:gd name="connsiteY1" fmla="*/ 136524 h 1510595"/>
                  <a:gd name="connsiteX2" fmla="*/ 100674 w 2245807"/>
                  <a:gd name="connsiteY2" fmla="*/ 12956 h 1510595"/>
                  <a:gd name="connsiteX3" fmla="*/ 2112354 w 2245807"/>
                  <a:gd name="connsiteY3" fmla="*/ 3071 h 1510595"/>
                  <a:gd name="connsiteX4" fmla="*/ 2230979 w 2245807"/>
                  <a:gd name="connsiteY4" fmla="*/ 106867 h 1510595"/>
                  <a:gd name="connsiteX5" fmla="*/ 2245807 w 2245807"/>
                  <a:gd name="connsiteY5" fmla="*/ 502284 h 1510595"/>
                  <a:gd name="connsiteX6" fmla="*/ 2171667 w 2245807"/>
                  <a:gd name="connsiteY6" fmla="*/ 699992 h 1510595"/>
                  <a:gd name="connsiteX7" fmla="*/ 1366006 w 2245807"/>
                  <a:gd name="connsiteY7" fmla="*/ 1130007 h 1510595"/>
                  <a:gd name="connsiteX8" fmla="*/ 1153470 w 2245807"/>
                  <a:gd name="connsiteY8" fmla="*/ 1510595 h 1510595"/>
                  <a:gd name="connsiteX9" fmla="*/ 935991 w 2245807"/>
                  <a:gd name="connsiteY9" fmla="*/ 1174491 h 1510595"/>
                  <a:gd name="connsiteX10" fmla="*/ 278612 w 2245807"/>
                  <a:gd name="connsiteY10" fmla="*/ 808731 h 1510595"/>
                  <a:gd name="connsiteX11" fmla="*/ 61133 w 2245807"/>
                  <a:gd name="connsiteY11" fmla="*/ 680221 h 1510595"/>
                  <a:gd name="connsiteX12" fmla="*/ 1820 w 2245807"/>
                  <a:gd name="connsiteY12" fmla="*/ 517112 h 151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5807" h="1510595">
                    <a:moveTo>
                      <a:pt x="1820" y="517112"/>
                    </a:moveTo>
                    <a:cubicBezTo>
                      <a:pt x="-4771" y="340822"/>
                      <a:pt x="8411" y="263387"/>
                      <a:pt x="11706" y="136524"/>
                    </a:cubicBezTo>
                    <a:cubicBezTo>
                      <a:pt x="16649" y="55794"/>
                      <a:pt x="16648" y="34374"/>
                      <a:pt x="100674" y="12956"/>
                    </a:cubicBezTo>
                    <a:lnTo>
                      <a:pt x="2112354" y="3071"/>
                    </a:lnTo>
                    <a:cubicBezTo>
                      <a:pt x="2211209" y="-11757"/>
                      <a:pt x="2211208" y="27784"/>
                      <a:pt x="2230979" y="106867"/>
                    </a:cubicBezTo>
                    <a:lnTo>
                      <a:pt x="2245807" y="502284"/>
                    </a:lnTo>
                    <a:cubicBezTo>
                      <a:pt x="2235922" y="601138"/>
                      <a:pt x="2257341" y="635738"/>
                      <a:pt x="2171667" y="699992"/>
                    </a:cubicBezTo>
                    <a:cubicBezTo>
                      <a:pt x="2085993" y="764246"/>
                      <a:pt x="1634560" y="986669"/>
                      <a:pt x="1366006" y="1130007"/>
                    </a:cubicBezTo>
                    <a:lnTo>
                      <a:pt x="1153470" y="1510595"/>
                    </a:lnTo>
                    <a:lnTo>
                      <a:pt x="935991" y="1174491"/>
                    </a:lnTo>
                    <a:lnTo>
                      <a:pt x="278612" y="808731"/>
                    </a:lnTo>
                    <a:lnTo>
                      <a:pt x="61133" y="680221"/>
                    </a:lnTo>
                    <a:cubicBezTo>
                      <a:pt x="11705" y="625851"/>
                      <a:pt x="1821" y="645623"/>
                      <a:pt x="1820" y="517112"/>
                    </a:cubicBezTo>
                    <a:close/>
                  </a:path>
                </a:pathLst>
              </a:custGeom>
              <a:gradFill flip="none" rotWithShape="1">
                <a:gsLst>
                  <a:gs pos="0">
                    <a:schemeClr val="accent2"/>
                  </a:gs>
                  <a:gs pos="90000">
                    <a:schemeClr val="accent2">
                      <a:lumMod val="50000"/>
                    </a:schemeClr>
                  </a:gs>
                </a:gsLst>
                <a:path path="circle">
                  <a:fillToRect l="50000" t="130000" r="50000" b="-30000"/>
                </a:path>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B2C99ECE-3E27-CC4E-8022-BE199053504B}"/>
                  </a:ext>
                </a:extLst>
              </p:cNvPr>
              <p:cNvSpPr/>
              <p:nvPr/>
            </p:nvSpPr>
            <p:spPr>
              <a:xfrm rot="21348093">
                <a:off x="5855873" y="1428052"/>
                <a:ext cx="1195657" cy="1195656"/>
              </a:xfrm>
              <a:prstGeom prst="ellipse">
                <a:avLst/>
              </a:prstGeom>
              <a:gradFill rotWithShape="0">
                <a:gsLst>
                  <a:gs pos="0">
                    <a:srgbClr val="E0E0E0"/>
                  </a:gs>
                  <a:gs pos="100000">
                    <a:srgbClr val="FFFFFF"/>
                  </a:gs>
                </a:gsLst>
                <a:lin ang="2700000" scaled="1"/>
              </a:gradFill>
              <a:ln w="12700" algn="ctr">
                <a:solidFill>
                  <a:srgbClr val="FFFFFF"/>
                </a:solidFill>
                <a:round/>
                <a:headEnd/>
                <a:tailEnd/>
              </a:ln>
              <a:effectLst>
                <a:outerShdw blurRad="50800" dist="38100" dir="5400000" algn="t" rotWithShape="0">
                  <a:srgbClr val="000000">
                    <a:alpha val="39999"/>
                  </a:srgbClr>
                </a:outerShdw>
              </a:effectLst>
            </p:spPr>
            <p:txBody>
              <a:bodyPr rot="0" spcFirstLastPara="0" vertOverflow="overflow" horzOverflow="overflow" vert="vert270" wrap="square" lIns="36576" tIns="36576" rIns="36576" bIns="36576"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12" name="TextBox 11">
              <a:extLst>
                <a:ext uri="{FF2B5EF4-FFF2-40B4-BE49-F238E27FC236}">
                  <a16:creationId xmlns:a16="http://schemas.microsoft.com/office/drawing/2014/main" id="{3AFAB134-5607-D54C-B5EB-95720A1E99C2}"/>
                </a:ext>
              </a:extLst>
            </p:cNvPr>
            <p:cNvSpPr txBox="1"/>
            <p:nvPr/>
          </p:nvSpPr>
          <p:spPr>
            <a:xfrm>
              <a:off x="2754752" y="4118487"/>
              <a:ext cx="661455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25E55"/>
                  </a:solidFill>
                  <a:effectLst/>
                  <a:uLnTx/>
                  <a:uFillTx/>
                  <a:latin typeface="Calibri" panose="020F0502020204030204"/>
                  <a:ea typeface="+mn-ea"/>
                  <a:cs typeface="+mn-cs"/>
                </a:rPr>
                <a:t>S</a:t>
              </a:r>
              <a:r>
                <a:rPr kumimoji="0" lang="en-US" sz="1600" b="0" i="0" u="none" strike="noStrike" kern="1200" cap="none" spc="0" normalizeH="0" baseline="0" noProof="0" dirty="0" err="1">
                  <a:ln>
                    <a:noFill/>
                  </a:ln>
                  <a:solidFill>
                    <a:srgbClr val="025E55"/>
                  </a:solidFill>
                  <a:effectLst/>
                  <a:uLnTx/>
                  <a:uFillTx/>
                  <a:latin typeface="Calibri" panose="020F0502020204030204"/>
                  <a:ea typeface="+mn-ea"/>
                  <a:cs typeface="+mn-cs"/>
                </a:rPr>
                <a:t>tudents</a:t>
              </a:r>
              <a:r>
                <a:rPr kumimoji="0" lang="en-US" sz="1600" b="0" i="0" u="none" strike="noStrike" kern="1200" cap="none" spc="0" normalizeH="0" baseline="0" noProof="0" dirty="0">
                  <a:ln>
                    <a:noFill/>
                  </a:ln>
                  <a:solidFill>
                    <a:srgbClr val="025E55"/>
                  </a:solidFill>
                  <a:effectLst/>
                  <a:uLnTx/>
                  <a:uFillTx/>
                  <a:latin typeface="Calibri" panose="020F0502020204030204"/>
                  <a:ea typeface="+mn-ea"/>
                  <a:cs typeface="+mn-cs"/>
                </a:rPr>
                <a:t> were capacitated on HIGHER HEALTH GBV Second Curriculum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C4C6D"/>
                  </a:solidFill>
                  <a:effectLst/>
                  <a:uLnTx/>
                  <a:uFillTx/>
                  <a:latin typeface="Calibri" panose="020F0502020204030204"/>
                  <a:ea typeface="+mn-ea"/>
                  <a:cs typeface="+mn-cs"/>
                </a:rPr>
                <a:t>Jan – Dec 2021:  124 964  / Jan – </a:t>
              </a:r>
              <a:r>
                <a:rPr lang="en-US" sz="1600" b="1" dirty="0">
                  <a:solidFill>
                    <a:srgbClr val="EC4C6D"/>
                  </a:solidFill>
                  <a:latin typeface="Calibri" panose="020F0502020204030204"/>
                </a:rPr>
                <a:t>Dec</a:t>
              </a:r>
              <a:r>
                <a:rPr kumimoji="0" lang="en-US" sz="1600" b="1" i="0" u="none" strike="noStrike" kern="1200" cap="none" spc="0" normalizeH="0" baseline="0" noProof="0" dirty="0">
                  <a:ln>
                    <a:noFill/>
                  </a:ln>
                  <a:solidFill>
                    <a:srgbClr val="EC4C6D"/>
                  </a:solidFill>
                  <a:effectLst/>
                  <a:uLnTx/>
                  <a:uFillTx/>
                  <a:latin typeface="Calibri" panose="020F0502020204030204"/>
                  <a:ea typeface="+mn-ea"/>
                  <a:cs typeface="+mn-cs"/>
                </a:rPr>
                <a:t> 2022: 162 909 </a:t>
              </a:r>
              <a:endParaRPr kumimoji="0" lang="en-US" sz="1600" b="0" i="0" u="none" strike="noStrike" kern="1200" cap="none" spc="0" normalizeH="0" baseline="0" noProof="0" dirty="0">
                <a:ln>
                  <a:noFill/>
                </a:ln>
                <a:solidFill>
                  <a:srgbClr val="EC4C6D"/>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25E55"/>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25E55"/>
                  </a:solidFill>
                  <a:effectLst/>
                  <a:uLnTx/>
                  <a:uFillTx/>
                  <a:latin typeface="Calibri" panose="020F0502020204030204"/>
                  <a:ea typeface="+mn-ea"/>
                  <a:cs typeface="+mn-cs"/>
                </a:rPr>
                <a:t>S</a:t>
              </a:r>
              <a:r>
                <a:rPr kumimoji="0" lang="en-US" sz="1600" b="0" i="0" u="none" strike="noStrike" kern="1200" cap="none" spc="0" normalizeH="0" baseline="0" noProof="0" dirty="0" err="1">
                  <a:ln>
                    <a:noFill/>
                  </a:ln>
                  <a:solidFill>
                    <a:srgbClr val="025E55"/>
                  </a:solidFill>
                  <a:effectLst/>
                  <a:uLnTx/>
                  <a:uFillTx/>
                  <a:latin typeface="Calibri" panose="020F0502020204030204"/>
                  <a:ea typeface="+mn-ea"/>
                  <a:cs typeface="+mn-cs"/>
                </a:rPr>
                <a:t>tudents</a:t>
              </a:r>
              <a:r>
                <a:rPr kumimoji="0" lang="en-US" sz="1600" b="0" i="0" u="none" strike="noStrike" kern="1200" cap="none" spc="0" normalizeH="0" baseline="0" noProof="0" dirty="0">
                  <a:ln>
                    <a:noFill/>
                  </a:ln>
                  <a:solidFill>
                    <a:srgbClr val="025E55"/>
                  </a:solidFill>
                  <a:effectLst/>
                  <a:uLnTx/>
                  <a:uFillTx/>
                  <a:latin typeface="Calibri" panose="020F0502020204030204"/>
                  <a:ea typeface="+mn-ea"/>
                  <a:cs typeface="+mn-cs"/>
                </a:rPr>
                <a:t> and staff have been assessed using the HIGHER HEALTH GBV risk assessment tool to assess their risk of experiencing GBV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C4C6D"/>
                  </a:solidFill>
                  <a:effectLst/>
                  <a:uLnTx/>
                  <a:uFillTx/>
                  <a:latin typeface="Calibri" panose="020F0502020204030204"/>
                  <a:ea typeface="+mn-ea"/>
                  <a:cs typeface="+mn-cs"/>
                </a:rPr>
                <a:t>Jan – Dec 2021: 80 500  / Jan – </a:t>
              </a:r>
              <a:r>
                <a:rPr lang="en-US" sz="1600" b="1" dirty="0">
                  <a:solidFill>
                    <a:srgbClr val="EC4C6D"/>
                  </a:solidFill>
                  <a:latin typeface="Calibri" panose="020F0502020204030204"/>
                </a:rPr>
                <a:t>Dec</a:t>
              </a:r>
              <a:r>
                <a:rPr kumimoji="0" lang="en-US" sz="1600" b="1" i="0" u="none" strike="noStrike" kern="1200" cap="none" spc="0" normalizeH="0" baseline="0" noProof="0" dirty="0">
                  <a:ln>
                    <a:noFill/>
                  </a:ln>
                  <a:solidFill>
                    <a:srgbClr val="EC4C6D"/>
                  </a:solidFill>
                  <a:effectLst/>
                  <a:uLnTx/>
                  <a:uFillTx/>
                  <a:latin typeface="Calibri" panose="020F0502020204030204"/>
                  <a:ea typeface="+mn-ea"/>
                  <a:cs typeface="+mn-cs"/>
                </a:rPr>
                <a:t> 2022: 85 709</a:t>
              </a:r>
              <a:endParaRPr kumimoji="0" lang="en-US" sz="2000" b="0" i="0" u="none" strike="noStrike" kern="1200" cap="none" spc="0" normalizeH="0" baseline="0" noProof="0" dirty="0">
                <a:ln>
                  <a:noFill/>
                </a:ln>
                <a:solidFill>
                  <a:srgbClr val="EC4C6D"/>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895F9A3-6844-B24D-842A-5030C75FC35C}"/>
                </a:ext>
              </a:extLst>
            </p:cNvPr>
            <p:cNvSpPr txBox="1"/>
            <p:nvPr/>
          </p:nvSpPr>
          <p:spPr>
            <a:xfrm>
              <a:off x="2754752" y="5851324"/>
              <a:ext cx="82302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25E55"/>
                  </a:solidFill>
                  <a:effectLst/>
                  <a:uLnTx/>
                  <a:uFillTx/>
                  <a:latin typeface="Calibri" panose="020F0502020204030204"/>
                  <a:ea typeface="+mn-ea"/>
                  <a:cs typeface="+mn-cs"/>
                </a:rPr>
                <a:t>Staff </a:t>
              </a:r>
              <a:r>
                <a:rPr kumimoji="0" lang="en-US" sz="1600" b="0" i="0" u="none" strike="noStrike" kern="1200" cap="none" spc="0" normalizeH="0" baseline="0" noProof="0" dirty="0">
                  <a:ln>
                    <a:noFill/>
                  </a:ln>
                  <a:solidFill>
                    <a:srgbClr val="025E55"/>
                  </a:solidFill>
                  <a:effectLst/>
                  <a:uLnTx/>
                  <a:uFillTx/>
                  <a:latin typeface="Calibri" panose="020F0502020204030204"/>
                  <a:ea typeface="+mn-ea"/>
                  <a:cs typeface="+mn-cs"/>
                </a:rPr>
                <a:t>and students have been assisted by HIGHER HEALTH GBV </a:t>
              </a:r>
              <a:r>
                <a:rPr kumimoji="0" lang="en-US" sz="1600" b="1" i="0" u="none" strike="noStrike" kern="1200" cap="none" spc="0" normalizeH="0" baseline="0" noProof="0" dirty="0">
                  <a:ln>
                    <a:noFill/>
                  </a:ln>
                  <a:solidFill>
                    <a:srgbClr val="025E55"/>
                  </a:solidFill>
                  <a:effectLst/>
                  <a:uLnTx/>
                  <a:uFillTx/>
                  <a:latin typeface="Calibri" panose="020F0502020204030204"/>
                  <a:ea typeface="+mn-ea"/>
                  <a:cs typeface="+mn-cs"/>
                </a:rPr>
                <a:t>support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25E55"/>
                  </a:solidFill>
                  <a:effectLst/>
                  <a:uLnTx/>
                  <a:uFillTx/>
                  <a:latin typeface="Calibri" panose="020F0502020204030204"/>
                  <a:ea typeface="+mn-ea"/>
                  <a:cs typeface="+mn-cs"/>
                </a:rPr>
                <a:t> </a:t>
              </a:r>
              <a:r>
                <a:rPr kumimoji="0" lang="en-US" sz="1600" b="1" i="0" u="none" strike="noStrike" kern="1200" cap="none" spc="0" normalizeH="0" baseline="0" noProof="0" dirty="0">
                  <a:ln>
                    <a:noFill/>
                  </a:ln>
                  <a:solidFill>
                    <a:srgbClr val="EC4C6D"/>
                  </a:solidFill>
                  <a:effectLst/>
                  <a:uLnTx/>
                  <a:uFillTx/>
                  <a:latin typeface="Calibri" panose="020F0502020204030204"/>
                  <a:ea typeface="+mn-ea"/>
                  <a:cs typeface="+mn-cs"/>
                </a:rPr>
                <a:t>Jan – Dec 2021: 8 676  / Jan – </a:t>
              </a:r>
              <a:r>
                <a:rPr lang="en-US" sz="1600" b="1" dirty="0">
                  <a:solidFill>
                    <a:srgbClr val="EC4C6D"/>
                  </a:solidFill>
                  <a:latin typeface="Calibri" panose="020F0502020204030204"/>
                </a:rPr>
                <a:t>Dec</a:t>
              </a:r>
              <a:r>
                <a:rPr kumimoji="0" lang="en-US" sz="1600" b="1" i="0" u="none" strike="noStrike" kern="1200" cap="none" spc="0" normalizeH="0" baseline="0" noProof="0" dirty="0">
                  <a:ln>
                    <a:noFill/>
                  </a:ln>
                  <a:solidFill>
                    <a:srgbClr val="EC4C6D"/>
                  </a:solidFill>
                  <a:effectLst/>
                  <a:uLnTx/>
                  <a:uFillTx/>
                  <a:latin typeface="Calibri" panose="020F0502020204030204"/>
                  <a:ea typeface="+mn-ea"/>
                  <a:cs typeface="+mn-cs"/>
                </a:rPr>
                <a:t> 2022: 6 </a:t>
              </a:r>
              <a:r>
                <a:rPr lang="en-US" sz="1600" b="1" dirty="0">
                  <a:solidFill>
                    <a:srgbClr val="EC4C6D"/>
                  </a:solidFill>
                  <a:latin typeface="Calibri" panose="020F0502020204030204"/>
                </a:rPr>
                <a:t>557</a:t>
              </a:r>
              <a:r>
                <a:rPr kumimoji="0" lang="en-US" sz="1600" b="1" i="0" u="none" strike="noStrike" kern="1200" cap="none" spc="0" normalizeH="0" baseline="0" noProof="0" dirty="0">
                  <a:ln>
                    <a:noFill/>
                  </a:ln>
                  <a:solidFill>
                    <a:srgbClr val="EC4C6D"/>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25E55"/>
                </a:solidFill>
                <a:effectLst/>
                <a:highlight>
                  <a:srgbClr val="FFFF00"/>
                </a:highlight>
                <a:uLnTx/>
                <a:uFillTx/>
                <a:latin typeface="Calibri" panose="020F0502020204030204"/>
                <a:ea typeface="+mn-ea"/>
                <a:cs typeface="+mn-cs"/>
              </a:endParaRPr>
            </a:p>
          </p:txBody>
        </p:sp>
        <p:pic>
          <p:nvPicPr>
            <p:cNvPr id="21" name="Picture 8" descr="Domestic Violence Icons - Download Free Vector Icons | Noun Project">
              <a:extLst>
                <a:ext uri="{FF2B5EF4-FFF2-40B4-BE49-F238E27FC236}">
                  <a16:creationId xmlns:a16="http://schemas.microsoft.com/office/drawing/2014/main" id="{B0CD5627-C861-B04D-9834-14D1E6699754}"/>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47069" y="4198572"/>
              <a:ext cx="594703" cy="6836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ybersecurity Evaluation Lab - CCX Technologies">
              <a:extLst>
                <a:ext uri="{FF2B5EF4-FFF2-40B4-BE49-F238E27FC236}">
                  <a16:creationId xmlns:a16="http://schemas.microsoft.com/office/drawing/2014/main" id="{B6974A58-E918-BB46-9FCF-1BF3AE750B3F}"/>
                </a:ext>
              </a:extLst>
            </p:cNvPr>
            <p:cNvPicPr>
              <a:picLocks noChangeAspect="1" noChangeArrowheads="1"/>
            </p:cNvPicPr>
            <p:nvPr/>
          </p:nvPicPr>
          <p:blipFill>
            <a:blip r:embed="rId6"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90404" y="5762847"/>
              <a:ext cx="685839" cy="64507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a:extLst>
              <a:ext uri="{FF2B5EF4-FFF2-40B4-BE49-F238E27FC236}">
                <a16:creationId xmlns:a16="http://schemas.microsoft.com/office/drawing/2014/main" id="{9B3A2DCA-8EE4-ACE0-C953-1E74F9344B79}"/>
              </a:ext>
            </a:extLst>
          </p:cNvPr>
          <p:cNvSpPr txBox="1"/>
          <p:nvPr/>
        </p:nvSpPr>
        <p:spPr>
          <a:xfrm>
            <a:off x="11615182" y="6403219"/>
            <a:ext cx="339365"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AE5BF090-1E4D-186B-7CA7-AA708F1C56E7}"/>
              </a:ext>
            </a:extLst>
          </p:cNvPr>
          <p:cNvPicPr>
            <a:picLocks noChangeAspect="1"/>
          </p:cNvPicPr>
          <p:nvPr/>
        </p:nvPicPr>
        <p:blipFill>
          <a:blip r:embed="rId7"/>
          <a:stretch>
            <a:fillRect/>
          </a:stretch>
        </p:blipFill>
        <p:spPr>
          <a:xfrm>
            <a:off x="3236712" y="913422"/>
            <a:ext cx="3227921" cy="2224369"/>
          </a:xfrm>
          <a:prstGeom prst="rect">
            <a:avLst/>
          </a:prstGeom>
        </p:spPr>
      </p:pic>
      <p:pic>
        <p:nvPicPr>
          <p:cNvPr id="26" name="Picture 25">
            <a:extLst>
              <a:ext uri="{FF2B5EF4-FFF2-40B4-BE49-F238E27FC236}">
                <a16:creationId xmlns:a16="http://schemas.microsoft.com/office/drawing/2014/main" id="{27957AA1-513F-4047-754A-62C89B5B4A16}"/>
              </a:ext>
            </a:extLst>
          </p:cNvPr>
          <p:cNvPicPr>
            <a:picLocks noChangeAspect="1"/>
          </p:cNvPicPr>
          <p:nvPr/>
        </p:nvPicPr>
        <p:blipFill>
          <a:blip r:embed="rId8"/>
          <a:stretch>
            <a:fillRect/>
          </a:stretch>
        </p:blipFill>
        <p:spPr>
          <a:xfrm>
            <a:off x="620681" y="2780385"/>
            <a:ext cx="1945031" cy="2857748"/>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C4704E4A-8688-512E-5357-AD995BDFBFA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267" y="6064665"/>
            <a:ext cx="1728560" cy="743256"/>
          </a:xfrm>
          <a:prstGeom prst="rect">
            <a:avLst/>
          </a:prstGeom>
        </p:spPr>
      </p:pic>
      <p:pic>
        <p:nvPicPr>
          <p:cNvPr id="15" name="Picture 14">
            <a:extLst>
              <a:ext uri="{FF2B5EF4-FFF2-40B4-BE49-F238E27FC236}">
                <a16:creationId xmlns:a16="http://schemas.microsoft.com/office/drawing/2014/main" id="{1D3DFF02-4629-C6FC-4EE0-4B55CF539A8E}"/>
              </a:ext>
            </a:extLst>
          </p:cNvPr>
          <p:cNvPicPr>
            <a:picLocks noChangeAspect="1"/>
          </p:cNvPicPr>
          <p:nvPr/>
        </p:nvPicPr>
        <p:blipFill>
          <a:blip r:embed="rId10"/>
          <a:stretch>
            <a:fillRect/>
          </a:stretch>
        </p:blipFill>
        <p:spPr>
          <a:xfrm>
            <a:off x="10050594" y="77533"/>
            <a:ext cx="2141406" cy="502964"/>
          </a:xfrm>
          <a:prstGeom prst="rect">
            <a:avLst/>
          </a:prstGeom>
        </p:spPr>
      </p:pic>
    </p:spTree>
    <p:extLst>
      <p:ext uri="{BB962C8B-B14F-4D97-AF65-F5344CB8AC3E}">
        <p14:creationId xmlns:p14="http://schemas.microsoft.com/office/powerpoint/2010/main" val="3369320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0A12-E480-D543-A0CB-3FF5D2801EFF}"/>
              </a:ext>
            </a:extLst>
          </p:cNvPr>
          <p:cNvSpPr>
            <a:spLocks noGrp="1"/>
          </p:cNvSpPr>
          <p:nvPr>
            <p:ph type="title"/>
          </p:nvPr>
        </p:nvSpPr>
        <p:spPr>
          <a:xfrm>
            <a:off x="377371" y="210053"/>
            <a:ext cx="11479666" cy="693817"/>
          </a:xfrm>
        </p:spPr>
        <p:txBody>
          <a:bodyPr>
            <a:normAutofit fontScale="90000"/>
          </a:bodyPr>
          <a:lstStyle/>
          <a:p>
            <a:r>
              <a:rPr lang="en-US" dirty="0">
                <a:solidFill>
                  <a:schemeClr val="accent1"/>
                </a:solidFill>
                <a:latin typeface="+mn-lt"/>
                <a:cs typeface="Calibri Light" panose="020F0302020204030204" pitchFamily="34" charset="0"/>
              </a:rPr>
              <a:t>Capacitation and Skills Training JAN – OCT 2022</a:t>
            </a:r>
            <a:br>
              <a:rPr lang="en-US" dirty="0">
                <a:solidFill>
                  <a:schemeClr val="accent1"/>
                </a:solidFill>
                <a:latin typeface="+mn-lt"/>
                <a:cs typeface="Calibri Light" panose="020F0302020204030204" pitchFamily="34" charset="0"/>
              </a:rPr>
            </a:br>
            <a:endParaRPr lang="en-US" dirty="0">
              <a:solidFill>
                <a:schemeClr val="accent1"/>
              </a:solidFill>
              <a:latin typeface="+mn-lt"/>
              <a:cs typeface="Calibri Light" panose="020F0302020204030204" pitchFamily="34" charset="0"/>
            </a:endParaRPr>
          </a:p>
        </p:txBody>
      </p:sp>
      <p:sp>
        <p:nvSpPr>
          <p:cNvPr id="20" name="Rounded Rectangle 5">
            <a:extLst>
              <a:ext uri="{FF2B5EF4-FFF2-40B4-BE49-F238E27FC236}">
                <a16:creationId xmlns:a16="http://schemas.microsoft.com/office/drawing/2014/main" id="{3E578097-86BD-724F-B5B8-B504EF93DA75}"/>
              </a:ext>
            </a:extLst>
          </p:cNvPr>
          <p:cNvSpPr/>
          <p:nvPr/>
        </p:nvSpPr>
        <p:spPr>
          <a:xfrm>
            <a:off x="653143" y="3073780"/>
            <a:ext cx="10737691" cy="577613"/>
          </a:xfrm>
          <a:prstGeom prst="roundRect">
            <a:avLst>
              <a:gd name="adj" fmla="val 50000"/>
            </a:avLst>
          </a:prstGeom>
          <a:solidFill>
            <a:schemeClr val="bg1">
              <a:lumMod val="95000"/>
            </a:schemeClr>
          </a:solidFill>
          <a:ln>
            <a:noFill/>
          </a:ln>
          <a:effectLst>
            <a:innerShdw blurRad="190500" dist="508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pPr marL="0" marR="0" lvl="0" indent="15240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a:ln>
                  <a:noFill/>
                </a:ln>
                <a:solidFill>
                  <a:srgbClr val="000000"/>
                </a:solidFill>
                <a:effectLst/>
                <a:uLnTx/>
                <a:uFillTx/>
                <a:latin typeface="Calibri"/>
                <a:ea typeface="+mn-ea"/>
                <a:cs typeface="Calibri"/>
                <a:sym typeface="Montserrat"/>
              </a:rPr>
              <a:t>University, TVET and CET management and senior staff </a:t>
            </a:r>
          </a:p>
        </p:txBody>
      </p:sp>
      <p:sp>
        <p:nvSpPr>
          <p:cNvPr id="23" name="Oval 22">
            <a:extLst>
              <a:ext uri="{FF2B5EF4-FFF2-40B4-BE49-F238E27FC236}">
                <a16:creationId xmlns:a16="http://schemas.microsoft.com/office/drawing/2014/main" id="{88970142-04AE-0542-B942-F2A505456199}"/>
              </a:ext>
            </a:extLst>
          </p:cNvPr>
          <p:cNvSpPr/>
          <p:nvPr/>
        </p:nvSpPr>
        <p:spPr>
          <a:xfrm rot="1037124">
            <a:off x="696115" y="3087827"/>
            <a:ext cx="534764" cy="530697"/>
          </a:xfrm>
          <a:prstGeom prst="ellipse">
            <a:avLst/>
          </a:prstGeom>
          <a:gradFill flip="none" rotWithShape="1">
            <a:gsLst>
              <a:gs pos="0">
                <a:srgbClr val="F9F9F9"/>
              </a:gs>
              <a:gs pos="100000">
                <a:srgbClr val="E0E0E0"/>
              </a:gs>
            </a:gsLst>
            <a:path path="circle">
              <a:fillToRect t="100000" r="100000"/>
            </a:path>
            <a:tileRect l="-100000" b="-100000"/>
          </a:gra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7846" tIns="66462" rIns="66462" bIns="42203"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554"/>
              </a:spcAft>
              <a:buClr>
                <a:srgbClr val="002D5B"/>
              </a:buClr>
              <a:buSzTx/>
              <a:buFontTx/>
              <a:buNone/>
              <a:tabLst>
                <a:tab pos="5212504" algn="l"/>
              </a:tabLst>
              <a:defRPr/>
            </a:pPr>
            <a:endParaRPr kumimoji="0" lang="en-US" sz="969" b="1" i="0" u="none" strike="noStrike" kern="1200" cap="none" spc="0" normalizeH="0" baseline="0" noProof="0">
              <a:ln>
                <a:noFill/>
              </a:ln>
              <a:solidFill>
                <a:prstClr val="black"/>
              </a:solidFill>
              <a:effectLst/>
              <a:uLnTx/>
              <a:uFillTx/>
              <a:latin typeface="Arial"/>
              <a:ea typeface="+mn-ea"/>
              <a:cs typeface="+mn-cs"/>
            </a:endParaRPr>
          </a:p>
        </p:txBody>
      </p:sp>
      <p:sp>
        <p:nvSpPr>
          <p:cNvPr id="25" name="Rounded Rectangle 5">
            <a:extLst>
              <a:ext uri="{FF2B5EF4-FFF2-40B4-BE49-F238E27FC236}">
                <a16:creationId xmlns:a16="http://schemas.microsoft.com/office/drawing/2014/main" id="{2CED9C29-0AC6-6346-B266-6DA699894C04}"/>
              </a:ext>
            </a:extLst>
          </p:cNvPr>
          <p:cNvSpPr/>
          <p:nvPr/>
        </p:nvSpPr>
        <p:spPr>
          <a:xfrm>
            <a:off x="661840" y="3868319"/>
            <a:ext cx="10868319" cy="661498"/>
          </a:xfrm>
          <a:prstGeom prst="roundRect">
            <a:avLst>
              <a:gd name="adj" fmla="val 50000"/>
            </a:avLst>
          </a:prstGeom>
          <a:solidFill>
            <a:schemeClr val="bg1">
              <a:lumMod val="95000"/>
            </a:schemeClr>
          </a:solidFill>
          <a:ln>
            <a:noFill/>
          </a:ln>
          <a:effectLst>
            <a:innerShdw blurRad="190500" dist="508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pPr marL="139700" marR="0" lvl="0" indent="1270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a:ln>
                  <a:noFill/>
                </a:ln>
                <a:solidFill>
                  <a:srgbClr val="000000"/>
                </a:solidFill>
                <a:effectLst/>
                <a:uLnTx/>
                <a:uFillTx/>
                <a:latin typeface="Calibri"/>
                <a:ea typeface="+mn-ea"/>
                <a:cs typeface="Calibri"/>
                <a:sym typeface="Montserrat"/>
              </a:rPr>
              <a:t>Senior residence staff including wardens and house mothers  </a:t>
            </a:r>
          </a:p>
        </p:txBody>
      </p:sp>
      <p:sp>
        <p:nvSpPr>
          <p:cNvPr id="28" name="Oval 27">
            <a:extLst>
              <a:ext uri="{FF2B5EF4-FFF2-40B4-BE49-F238E27FC236}">
                <a16:creationId xmlns:a16="http://schemas.microsoft.com/office/drawing/2014/main" id="{B48364EB-0D23-F04E-9CE0-BD38172622A9}"/>
              </a:ext>
            </a:extLst>
          </p:cNvPr>
          <p:cNvSpPr/>
          <p:nvPr/>
        </p:nvSpPr>
        <p:spPr>
          <a:xfrm>
            <a:off x="747903" y="3884274"/>
            <a:ext cx="601187" cy="601187"/>
          </a:xfrm>
          <a:prstGeom prst="ellipse">
            <a:avLst/>
          </a:prstGeom>
          <a:gradFill flip="none" rotWithShape="1">
            <a:gsLst>
              <a:gs pos="0">
                <a:srgbClr val="F9F9F9"/>
              </a:gs>
              <a:gs pos="100000">
                <a:srgbClr val="E0E0E0"/>
              </a:gs>
            </a:gsLst>
            <a:path path="circle">
              <a:fillToRect t="100000" r="100000"/>
            </a:path>
            <a:tileRect l="-100000" b="-100000"/>
          </a:gra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7846" tIns="66462" rIns="66462" bIns="42203"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554"/>
              </a:spcAft>
              <a:buClr>
                <a:srgbClr val="002D5B"/>
              </a:buClr>
              <a:buSzTx/>
              <a:buFontTx/>
              <a:buNone/>
              <a:tabLst>
                <a:tab pos="5212504" algn="l"/>
              </a:tabLst>
              <a:defRPr/>
            </a:pPr>
            <a:endParaRPr kumimoji="0" lang="en-US" sz="969" b="1" i="0" u="none" strike="noStrike" kern="1200" cap="none" spc="0" normalizeH="0" baseline="0" noProof="0">
              <a:ln>
                <a:noFill/>
              </a:ln>
              <a:solidFill>
                <a:prstClr val="black"/>
              </a:solidFill>
              <a:effectLst/>
              <a:uLnTx/>
              <a:uFillTx/>
              <a:latin typeface="Arial"/>
              <a:ea typeface="+mn-ea"/>
              <a:cs typeface="+mn-cs"/>
            </a:endParaRPr>
          </a:p>
        </p:txBody>
      </p:sp>
      <p:sp>
        <p:nvSpPr>
          <p:cNvPr id="30" name="Rounded Rectangle 5">
            <a:extLst>
              <a:ext uri="{FF2B5EF4-FFF2-40B4-BE49-F238E27FC236}">
                <a16:creationId xmlns:a16="http://schemas.microsoft.com/office/drawing/2014/main" id="{E4E939A3-423D-CE45-B25B-548AF19D5C58}"/>
              </a:ext>
            </a:extLst>
          </p:cNvPr>
          <p:cNvSpPr/>
          <p:nvPr/>
        </p:nvSpPr>
        <p:spPr>
          <a:xfrm>
            <a:off x="661840" y="4683747"/>
            <a:ext cx="10897389" cy="693817"/>
          </a:xfrm>
          <a:prstGeom prst="roundRect">
            <a:avLst>
              <a:gd name="adj" fmla="val 50000"/>
            </a:avLst>
          </a:prstGeom>
          <a:solidFill>
            <a:schemeClr val="bg1">
              <a:lumMod val="95000"/>
            </a:schemeClr>
          </a:solidFill>
          <a:ln>
            <a:noFill/>
          </a:ln>
          <a:effectLst>
            <a:innerShdw blurRad="190500" dist="508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pPr marL="139700" marR="0" lvl="0" indent="1270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00"/>
                </a:solidFill>
                <a:effectLst/>
                <a:uLnTx/>
                <a:uFillTx/>
                <a:latin typeface="Calibri"/>
                <a:ea typeface="+mn-ea"/>
                <a:cs typeface="Calibri"/>
                <a:sym typeface="Montserrat"/>
              </a:rPr>
              <a:t>Frontline staff including in-house campus security and protection services </a:t>
            </a:r>
          </a:p>
        </p:txBody>
      </p:sp>
      <p:sp>
        <p:nvSpPr>
          <p:cNvPr id="33" name="Oval 32">
            <a:extLst>
              <a:ext uri="{FF2B5EF4-FFF2-40B4-BE49-F238E27FC236}">
                <a16:creationId xmlns:a16="http://schemas.microsoft.com/office/drawing/2014/main" id="{91FD0816-F3BA-0249-9665-CAAFF4D7193D}"/>
              </a:ext>
            </a:extLst>
          </p:cNvPr>
          <p:cNvSpPr/>
          <p:nvPr/>
        </p:nvSpPr>
        <p:spPr>
          <a:xfrm>
            <a:off x="747903" y="4716075"/>
            <a:ext cx="601187" cy="601187"/>
          </a:xfrm>
          <a:prstGeom prst="ellipse">
            <a:avLst/>
          </a:prstGeom>
          <a:gradFill flip="none" rotWithShape="1">
            <a:gsLst>
              <a:gs pos="0">
                <a:srgbClr val="F9F9F9"/>
              </a:gs>
              <a:gs pos="100000">
                <a:srgbClr val="E0E0E0"/>
              </a:gs>
            </a:gsLst>
            <a:path path="circle">
              <a:fillToRect t="100000" r="100000"/>
            </a:path>
            <a:tileRect l="-100000" b="-100000"/>
          </a:gra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7846" tIns="66462" rIns="66462" bIns="42203"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554"/>
              </a:spcAft>
              <a:buClr>
                <a:srgbClr val="002D5B"/>
              </a:buClr>
              <a:buSzTx/>
              <a:buFontTx/>
              <a:buNone/>
              <a:tabLst>
                <a:tab pos="5212504" algn="l"/>
              </a:tabLst>
              <a:defRPr/>
            </a:pPr>
            <a:endParaRPr kumimoji="0" lang="en-US" sz="969" b="1" i="0" u="none" strike="noStrike" kern="1200" cap="none" spc="0" normalizeH="0" baseline="0" noProof="0">
              <a:ln>
                <a:noFill/>
              </a:ln>
              <a:solidFill>
                <a:prstClr val="black"/>
              </a:solidFill>
              <a:effectLst/>
              <a:uLnTx/>
              <a:uFillTx/>
              <a:latin typeface="Arial"/>
              <a:ea typeface="+mn-ea"/>
              <a:cs typeface="+mn-cs"/>
            </a:endParaRPr>
          </a:p>
        </p:txBody>
      </p:sp>
      <p:sp>
        <p:nvSpPr>
          <p:cNvPr id="35" name="Rounded Rectangle 5">
            <a:extLst>
              <a:ext uri="{FF2B5EF4-FFF2-40B4-BE49-F238E27FC236}">
                <a16:creationId xmlns:a16="http://schemas.microsoft.com/office/drawing/2014/main" id="{CCB95C1F-6BCF-E147-A743-7F7726D3A66C}"/>
              </a:ext>
            </a:extLst>
          </p:cNvPr>
          <p:cNvSpPr/>
          <p:nvPr/>
        </p:nvSpPr>
        <p:spPr>
          <a:xfrm>
            <a:off x="705279" y="5628489"/>
            <a:ext cx="10904228" cy="629947"/>
          </a:xfrm>
          <a:prstGeom prst="roundRect">
            <a:avLst>
              <a:gd name="adj" fmla="val 50000"/>
            </a:avLst>
          </a:prstGeom>
          <a:solidFill>
            <a:schemeClr val="bg1">
              <a:lumMod val="95000"/>
            </a:schemeClr>
          </a:solidFill>
          <a:ln>
            <a:noFill/>
          </a:ln>
          <a:effectLst>
            <a:innerShdw blurRad="190500" dist="50800" dir="13500000">
              <a:schemeClr val="tx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pPr marL="139700" marR="0" lvl="0" indent="1270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a:ln>
                  <a:noFill/>
                </a:ln>
                <a:solidFill>
                  <a:srgbClr val="000000"/>
                </a:solidFill>
                <a:effectLst/>
                <a:uLnTx/>
                <a:uFillTx/>
                <a:latin typeface="Calibri" panose="020F0502020204030204"/>
                <a:ea typeface="+mn-ea"/>
                <a:cs typeface="Calibri"/>
                <a:sym typeface="Montserrat"/>
              </a:rPr>
              <a:t>Student support services, SRCs, SAUS (one planned this week Thurs/Frida), SATVETSA</a:t>
            </a:r>
          </a:p>
        </p:txBody>
      </p:sp>
      <p:pic>
        <p:nvPicPr>
          <p:cNvPr id="43" name="Picture 42">
            <a:extLst>
              <a:ext uri="{FF2B5EF4-FFF2-40B4-BE49-F238E27FC236}">
                <a16:creationId xmlns:a16="http://schemas.microsoft.com/office/drawing/2014/main" id="{D63751F5-A8B0-824E-AAE0-8E88FD082E8F}"/>
              </a:ext>
            </a:extLst>
          </p:cNvPr>
          <p:cNvPicPr>
            <a:picLocks noChangeAspect="1"/>
          </p:cNvPicPr>
          <p:nvPr/>
        </p:nvPicPr>
        <p:blipFill>
          <a:blip r:embed="rId3">
            <a:clrChange>
              <a:clrFrom>
                <a:srgbClr val="FFFFFF"/>
              </a:clrFrom>
              <a:clrTo>
                <a:srgbClr val="FFFFFF">
                  <a:alpha val="0"/>
                </a:srgbClr>
              </a:clrTo>
            </a:clrChange>
            <a:duotone>
              <a:schemeClr val="accent3">
                <a:shade val="45000"/>
                <a:satMod val="135000"/>
              </a:schemeClr>
              <a:prstClr val="white"/>
            </a:duotone>
          </a:blip>
          <a:stretch>
            <a:fillRect/>
          </a:stretch>
        </p:blipFill>
        <p:spPr>
          <a:xfrm rot="21237334">
            <a:off x="726305" y="3116439"/>
            <a:ext cx="422867" cy="421665"/>
          </a:xfrm>
          <a:prstGeom prst="rect">
            <a:avLst/>
          </a:prstGeom>
        </p:spPr>
      </p:pic>
      <p:sp>
        <p:nvSpPr>
          <p:cNvPr id="45" name="Oval 44">
            <a:extLst>
              <a:ext uri="{FF2B5EF4-FFF2-40B4-BE49-F238E27FC236}">
                <a16:creationId xmlns:a16="http://schemas.microsoft.com/office/drawing/2014/main" id="{79C33AA9-E19E-B445-B7E1-19BE46AF9FD5}"/>
              </a:ext>
            </a:extLst>
          </p:cNvPr>
          <p:cNvSpPr/>
          <p:nvPr/>
        </p:nvSpPr>
        <p:spPr>
          <a:xfrm>
            <a:off x="747904" y="5642868"/>
            <a:ext cx="601187" cy="601187"/>
          </a:xfrm>
          <a:prstGeom prst="ellipse">
            <a:avLst/>
          </a:prstGeom>
          <a:gradFill flip="none" rotWithShape="1">
            <a:gsLst>
              <a:gs pos="0">
                <a:srgbClr val="F9F9F9"/>
              </a:gs>
              <a:gs pos="100000">
                <a:srgbClr val="E0E0E0"/>
              </a:gs>
            </a:gsLst>
            <a:path path="circle">
              <a:fillToRect t="100000" r="100000"/>
            </a:path>
            <a:tileRect l="-100000" b="-100000"/>
          </a:gra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7846" tIns="66462" rIns="66462" bIns="42203"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554"/>
              </a:spcAft>
              <a:buClr>
                <a:srgbClr val="002D5B"/>
              </a:buClr>
              <a:buSzTx/>
              <a:buFontTx/>
              <a:buNone/>
              <a:tabLst>
                <a:tab pos="5212504" algn="l"/>
              </a:tabLst>
              <a:defRPr/>
            </a:pPr>
            <a:endParaRPr kumimoji="0" lang="en-US" sz="969" b="1" i="0" u="none" strike="noStrike" kern="1200" cap="none" spc="0" normalizeH="0" baseline="0" noProof="0">
              <a:ln>
                <a:noFill/>
              </a:ln>
              <a:solidFill>
                <a:prstClr val="black"/>
              </a:solidFill>
              <a:effectLst/>
              <a:uLnTx/>
              <a:uFillTx/>
              <a:latin typeface="Arial"/>
              <a:ea typeface="+mn-ea"/>
              <a:cs typeface="+mn-cs"/>
            </a:endParaRPr>
          </a:p>
        </p:txBody>
      </p:sp>
      <p:pic>
        <p:nvPicPr>
          <p:cNvPr id="37" name="Graphic 36">
            <a:extLst>
              <a:ext uri="{FF2B5EF4-FFF2-40B4-BE49-F238E27FC236}">
                <a16:creationId xmlns:a16="http://schemas.microsoft.com/office/drawing/2014/main" id="{0207FB21-6753-1044-821E-52CE644C59F6}"/>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765763" y="3849448"/>
            <a:ext cx="526580" cy="601188"/>
          </a:xfrm>
          <a:prstGeom prst="rect">
            <a:avLst/>
          </a:prstGeom>
        </p:spPr>
      </p:pic>
      <p:pic>
        <p:nvPicPr>
          <p:cNvPr id="38" name="Picture 6" descr="Disclosure Images, Stock Photos &amp; Vectors | Shutterstock">
            <a:extLst>
              <a:ext uri="{FF2B5EF4-FFF2-40B4-BE49-F238E27FC236}">
                <a16:creationId xmlns:a16="http://schemas.microsoft.com/office/drawing/2014/main" id="{6EF674E5-0C99-E046-A477-BD3531D204F0}"/>
              </a:ext>
            </a:extLst>
          </p:cNvPr>
          <p:cNvPicPr>
            <a:picLocks noChangeAspect="1" noChangeArrowheads="1"/>
          </p:cNvPicPr>
          <p:nvPr/>
        </p:nvPicPr>
        <p:blipFill rotWithShape="1">
          <a:blip r:embed="rId6" cstate="hq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b="14429"/>
          <a:stretch/>
        </p:blipFill>
        <p:spPr bwMode="auto">
          <a:xfrm>
            <a:off x="785207" y="5714676"/>
            <a:ext cx="435217" cy="40106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Group Task Icon - Free Download, PNG and Vector">
            <a:extLst>
              <a:ext uri="{FF2B5EF4-FFF2-40B4-BE49-F238E27FC236}">
                <a16:creationId xmlns:a16="http://schemas.microsoft.com/office/drawing/2014/main" id="{5CC06378-84B2-904E-9E41-8B3A63B029A7}"/>
              </a:ext>
            </a:extLst>
          </p:cNvPr>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5207" y="4736062"/>
            <a:ext cx="565465" cy="56546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EAE4199-0E36-2D44-9E3A-FD62B653139D}"/>
              </a:ext>
            </a:extLst>
          </p:cNvPr>
          <p:cNvSpPr txBox="1"/>
          <p:nvPr/>
        </p:nvSpPr>
        <p:spPr>
          <a:xfrm>
            <a:off x="539868" y="828356"/>
            <a:ext cx="4750008" cy="1938992"/>
          </a:xfrm>
          <a:prstGeom prst="rect">
            <a:avLst/>
          </a:prstGeom>
          <a:solidFill>
            <a:schemeClr val="bg2">
              <a:lumMod val="90000"/>
            </a:schemeClr>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Capacity building and training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GBV sensitisation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Training on policy and protocols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Checklists and minimum standards</a:t>
            </a:r>
          </a:p>
        </p:txBody>
      </p:sp>
      <p:sp>
        <p:nvSpPr>
          <p:cNvPr id="24" name="Rectangle 23">
            <a:extLst>
              <a:ext uri="{FF2B5EF4-FFF2-40B4-BE49-F238E27FC236}">
                <a16:creationId xmlns:a16="http://schemas.microsoft.com/office/drawing/2014/main" id="{E47567E6-CECA-EB1F-3970-16C1E761AD81}"/>
              </a:ext>
            </a:extLst>
          </p:cNvPr>
          <p:cNvSpPr/>
          <p:nvPr/>
        </p:nvSpPr>
        <p:spPr>
          <a:xfrm>
            <a:off x="6117204" y="828356"/>
            <a:ext cx="5079882" cy="18495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panose="020F0502020204030204"/>
                <a:ea typeface="+mn-ea"/>
                <a:cs typeface="+mn-cs"/>
              </a:rPr>
              <a:t>8 748 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panose="020F0502020204030204"/>
                <a:ea typeface="+mn-ea"/>
                <a:cs typeface="+mn-cs"/>
              </a:rPr>
              <a:t>PSET Staff Capacitated to date</a:t>
            </a:r>
            <a:endParaRPr kumimoji="0" lang="en-US" sz="2800" b="1" i="0" u="none" strike="noStrike" kern="1200" cap="none" spc="0" normalizeH="0" baseline="0" noProof="0">
              <a:ln>
                <a:noFill/>
              </a:ln>
              <a:solidFill>
                <a:srgbClr val="FFFFFF"/>
              </a:solidFill>
              <a:effectLst/>
              <a:uLnTx/>
              <a:uFillTx/>
              <a:latin typeface="Calibri" panose="020F0502020204030204"/>
              <a:ea typeface="+mn-ea"/>
              <a:cs typeface="Calibri"/>
            </a:endParaRPr>
          </a:p>
        </p:txBody>
      </p:sp>
      <p:pic>
        <p:nvPicPr>
          <p:cNvPr id="3" name="Picture 2">
            <a:extLst>
              <a:ext uri="{FF2B5EF4-FFF2-40B4-BE49-F238E27FC236}">
                <a16:creationId xmlns:a16="http://schemas.microsoft.com/office/drawing/2014/main" id="{39D6356F-FDBB-253E-5A1A-AF99B9315944}"/>
              </a:ext>
            </a:extLst>
          </p:cNvPr>
          <p:cNvPicPr>
            <a:picLocks noChangeAspect="1"/>
          </p:cNvPicPr>
          <p:nvPr/>
        </p:nvPicPr>
        <p:blipFill>
          <a:blip r:embed="rId8"/>
          <a:stretch>
            <a:fillRect/>
          </a:stretch>
        </p:blipFill>
        <p:spPr>
          <a:xfrm>
            <a:off x="9220470" y="87144"/>
            <a:ext cx="2170364" cy="615749"/>
          </a:xfrm>
          <a:prstGeom prst="rect">
            <a:avLst/>
          </a:prstGeom>
        </p:spPr>
      </p:pic>
      <p:sp>
        <p:nvSpPr>
          <p:cNvPr id="4" name="TextBox 3">
            <a:extLst>
              <a:ext uri="{FF2B5EF4-FFF2-40B4-BE49-F238E27FC236}">
                <a16:creationId xmlns:a16="http://schemas.microsoft.com/office/drawing/2014/main" id="{07C0C4F2-CD74-0569-9CB9-97490EB54C4F}"/>
              </a:ext>
            </a:extLst>
          </p:cNvPr>
          <p:cNvSpPr txBox="1"/>
          <p:nvPr/>
        </p:nvSpPr>
        <p:spPr>
          <a:xfrm>
            <a:off x="-1" y="6258435"/>
            <a:ext cx="12192001" cy="62994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19829E5-A63D-5B79-6CC8-239614752FA6}"/>
              </a:ext>
            </a:extLst>
          </p:cNvPr>
          <p:cNvSpPr txBox="1"/>
          <p:nvPr/>
        </p:nvSpPr>
        <p:spPr>
          <a:xfrm>
            <a:off x="11646811" y="5514680"/>
            <a:ext cx="582492" cy="13737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800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A08E3-346E-F04F-8133-5A4F3A43C99D}"/>
              </a:ext>
            </a:extLst>
          </p:cNvPr>
          <p:cNvSpPr>
            <a:spLocks noGrp="1"/>
          </p:cNvSpPr>
          <p:nvPr>
            <p:ph type="title"/>
          </p:nvPr>
        </p:nvSpPr>
        <p:spPr/>
        <p:txBody>
          <a:bodyPr/>
          <a:lstStyle/>
          <a:p>
            <a:endParaRPr lang="en-US">
              <a:latin typeface="Arial" panose="020B0604020202020204" pitchFamily="34" charset="0"/>
              <a:cs typeface="Arial" panose="020B0604020202020204" pitchFamily="34" charset="0"/>
            </a:endParaRPr>
          </a:p>
        </p:txBody>
      </p:sp>
      <p:pic>
        <p:nvPicPr>
          <p:cNvPr id="17" name="Picture 16" descr="A picture containing person, holding, wearing, standing&#10;&#10;Description automatically generated">
            <a:extLst>
              <a:ext uri="{FF2B5EF4-FFF2-40B4-BE49-F238E27FC236}">
                <a16:creationId xmlns:a16="http://schemas.microsoft.com/office/drawing/2014/main" id="{81D2980C-FCCE-5C40-A28A-121D95FA6E4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21" y="-220836"/>
            <a:ext cx="12177757" cy="4702628"/>
          </a:xfrm>
          <a:prstGeom prst="rect">
            <a:avLst/>
          </a:prstGeom>
        </p:spPr>
      </p:pic>
      <p:sp>
        <p:nvSpPr>
          <p:cNvPr id="18" name="Rectangle 17">
            <a:extLst>
              <a:ext uri="{FF2B5EF4-FFF2-40B4-BE49-F238E27FC236}">
                <a16:creationId xmlns:a16="http://schemas.microsoft.com/office/drawing/2014/main" id="{C4CCB1B2-056B-C34F-B9A7-FC3D88D6B63B}"/>
              </a:ext>
            </a:extLst>
          </p:cNvPr>
          <p:cNvSpPr/>
          <p:nvPr/>
        </p:nvSpPr>
        <p:spPr>
          <a:xfrm>
            <a:off x="14831" y="-220836"/>
            <a:ext cx="12192000" cy="4702628"/>
          </a:xfrm>
          <a:prstGeom prst="rect">
            <a:avLst/>
          </a:prstGeom>
          <a:solidFill>
            <a:srgbClr val="000000">
              <a:alpha val="51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AE3AB416-870F-B244-91C2-B8BB5CA55088}"/>
              </a:ext>
            </a:extLst>
          </p:cNvPr>
          <p:cNvSpPr txBox="1"/>
          <p:nvPr/>
        </p:nvSpPr>
        <p:spPr>
          <a:xfrm>
            <a:off x="3723138" y="1571693"/>
            <a:ext cx="4745723"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THANK YOU</a:t>
            </a:r>
          </a:p>
        </p:txBody>
      </p:sp>
      <p:cxnSp>
        <p:nvCxnSpPr>
          <p:cNvPr id="25" name="Straight Connector 24">
            <a:extLst>
              <a:ext uri="{FF2B5EF4-FFF2-40B4-BE49-F238E27FC236}">
                <a16:creationId xmlns:a16="http://schemas.microsoft.com/office/drawing/2014/main" id="{C7F4EAB1-BF7B-9644-A7B8-4E777A6BB5B7}"/>
              </a:ext>
            </a:extLst>
          </p:cNvPr>
          <p:cNvCxnSpPr>
            <a:stCxn id="19" idx="3"/>
          </p:cNvCxnSpPr>
          <p:nvPr/>
        </p:nvCxnSpPr>
        <p:spPr>
          <a:xfrm>
            <a:off x="8468861" y="2079525"/>
            <a:ext cx="2309067" cy="0"/>
          </a:xfrm>
          <a:prstGeom prst="line">
            <a:avLst/>
          </a:prstGeom>
          <a:noFill/>
          <a:ln w="6350" cap="flat" cmpd="sng" algn="ctr">
            <a:solidFill>
              <a:srgbClr val="FFFFFF"/>
            </a:solidFill>
            <a:prstDash val="solid"/>
            <a:miter lim="800000"/>
          </a:ln>
          <a:effectLst/>
        </p:spPr>
      </p:cxnSp>
      <p:cxnSp>
        <p:nvCxnSpPr>
          <p:cNvPr id="26" name="Straight Connector 25">
            <a:extLst>
              <a:ext uri="{FF2B5EF4-FFF2-40B4-BE49-F238E27FC236}">
                <a16:creationId xmlns:a16="http://schemas.microsoft.com/office/drawing/2014/main" id="{74419C04-815F-1F49-ABD6-5FF76D633BF0}"/>
              </a:ext>
            </a:extLst>
          </p:cNvPr>
          <p:cNvCxnSpPr>
            <a:cxnSpLocks/>
            <a:endCxn id="19" idx="1"/>
          </p:cNvCxnSpPr>
          <p:nvPr/>
        </p:nvCxnSpPr>
        <p:spPr>
          <a:xfrm flipV="1">
            <a:off x="1268938" y="2079525"/>
            <a:ext cx="2454200" cy="2"/>
          </a:xfrm>
          <a:prstGeom prst="line">
            <a:avLst/>
          </a:prstGeom>
          <a:noFill/>
          <a:ln w="6350" cap="flat" cmpd="sng" algn="ctr">
            <a:solidFill>
              <a:srgbClr val="FFFFFF"/>
            </a:solidFill>
            <a:prstDash val="solid"/>
            <a:miter lim="800000"/>
          </a:ln>
          <a:effectLst/>
        </p:spPr>
      </p:cxnSp>
      <p:pic>
        <p:nvPicPr>
          <p:cNvPr id="30" name="Picture 29" descr="A screen shot of a computer&#10;&#10;Description automatically generated">
            <a:extLst>
              <a:ext uri="{FF2B5EF4-FFF2-40B4-BE49-F238E27FC236}">
                <a16:creationId xmlns:a16="http://schemas.microsoft.com/office/drawing/2014/main" id="{FCA02612-97D4-2A45-A0AF-814F5228704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9880" b="22207"/>
          <a:stretch/>
        </p:blipFill>
        <p:spPr>
          <a:xfrm>
            <a:off x="4392867" y="4633818"/>
            <a:ext cx="3435928" cy="1989854"/>
          </a:xfrm>
          <a:prstGeom prst="rect">
            <a:avLst/>
          </a:prstGeom>
        </p:spPr>
      </p:pic>
    </p:spTree>
    <p:extLst>
      <p:ext uri="{BB962C8B-B14F-4D97-AF65-F5344CB8AC3E}">
        <p14:creationId xmlns:p14="http://schemas.microsoft.com/office/powerpoint/2010/main" val="1361022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64619-D690-471A-A34C-14C1D67223CA}"/>
              </a:ext>
            </a:extLst>
          </p:cNvPr>
          <p:cNvSpPr>
            <a:spLocks noGrp="1"/>
          </p:cNvSpPr>
          <p:nvPr>
            <p:ph type="title"/>
          </p:nvPr>
        </p:nvSpPr>
        <p:spPr>
          <a:xfrm>
            <a:off x="494636" y="42724"/>
            <a:ext cx="10515600" cy="1325563"/>
          </a:xfrm>
        </p:spPr>
        <p:txBody>
          <a:bodyPr>
            <a:normAutofit/>
          </a:bodyPr>
          <a:lstStyle/>
          <a:p>
            <a:r>
              <a:rPr lang="en-US" sz="2800" b="1" dirty="0">
                <a:solidFill>
                  <a:srgbClr val="E83A5A"/>
                </a:solidFill>
                <a:latin typeface="+mn-lt"/>
                <a:cs typeface="Calibri Light" panose="020F0302020204030204" pitchFamily="34" charset="0"/>
              </a:rPr>
              <a:t>REMEMBERING THE DHET GBV POLICY FRAMEWORK: </a:t>
            </a:r>
            <a:br>
              <a:rPr lang="en-US" sz="2800" b="1" dirty="0">
                <a:solidFill>
                  <a:srgbClr val="E83A5A"/>
                </a:solidFill>
                <a:latin typeface="+mn-lt"/>
                <a:cs typeface="Calibri Light" panose="020F0302020204030204" pitchFamily="34" charset="0"/>
              </a:rPr>
            </a:br>
            <a:r>
              <a:rPr lang="en-US" sz="2800" b="1" dirty="0">
                <a:solidFill>
                  <a:srgbClr val="E83A5A"/>
                </a:solidFill>
                <a:latin typeface="+mn-lt"/>
                <a:cs typeface="Calibri Light" panose="020F0302020204030204" pitchFamily="34" charset="0"/>
              </a:rPr>
              <a:t>STRATEGIC GOALS</a:t>
            </a:r>
          </a:p>
        </p:txBody>
      </p:sp>
      <p:grpSp>
        <p:nvGrpSpPr>
          <p:cNvPr id="29" name="Group 28">
            <a:extLst>
              <a:ext uri="{FF2B5EF4-FFF2-40B4-BE49-F238E27FC236}">
                <a16:creationId xmlns:a16="http://schemas.microsoft.com/office/drawing/2014/main" id="{8EC1BFAD-3055-D2A1-F156-FA119B754D22}"/>
              </a:ext>
            </a:extLst>
          </p:cNvPr>
          <p:cNvGrpSpPr/>
          <p:nvPr/>
        </p:nvGrpSpPr>
        <p:grpSpPr>
          <a:xfrm>
            <a:off x="2908322" y="1298796"/>
            <a:ext cx="9195188" cy="4964351"/>
            <a:chOff x="386686" y="1220703"/>
            <a:chExt cx="11510930" cy="5176989"/>
          </a:xfrm>
        </p:grpSpPr>
        <p:sp>
          <p:nvSpPr>
            <p:cNvPr id="36" name="Rectangle: Top Corners Rounded 35">
              <a:extLst>
                <a:ext uri="{FF2B5EF4-FFF2-40B4-BE49-F238E27FC236}">
                  <a16:creationId xmlns:a16="http://schemas.microsoft.com/office/drawing/2014/main" id="{1B9D73CB-FC9B-4472-BDCF-1E44EC054FCD}"/>
                </a:ext>
              </a:extLst>
            </p:cNvPr>
            <p:cNvSpPr/>
            <p:nvPr/>
          </p:nvSpPr>
          <p:spPr>
            <a:xfrm rot="10800000">
              <a:off x="8001662" y="1616036"/>
              <a:ext cx="3679382" cy="1012047"/>
            </a:xfrm>
            <a:prstGeom prst="round2SameRect">
              <a:avLst>
                <a:gd name="adj1" fmla="val 11600"/>
                <a:gd name="adj2" fmla="val 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Rounded Corners 33">
              <a:extLst>
                <a:ext uri="{FF2B5EF4-FFF2-40B4-BE49-F238E27FC236}">
                  <a16:creationId xmlns:a16="http://schemas.microsoft.com/office/drawing/2014/main" id="{9C8A7A66-08A0-4763-8B6A-C6F7DFF6A986}"/>
                </a:ext>
              </a:extLst>
            </p:cNvPr>
            <p:cNvSpPr/>
            <p:nvPr/>
          </p:nvSpPr>
          <p:spPr>
            <a:xfrm>
              <a:off x="7852229" y="1337831"/>
              <a:ext cx="3968296" cy="360000"/>
            </a:xfrm>
            <a:prstGeom prst="roundRect">
              <a:avLst>
                <a:gd name="adj" fmla="val 50000"/>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Goal 1:  Enabling Environment </a:t>
              </a:r>
            </a:p>
          </p:txBody>
        </p:sp>
        <p:sp>
          <p:nvSpPr>
            <p:cNvPr id="35" name="Oval 34">
              <a:extLst>
                <a:ext uri="{FF2B5EF4-FFF2-40B4-BE49-F238E27FC236}">
                  <a16:creationId xmlns:a16="http://schemas.microsoft.com/office/drawing/2014/main" id="{1E7DB9A8-81C1-4516-ADEC-ABC7DAFD688D}"/>
                </a:ext>
              </a:extLst>
            </p:cNvPr>
            <p:cNvSpPr/>
            <p:nvPr/>
          </p:nvSpPr>
          <p:spPr>
            <a:xfrm>
              <a:off x="7704066" y="1220703"/>
              <a:ext cx="595186" cy="595186"/>
            </a:xfrm>
            <a:prstGeom prst="ellipse">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6095EF26-2F2A-4347-9E1C-BDF399614F07}"/>
                </a:ext>
              </a:extLst>
            </p:cNvPr>
            <p:cNvSpPr/>
            <p:nvPr/>
          </p:nvSpPr>
          <p:spPr>
            <a:xfrm>
              <a:off x="8071403" y="1789517"/>
              <a:ext cx="3679382" cy="738664"/>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rPr>
                <a:t>Create an Enabling Environment to inform, prevent, support and monitor GBV in PSET Institutions.</a:t>
              </a:r>
            </a:p>
          </p:txBody>
        </p:sp>
        <p:sp>
          <p:nvSpPr>
            <p:cNvPr id="38" name="Rectangle: Top Corners Rounded 37">
              <a:extLst>
                <a:ext uri="{FF2B5EF4-FFF2-40B4-BE49-F238E27FC236}">
                  <a16:creationId xmlns:a16="http://schemas.microsoft.com/office/drawing/2014/main" id="{608DE9A0-EB4E-4F08-AEF1-B2392399B11B}"/>
                </a:ext>
              </a:extLst>
            </p:cNvPr>
            <p:cNvSpPr/>
            <p:nvPr/>
          </p:nvSpPr>
          <p:spPr>
            <a:xfrm rot="10800000">
              <a:off x="8001658" y="3312557"/>
              <a:ext cx="3818866" cy="1705068"/>
            </a:xfrm>
            <a:prstGeom prst="round2SameRect">
              <a:avLst>
                <a:gd name="adj1" fmla="val 11248"/>
                <a:gd name="adj2" fmla="val 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tangle: Rounded Corners 38">
              <a:extLst>
                <a:ext uri="{FF2B5EF4-FFF2-40B4-BE49-F238E27FC236}">
                  <a16:creationId xmlns:a16="http://schemas.microsoft.com/office/drawing/2014/main" id="{2544449A-01A5-4FD3-9558-38006E606817}"/>
                </a:ext>
              </a:extLst>
            </p:cNvPr>
            <p:cNvSpPr/>
            <p:nvPr/>
          </p:nvSpPr>
          <p:spPr>
            <a:xfrm>
              <a:off x="7852229" y="3040451"/>
              <a:ext cx="3968296" cy="360000"/>
            </a:xfrm>
            <a:prstGeom prst="roundRect">
              <a:avLst>
                <a:gd name="adj" fmla="val 50000"/>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Goal 2:  Prevention and Awareness </a:t>
              </a:r>
            </a:p>
          </p:txBody>
        </p:sp>
        <p:sp>
          <p:nvSpPr>
            <p:cNvPr id="40" name="Oval 39">
              <a:extLst>
                <a:ext uri="{FF2B5EF4-FFF2-40B4-BE49-F238E27FC236}">
                  <a16:creationId xmlns:a16="http://schemas.microsoft.com/office/drawing/2014/main" id="{1ACC34C5-BEBF-4D8C-966E-6A562A621A03}"/>
                </a:ext>
              </a:extLst>
            </p:cNvPr>
            <p:cNvSpPr/>
            <p:nvPr/>
          </p:nvSpPr>
          <p:spPr>
            <a:xfrm>
              <a:off x="7704066" y="2923323"/>
              <a:ext cx="595186" cy="595186"/>
            </a:xfrm>
            <a:prstGeom prst="ellipse">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F2C4D565-F2DE-442E-BCD2-C1925C7016AE}"/>
                </a:ext>
              </a:extLst>
            </p:cNvPr>
            <p:cNvSpPr/>
            <p:nvPr/>
          </p:nvSpPr>
          <p:spPr>
            <a:xfrm>
              <a:off x="8001659" y="3492137"/>
              <a:ext cx="3749126" cy="1169551"/>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rPr>
                <a:t>Promote the safety of students and staff by putting in place comprehensive awareness and prevention programmes intended to raise awareness of policies and services addressing GBV.</a:t>
              </a:r>
            </a:p>
          </p:txBody>
        </p:sp>
        <p:sp>
          <p:nvSpPr>
            <p:cNvPr id="42" name="Rectangle: Top Corners Rounded 41">
              <a:extLst>
                <a:ext uri="{FF2B5EF4-FFF2-40B4-BE49-F238E27FC236}">
                  <a16:creationId xmlns:a16="http://schemas.microsoft.com/office/drawing/2014/main" id="{E2F7AA5E-9DF5-47DA-B84A-4732CBFBBD43}"/>
                </a:ext>
              </a:extLst>
            </p:cNvPr>
            <p:cNvSpPr/>
            <p:nvPr/>
          </p:nvSpPr>
          <p:spPr>
            <a:xfrm rot="10800000">
              <a:off x="8001660" y="5393376"/>
              <a:ext cx="3679382" cy="874714"/>
            </a:xfrm>
            <a:prstGeom prst="round2SameRect">
              <a:avLst>
                <a:gd name="adj1" fmla="val 14567"/>
                <a:gd name="adj2" fmla="val 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EDEF3778-7F0B-412C-A9A2-67A1CF9C4730}"/>
                </a:ext>
              </a:extLst>
            </p:cNvPr>
            <p:cNvSpPr/>
            <p:nvPr/>
          </p:nvSpPr>
          <p:spPr>
            <a:xfrm>
              <a:off x="7852229" y="5115170"/>
              <a:ext cx="3968296" cy="360000"/>
            </a:xfrm>
            <a:prstGeom prst="roundRect">
              <a:avLst>
                <a:gd name="adj" fmla="val 50000"/>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Goal 3:  Support and Assistance</a:t>
              </a:r>
            </a:p>
          </p:txBody>
        </p:sp>
        <p:sp>
          <p:nvSpPr>
            <p:cNvPr id="44" name="Oval 43">
              <a:extLst>
                <a:ext uri="{FF2B5EF4-FFF2-40B4-BE49-F238E27FC236}">
                  <a16:creationId xmlns:a16="http://schemas.microsoft.com/office/drawing/2014/main" id="{A4F239C3-5FEB-4F6B-86B9-EADCC9ABF6AC}"/>
                </a:ext>
              </a:extLst>
            </p:cNvPr>
            <p:cNvSpPr/>
            <p:nvPr/>
          </p:nvSpPr>
          <p:spPr>
            <a:xfrm>
              <a:off x="7704066" y="4956680"/>
              <a:ext cx="595186" cy="595186"/>
            </a:xfrm>
            <a:prstGeom prst="ellipse">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1AA34F4A-A56B-4912-9661-B866E34B65CA}"/>
                </a:ext>
              </a:extLst>
            </p:cNvPr>
            <p:cNvSpPr/>
            <p:nvPr/>
          </p:nvSpPr>
          <p:spPr>
            <a:xfrm>
              <a:off x="8001659" y="5566856"/>
              <a:ext cx="3895957" cy="830836"/>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rPr>
                <a:t>Put supportive and reparative procedures for complainants/survivors in place.</a:t>
              </a:r>
            </a:p>
          </p:txBody>
        </p:sp>
        <p:sp>
          <p:nvSpPr>
            <p:cNvPr id="4" name="Flowchart: Connector 15">
              <a:extLst>
                <a:ext uri="{FF2B5EF4-FFF2-40B4-BE49-F238E27FC236}">
                  <a16:creationId xmlns:a16="http://schemas.microsoft.com/office/drawing/2014/main" id="{8E94FDC8-6A56-4AB1-AC9E-61F52E3C1668}"/>
                </a:ext>
              </a:extLst>
            </p:cNvPr>
            <p:cNvSpPr/>
            <p:nvPr/>
          </p:nvSpPr>
          <p:spPr>
            <a:xfrm rot="10800000" flipV="1">
              <a:off x="2945439" y="1249979"/>
              <a:ext cx="2488666" cy="1244330"/>
            </a:xfrm>
            <a:custGeom>
              <a:avLst/>
              <a:gdLst>
                <a:gd name="connsiteX0" fmla="*/ 0 w 1240460"/>
                <a:gd name="connsiteY0" fmla="*/ 620231 h 1240462"/>
                <a:gd name="connsiteX1" fmla="*/ 620230 w 1240460"/>
                <a:gd name="connsiteY1" fmla="*/ 0 h 1240462"/>
                <a:gd name="connsiteX2" fmla="*/ 1240460 w 1240460"/>
                <a:gd name="connsiteY2" fmla="*/ 620231 h 1240462"/>
                <a:gd name="connsiteX3" fmla="*/ 620230 w 1240460"/>
                <a:gd name="connsiteY3" fmla="*/ 1240462 h 1240462"/>
                <a:gd name="connsiteX4" fmla="*/ 0 w 1240460"/>
                <a:gd name="connsiteY4" fmla="*/ 620231 h 1240462"/>
                <a:gd name="connsiteX0" fmla="*/ 620230 w 1240460"/>
                <a:gd name="connsiteY0" fmla="*/ 1240462 h 1331902"/>
                <a:gd name="connsiteX1" fmla="*/ 0 w 1240460"/>
                <a:gd name="connsiteY1" fmla="*/ 620231 h 1331902"/>
                <a:gd name="connsiteX2" fmla="*/ 620230 w 1240460"/>
                <a:gd name="connsiteY2" fmla="*/ 0 h 1331902"/>
                <a:gd name="connsiteX3" fmla="*/ 1240460 w 1240460"/>
                <a:gd name="connsiteY3" fmla="*/ 620231 h 1331902"/>
                <a:gd name="connsiteX4" fmla="*/ 711670 w 1240460"/>
                <a:gd name="connsiteY4" fmla="*/ 1331902 h 1331902"/>
                <a:gd name="connsiteX0" fmla="*/ 620230 w 1240460"/>
                <a:gd name="connsiteY0" fmla="*/ 1240462 h 1240462"/>
                <a:gd name="connsiteX1" fmla="*/ 0 w 1240460"/>
                <a:gd name="connsiteY1" fmla="*/ 620231 h 1240462"/>
                <a:gd name="connsiteX2" fmla="*/ 620230 w 1240460"/>
                <a:gd name="connsiteY2" fmla="*/ 0 h 1240462"/>
                <a:gd name="connsiteX3" fmla="*/ 1240460 w 1240460"/>
                <a:gd name="connsiteY3" fmla="*/ 620231 h 1240462"/>
                <a:gd name="connsiteX0" fmla="*/ 0 w 1240460"/>
                <a:gd name="connsiteY0" fmla="*/ 620231 h 620231"/>
                <a:gd name="connsiteX1" fmla="*/ 620230 w 1240460"/>
                <a:gd name="connsiteY1" fmla="*/ 0 h 620231"/>
                <a:gd name="connsiteX2" fmla="*/ 1240460 w 1240460"/>
                <a:gd name="connsiteY2" fmla="*/ 620231 h 620231"/>
              </a:gdLst>
              <a:ahLst/>
              <a:cxnLst>
                <a:cxn ang="0">
                  <a:pos x="connsiteX0" y="connsiteY0"/>
                </a:cxn>
                <a:cxn ang="0">
                  <a:pos x="connsiteX1" y="connsiteY1"/>
                </a:cxn>
                <a:cxn ang="0">
                  <a:pos x="connsiteX2" y="connsiteY2"/>
                </a:cxn>
              </a:cxnLst>
              <a:rect l="l" t="t" r="r" b="b"/>
              <a:pathLst>
                <a:path w="1240460" h="620231">
                  <a:moveTo>
                    <a:pt x="0" y="620231"/>
                  </a:moveTo>
                  <a:cubicBezTo>
                    <a:pt x="0" y="277687"/>
                    <a:pt x="277686" y="0"/>
                    <a:pt x="620230" y="0"/>
                  </a:cubicBezTo>
                  <a:cubicBezTo>
                    <a:pt x="962774" y="0"/>
                    <a:pt x="1240460" y="277687"/>
                    <a:pt x="1240460" y="620231"/>
                  </a:cubicBezTo>
                </a:path>
              </a:pathLst>
            </a:custGeom>
            <a:noFill/>
            <a:ln w="3175">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Flowchart: Connector 4">
              <a:extLst>
                <a:ext uri="{FF2B5EF4-FFF2-40B4-BE49-F238E27FC236}">
                  <a16:creationId xmlns:a16="http://schemas.microsoft.com/office/drawing/2014/main" id="{2C6ACFA4-63E9-46D8-958D-A2311D989250}"/>
                </a:ext>
              </a:extLst>
            </p:cNvPr>
            <p:cNvSpPr/>
            <p:nvPr/>
          </p:nvSpPr>
          <p:spPr>
            <a:xfrm rot="10800000" flipV="1">
              <a:off x="5033550" y="1671868"/>
              <a:ext cx="400555" cy="400555"/>
            </a:xfrm>
            <a:prstGeom prst="flowChartConnector">
              <a:avLst/>
            </a:prstGeom>
            <a:gradFill>
              <a:gsLst>
                <a:gs pos="10000">
                  <a:schemeClr val="accent2">
                    <a:lumMod val="60000"/>
                    <a:lumOff val="40000"/>
                  </a:schemeClr>
                </a:gs>
                <a:gs pos="74000">
                  <a:schemeClr val="accent2">
                    <a:lumMod val="75000"/>
                  </a:scheme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Flowchart: Connector 5">
              <a:extLst>
                <a:ext uri="{FF2B5EF4-FFF2-40B4-BE49-F238E27FC236}">
                  <a16:creationId xmlns:a16="http://schemas.microsoft.com/office/drawing/2014/main" id="{49D2A86B-53CA-47B2-A73B-ABFC6C44D92B}"/>
                </a:ext>
              </a:extLst>
            </p:cNvPr>
            <p:cNvSpPr/>
            <p:nvPr/>
          </p:nvSpPr>
          <p:spPr>
            <a:xfrm rot="10800000" flipV="1">
              <a:off x="5281262" y="2378381"/>
              <a:ext cx="304251" cy="304249"/>
            </a:xfrm>
            <a:prstGeom prst="flowChartConnector">
              <a:avLst/>
            </a:prstGeom>
            <a:gradFill>
              <a:gsLst>
                <a:gs pos="10000">
                  <a:schemeClr val="accent2">
                    <a:lumMod val="60000"/>
                    <a:lumOff val="40000"/>
                  </a:schemeClr>
                </a:gs>
                <a:gs pos="74000">
                  <a:schemeClr val="accent2">
                    <a:lumMod val="75000"/>
                  </a:scheme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Flowchart: Connector 6">
              <a:extLst>
                <a:ext uri="{FF2B5EF4-FFF2-40B4-BE49-F238E27FC236}">
                  <a16:creationId xmlns:a16="http://schemas.microsoft.com/office/drawing/2014/main" id="{999AE228-83F5-4EA8-920D-EBEDC35FD093}"/>
                </a:ext>
              </a:extLst>
            </p:cNvPr>
            <p:cNvSpPr/>
            <p:nvPr/>
          </p:nvSpPr>
          <p:spPr>
            <a:xfrm rot="10800000" flipV="1">
              <a:off x="5266565" y="2674409"/>
              <a:ext cx="250346" cy="250346"/>
            </a:xfrm>
            <a:prstGeom prst="flowChartConnector">
              <a:avLst/>
            </a:prstGeom>
            <a:gradFill>
              <a:gsLst>
                <a:gs pos="10000">
                  <a:schemeClr val="accent2">
                    <a:lumMod val="60000"/>
                    <a:lumOff val="40000"/>
                  </a:schemeClr>
                </a:gs>
                <a:gs pos="74000">
                  <a:schemeClr val="accent2">
                    <a:lumMod val="75000"/>
                  </a:scheme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Flowchart: Connector 7">
              <a:extLst>
                <a:ext uri="{FF2B5EF4-FFF2-40B4-BE49-F238E27FC236}">
                  <a16:creationId xmlns:a16="http://schemas.microsoft.com/office/drawing/2014/main" id="{FA81E09A-B29F-4131-87CD-FE5E3DA79D2A}"/>
                </a:ext>
              </a:extLst>
            </p:cNvPr>
            <p:cNvSpPr/>
            <p:nvPr/>
          </p:nvSpPr>
          <p:spPr>
            <a:xfrm rot="10800000" flipV="1">
              <a:off x="5207827" y="2035017"/>
              <a:ext cx="356400" cy="356400"/>
            </a:xfrm>
            <a:prstGeom prst="flowChartConnector">
              <a:avLst/>
            </a:prstGeom>
            <a:gradFill>
              <a:gsLst>
                <a:gs pos="10000">
                  <a:schemeClr val="accent2">
                    <a:lumMod val="60000"/>
                    <a:lumOff val="40000"/>
                  </a:schemeClr>
                </a:gs>
                <a:gs pos="74000">
                  <a:schemeClr val="accent2">
                    <a:lumMod val="75000"/>
                  </a:scheme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Flowchart: Connector 8">
              <a:extLst>
                <a:ext uri="{FF2B5EF4-FFF2-40B4-BE49-F238E27FC236}">
                  <a16:creationId xmlns:a16="http://schemas.microsoft.com/office/drawing/2014/main" id="{EB934277-EA15-4001-9B2A-CAB6EF0B02A9}"/>
                </a:ext>
              </a:extLst>
            </p:cNvPr>
            <p:cNvSpPr/>
            <p:nvPr/>
          </p:nvSpPr>
          <p:spPr>
            <a:xfrm rot="10800000">
              <a:off x="5171624" y="3089087"/>
              <a:ext cx="150209" cy="150209"/>
            </a:xfrm>
            <a:prstGeom prst="flowChartConnector">
              <a:avLst/>
            </a:prstGeom>
            <a:gradFill>
              <a:gsLst>
                <a:gs pos="10000">
                  <a:schemeClr val="accent2">
                    <a:lumMod val="60000"/>
                    <a:lumOff val="40000"/>
                  </a:schemeClr>
                </a:gs>
                <a:gs pos="74000">
                  <a:schemeClr val="accent2">
                    <a:lumMod val="75000"/>
                  </a:scheme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Flowchart: Connector 9">
              <a:extLst>
                <a:ext uri="{FF2B5EF4-FFF2-40B4-BE49-F238E27FC236}">
                  <a16:creationId xmlns:a16="http://schemas.microsoft.com/office/drawing/2014/main" id="{74C2320D-048C-451F-8556-1992416010E1}"/>
                </a:ext>
              </a:extLst>
            </p:cNvPr>
            <p:cNvSpPr/>
            <p:nvPr/>
          </p:nvSpPr>
          <p:spPr>
            <a:xfrm rot="10800000" flipV="1">
              <a:off x="5237726" y="2915394"/>
              <a:ext cx="200276" cy="200276"/>
            </a:xfrm>
            <a:prstGeom prst="flowChartConnector">
              <a:avLst/>
            </a:prstGeom>
            <a:gradFill>
              <a:gsLst>
                <a:gs pos="10000">
                  <a:schemeClr val="accent2">
                    <a:lumMod val="60000"/>
                    <a:lumOff val="40000"/>
                  </a:schemeClr>
                </a:gs>
                <a:gs pos="74000">
                  <a:schemeClr val="accent2">
                    <a:lumMod val="75000"/>
                  </a:scheme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Flowchart: Connector 10">
              <a:extLst>
                <a:ext uri="{FF2B5EF4-FFF2-40B4-BE49-F238E27FC236}">
                  <a16:creationId xmlns:a16="http://schemas.microsoft.com/office/drawing/2014/main" id="{B0DC436F-6A50-481F-80E2-10C3A4FDF51A}"/>
                </a:ext>
              </a:extLst>
            </p:cNvPr>
            <p:cNvSpPr/>
            <p:nvPr/>
          </p:nvSpPr>
          <p:spPr>
            <a:xfrm rot="10800000" flipV="1">
              <a:off x="3199870" y="1678698"/>
              <a:ext cx="1869810" cy="1753086"/>
            </a:xfrm>
            <a:prstGeom prst="flowChartConnector">
              <a:avLst/>
            </a:prstGeom>
            <a:gradFill flip="none" rotWithShape="1">
              <a:gsLst>
                <a:gs pos="47000">
                  <a:schemeClr val="bg1">
                    <a:lumMod val="95000"/>
                  </a:schemeClr>
                </a:gs>
                <a:gs pos="0">
                  <a:schemeClr val="bg1">
                    <a:lumMod val="85000"/>
                  </a:schemeClr>
                </a:gs>
                <a:gs pos="100000">
                  <a:schemeClr val="bg1"/>
                </a:gs>
              </a:gsLst>
              <a:lin ang="2700000" scaled="1"/>
              <a:tileRect/>
            </a:gra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576000" rIns="7200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Enabling </a:t>
              </a:r>
              <a:b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Environment</a:t>
              </a:r>
            </a:p>
          </p:txBody>
        </p:sp>
        <p:sp>
          <p:nvSpPr>
            <p:cNvPr id="12" name="Flowchart: Connector 15">
              <a:extLst>
                <a:ext uri="{FF2B5EF4-FFF2-40B4-BE49-F238E27FC236}">
                  <a16:creationId xmlns:a16="http://schemas.microsoft.com/office/drawing/2014/main" id="{08E6F8E7-30FF-4B7C-9455-2E4FEA020057}"/>
                </a:ext>
              </a:extLst>
            </p:cNvPr>
            <p:cNvSpPr/>
            <p:nvPr/>
          </p:nvSpPr>
          <p:spPr>
            <a:xfrm rot="14400000" flipH="1">
              <a:off x="1780226" y="4233394"/>
              <a:ext cx="2488664" cy="1244331"/>
            </a:xfrm>
            <a:custGeom>
              <a:avLst/>
              <a:gdLst>
                <a:gd name="connsiteX0" fmla="*/ 0 w 1240460"/>
                <a:gd name="connsiteY0" fmla="*/ 620231 h 1240462"/>
                <a:gd name="connsiteX1" fmla="*/ 620230 w 1240460"/>
                <a:gd name="connsiteY1" fmla="*/ 0 h 1240462"/>
                <a:gd name="connsiteX2" fmla="*/ 1240460 w 1240460"/>
                <a:gd name="connsiteY2" fmla="*/ 620231 h 1240462"/>
                <a:gd name="connsiteX3" fmla="*/ 620230 w 1240460"/>
                <a:gd name="connsiteY3" fmla="*/ 1240462 h 1240462"/>
                <a:gd name="connsiteX4" fmla="*/ 0 w 1240460"/>
                <a:gd name="connsiteY4" fmla="*/ 620231 h 1240462"/>
                <a:gd name="connsiteX0" fmla="*/ 620230 w 1240460"/>
                <a:gd name="connsiteY0" fmla="*/ 1240462 h 1331902"/>
                <a:gd name="connsiteX1" fmla="*/ 0 w 1240460"/>
                <a:gd name="connsiteY1" fmla="*/ 620231 h 1331902"/>
                <a:gd name="connsiteX2" fmla="*/ 620230 w 1240460"/>
                <a:gd name="connsiteY2" fmla="*/ 0 h 1331902"/>
                <a:gd name="connsiteX3" fmla="*/ 1240460 w 1240460"/>
                <a:gd name="connsiteY3" fmla="*/ 620231 h 1331902"/>
                <a:gd name="connsiteX4" fmla="*/ 711670 w 1240460"/>
                <a:gd name="connsiteY4" fmla="*/ 1331902 h 1331902"/>
                <a:gd name="connsiteX0" fmla="*/ 620230 w 1240460"/>
                <a:gd name="connsiteY0" fmla="*/ 1240462 h 1240462"/>
                <a:gd name="connsiteX1" fmla="*/ 0 w 1240460"/>
                <a:gd name="connsiteY1" fmla="*/ 620231 h 1240462"/>
                <a:gd name="connsiteX2" fmla="*/ 620230 w 1240460"/>
                <a:gd name="connsiteY2" fmla="*/ 0 h 1240462"/>
                <a:gd name="connsiteX3" fmla="*/ 1240460 w 1240460"/>
                <a:gd name="connsiteY3" fmla="*/ 620231 h 1240462"/>
                <a:gd name="connsiteX0" fmla="*/ 0 w 1240460"/>
                <a:gd name="connsiteY0" fmla="*/ 620231 h 620231"/>
                <a:gd name="connsiteX1" fmla="*/ 620230 w 1240460"/>
                <a:gd name="connsiteY1" fmla="*/ 0 h 620231"/>
                <a:gd name="connsiteX2" fmla="*/ 1240460 w 1240460"/>
                <a:gd name="connsiteY2" fmla="*/ 620231 h 620231"/>
              </a:gdLst>
              <a:ahLst/>
              <a:cxnLst>
                <a:cxn ang="0">
                  <a:pos x="connsiteX0" y="connsiteY0"/>
                </a:cxn>
                <a:cxn ang="0">
                  <a:pos x="connsiteX1" y="connsiteY1"/>
                </a:cxn>
                <a:cxn ang="0">
                  <a:pos x="connsiteX2" y="connsiteY2"/>
                </a:cxn>
              </a:cxnLst>
              <a:rect l="l" t="t" r="r" b="b"/>
              <a:pathLst>
                <a:path w="1240460" h="620231">
                  <a:moveTo>
                    <a:pt x="0" y="620231"/>
                  </a:moveTo>
                  <a:cubicBezTo>
                    <a:pt x="0" y="277687"/>
                    <a:pt x="277686" y="0"/>
                    <a:pt x="620230" y="0"/>
                  </a:cubicBezTo>
                  <a:cubicBezTo>
                    <a:pt x="962774" y="0"/>
                    <a:pt x="1240460" y="277687"/>
                    <a:pt x="1240460" y="620231"/>
                  </a:cubicBezTo>
                </a:path>
              </a:pathLst>
            </a:custGeom>
            <a:noFill/>
            <a:ln w="31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Flowchart: Connector 12">
              <a:extLst>
                <a:ext uri="{FF2B5EF4-FFF2-40B4-BE49-F238E27FC236}">
                  <a16:creationId xmlns:a16="http://schemas.microsoft.com/office/drawing/2014/main" id="{E186CEB3-E446-4817-8FD4-EDC395405FB0}"/>
                </a:ext>
              </a:extLst>
            </p:cNvPr>
            <p:cNvSpPr/>
            <p:nvPr/>
          </p:nvSpPr>
          <p:spPr>
            <a:xfrm rot="14400000" flipH="1">
              <a:off x="1883470" y="3773495"/>
              <a:ext cx="400555" cy="400555"/>
            </a:xfrm>
            <a:prstGeom prst="flowChartConnector">
              <a:avLst/>
            </a:prstGeom>
            <a:gradFill>
              <a:gsLst>
                <a:gs pos="10000">
                  <a:schemeClr val="accent2">
                    <a:lumMod val="60000"/>
                    <a:lumOff val="40000"/>
                  </a:schemeClr>
                </a:gs>
                <a:gs pos="74000">
                  <a:schemeClr val="accent2">
                    <a:lumMod val="75000"/>
                  </a:scheme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Flowchart: Connector 13">
              <a:extLst>
                <a:ext uri="{FF2B5EF4-FFF2-40B4-BE49-F238E27FC236}">
                  <a16:creationId xmlns:a16="http://schemas.microsoft.com/office/drawing/2014/main" id="{2B5F5314-8531-46DA-83BD-79C9856B2ACE}"/>
                </a:ext>
              </a:extLst>
            </p:cNvPr>
            <p:cNvSpPr/>
            <p:nvPr/>
          </p:nvSpPr>
          <p:spPr>
            <a:xfrm rot="14400000" flipH="1">
              <a:off x="2401999" y="3319643"/>
              <a:ext cx="304250" cy="304250"/>
            </a:xfrm>
            <a:prstGeom prst="flowChartConnector">
              <a:avLst/>
            </a:prstGeom>
            <a:gradFill>
              <a:gsLst>
                <a:gs pos="10000">
                  <a:schemeClr val="accent2">
                    <a:lumMod val="60000"/>
                    <a:lumOff val="40000"/>
                  </a:schemeClr>
                </a:gs>
                <a:gs pos="74000">
                  <a:schemeClr val="accent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 name="Flowchart: Connector 14">
              <a:extLst>
                <a:ext uri="{FF2B5EF4-FFF2-40B4-BE49-F238E27FC236}">
                  <a16:creationId xmlns:a16="http://schemas.microsoft.com/office/drawing/2014/main" id="{7FD31C80-42C6-4476-85A6-6B4F59169983}"/>
                </a:ext>
              </a:extLst>
            </p:cNvPr>
            <p:cNvSpPr/>
            <p:nvPr/>
          </p:nvSpPr>
          <p:spPr>
            <a:xfrm rot="14400000" flipH="1">
              <a:off x="2682803" y="3248121"/>
              <a:ext cx="250346" cy="250346"/>
            </a:xfrm>
            <a:prstGeom prst="flowChartConnector">
              <a:avLst/>
            </a:prstGeom>
            <a:gradFill>
              <a:gsLst>
                <a:gs pos="10000">
                  <a:schemeClr val="accent2">
                    <a:lumMod val="60000"/>
                    <a:lumOff val="40000"/>
                  </a:schemeClr>
                </a:gs>
                <a:gs pos="74000">
                  <a:schemeClr val="accent2">
                    <a:lumMod val="75000"/>
                  </a:scheme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 name="Flowchart: Connector 15">
              <a:extLst>
                <a:ext uri="{FF2B5EF4-FFF2-40B4-BE49-F238E27FC236}">
                  <a16:creationId xmlns:a16="http://schemas.microsoft.com/office/drawing/2014/main" id="{D684BC50-A617-490E-BB0A-9EEF80F6705D}"/>
                </a:ext>
              </a:extLst>
            </p:cNvPr>
            <p:cNvSpPr/>
            <p:nvPr/>
          </p:nvSpPr>
          <p:spPr>
            <a:xfrm rot="14400000" flipH="1">
              <a:off x="2124824" y="3493223"/>
              <a:ext cx="356400" cy="356400"/>
            </a:xfrm>
            <a:prstGeom prst="flowChartConnector">
              <a:avLst/>
            </a:prstGeom>
            <a:gradFill>
              <a:gsLst>
                <a:gs pos="10000">
                  <a:schemeClr val="accent2">
                    <a:lumMod val="60000"/>
                    <a:lumOff val="40000"/>
                  </a:schemeClr>
                </a:gs>
                <a:gs pos="74000">
                  <a:schemeClr val="accent2">
                    <a:lumMod val="75000"/>
                  </a:scheme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Flowchart: Connector 16">
              <a:extLst>
                <a:ext uri="{FF2B5EF4-FFF2-40B4-BE49-F238E27FC236}">
                  <a16:creationId xmlns:a16="http://schemas.microsoft.com/office/drawing/2014/main" id="{872B72C9-4E6D-433B-90B5-0F4DEFB54BE2}"/>
                </a:ext>
              </a:extLst>
            </p:cNvPr>
            <p:cNvSpPr/>
            <p:nvPr/>
          </p:nvSpPr>
          <p:spPr>
            <a:xfrm rot="14400000" flipH="1" flipV="1">
              <a:off x="3121138" y="3241471"/>
              <a:ext cx="150209" cy="150209"/>
            </a:xfrm>
            <a:prstGeom prst="flowChartConnector">
              <a:avLst/>
            </a:prstGeom>
            <a:gradFill>
              <a:gsLst>
                <a:gs pos="10000">
                  <a:schemeClr val="accent2">
                    <a:lumMod val="60000"/>
                    <a:lumOff val="40000"/>
                  </a:schemeClr>
                </a:gs>
                <a:gs pos="74000">
                  <a:schemeClr val="accent2">
                    <a:lumMod val="75000"/>
                  </a:scheme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Flowchart: Connector 17">
              <a:extLst>
                <a:ext uri="{FF2B5EF4-FFF2-40B4-BE49-F238E27FC236}">
                  <a16:creationId xmlns:a16="http://schemas.microsoft.com/office/drawing/2014/main" id="{C7A3CE72-6430-4A05-B1DF-115E06BA1342}"/>
                </a:ext>
              </a:extLst>
            </p:cNvPr>
            <p:cNvSpPr/>
            <p:nvPr/>
          </p:nvSpPr>
          <p:spPr>
            <a:xfrm rot="14400000" flipH="1">
              <a:off x="2921793" y="3211840"/>
              <a:ext cx="200276" cy="200276"/>
            </a:xfrm>
            <a:prstGeom prst="flowChartConnector">
              <a:avLst/>
            </a:prstGeom>
            <a:gradFill>
              <a:gsLst>
                <a:gs pos="10000">
                  <a:schemeClr val="accent2">
                    <a:lumMod val="60000"/>
                    <a:lumOff val="40000"/>
                  </a:schemeClr>
                </a:gs>
                <a:gs pos="74000">
                  <a:schemeClr val="accent2">
                    <a:lumMod val="75000"/>
                  </a:scheme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Flowchart: Connector 18">
              <a:extLst>
                <a:ext uri="{FF2B5EF4-FFF2-40B4-BE49-F238E27FC236}">
                  <a16:creationId xmlns:a16="http://schemas.microsoft.com/office/drawing/2014/main" id="{7BB7343B-CB92-4CFD-B2FA-7736702E044B}"/>
                </a:ext>
              </a:extLst>
            </p:cNvPr>
            <p:cNvSpPr/>
            <p:nvPr/>
          </p:nvSpPr>
          <p:spPr>
            <a:xfrm flipH="1">
              <a:off x="2483000" y="3690451"/>
              <a:ext cx="1872141" cy="1753086"/>
            </a:xfrm>
            <a:prstGeom prst="flowChartConnector">
              <a:avLst/>
            </a:prstGeom>
            <a:gradFill flip="none" rotWithShape="1">
              <a:gsLst>
                <a:gs pos="47000">
                  <a:schemeClr val="bg1">
                    <a:lumMod val="95000"/>
                  </a:schemeClr>
                </a:gs>
                <a:gs pos="0">
                  <a:schemeClr val="bg1">
                    <a:lumMod val="85000"/>
                  </a:schemeClr>
                </a:gs>
                <a:gs pos="100000">
                  <a:schemeClr val="bg1"/>
                </a:gs>
              </a:gsLst>
              <a:lin ang="2700000" scaled="1"/>
              <a:tileRect/>
            </a:gra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576000" rIns="7200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Support &amp; </a:t>
              </a:r>
              <a:b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Assistance</a:t>
              </a:r>
            </a:p>
          </p:txBody>
        </p:sp>
        <p:sp>
          <p:nvSpPr>
            <p:cNvPr id="20" name="Flowchart: Connector 15">
              <a:extLst>
                <a:ext uri="{FF2B5EF4-FFF2-40B4-BE49-F238E27FC236}">
                  <a16:creationId xmlns:a16="http://schemas.microsoft.com/office/drawing/2014/main" id="{8CA97635-18C9-43CA-A918-D8AC1289498E}"/>
                </a:ext>
              </a:extLst>
            </p:cNvPr>
            <p:cNvSpPr/>
            <p:nvPr/>
          </p:nvSpPr>
          <p:spPr>
            <a:xfrm rot="18000000" flipV="1">
              <a:off x="4865430" y="4177266"/>
              <a:ext cx="2488664" cy="1244331"/>
            </a:xfrm>
            <a:custGeom>
              <a:avLst/>
              <a:gdLst>
                <a:gd name="connsiteX0" fmla="*/ 0 w 1240460"/>
                <a:gd name="connsiteY0" fmla="*/ 620231 h 1240462"/>
                <a:gd name="connsiteX1" fmla="*/ 620230 w 1240460"/>
                <a:gd name="connsiteY1" fmla="*/ 0 h 1240462"/>
                <a:gd name="connsiteX2" fmla="*/ 1240460 w 1240460"/>
                <a:gd name="connsiteY2" fmla="*/ 620231 h 1240462"/>
                <a:gd name="connsiteX3" fmla="*/ 620230 w 1240460"/>
                <a:gd name="connsiteY3" fmla="*/ 1240462 h 1240462"/>
                <a:gd name="connsiteX4" fmla="*/ 0 w 1240460"/>
                <a:gd name="connsiteY4" fmla="*/ 620231 h 1240462"/>
                <a:gd name="connsiteX0" fmla="*/ 620230 w 1240460"/>
                <a:gd name="connsiteY0" fmla="*/ 1240462 h 1331902"/>
                <a:gd name="connsiteX1" fmla="*/ 0 w 1240460"/>
                <a:gd name="connsiteY1" fmla="*/ 620231 h 1331902"/>
                <a:gd name="connsiteX2" fmla="*/ 620230 w 1240460"/>
                <a:gd name="connsiteY2" fmla="*/ 0 h 1331902"/>
                <a:gd name="connsiteX3" fmla="*/ 1240460 w 1240460"/>
                <a:gd name="connsiteY3" fmla="*/ 620231 h 1331902"/>
                <a:gd name="connsiteX4" fmla="*/ 711670 w 1240460"/>
                <a:gd name="connsiteY4" fmla="*/ 1331902 h 1331902"/>
                <a:gd name="connsiteX0" fmla="*/ 620230 w 1240460"/>
                <a:gd name="connsiteY0" fmla="*/ 1240462 h 1240462"/>
                <a:gd name="connsiteX1" fmla="*/ 0 w 1240460"/>
                <a:gd name="connsiteY1" fmla="*/ 620231 h 1240462"/>
                <a:gd name="connsiteX2" fmla="*/ 620230 w 1240460"/>
                <a:gd name="connsiteY2" fmla="*/ 0 h 1240462"/>
                <a:gd name="connsiteX3" fmla="*/ 1240460 w 1240460"/>
                <a:gd name="connsiteY3" fmla="*/ 620231 h 1240462"/>
                <a:gd name="connsiteX0" fmla="*/ 0 w 1240460"/>
                <a:gd name="connsiteY0" fmla="*/ 620231 h 620231"/>
                <a:gd name="connsiteX1" fmla="*/ 620230 w 1240460"/>
                <a:gd name="connsiteY1" fmla="*/ 0 h 620231"/>
                <a:gd name="connsiteX2" fmla="*/ 1240460 w 1240460"/>
                <a:gd name="connsiteY2" fmla="*/ 620231 h 620231"/>
              </a:gdLst>
              <a:ahLst/>
              <a:cxnLst>
                <a:cxn ang="0">
                  <a:pos x="connsiteX0" y="connsiteY0"/>
                </a:cxn>
                <a:cxn ang="0">
                  <a:pos x="connsiteX1" y="connsiteY1"/>
                </a:cxn>
                <a:cxn ang="0">
                  <a:pos x="connsiteX2" y="connsiteY2"/>
                </a:cxn>
              </a:cxnLst>
              <a:rect l="l" t="t" r="r" b="b"/>
              <a:pathLst>
                <a:path w="1240460" h="620231">
                  <a:moveTo>
                    <a:pt x="0" y="620231"/>
                  </a:moveTo>
                  <a:cubicBezTo>
                    <a:pt x="0" y="277687"/>
                    <a:pt x="277686" y="0"/>
                    <a:pt x="620230" y="0"/>
                  </a:cubicBezTo>
                  <a:cubicBezTo>
                    <a:pt x="962774" y="0"/>
                    <a:pt x="1240460" y="277687"/>
                    <a:pt x="1240460" y="620231"/>
                  </a:cubicBezTo>
                </a:path>
              </a:pathLst>
            </a:custGeom>
            <a:noFill/>
            <a:ln w="3175">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Flowchart: Connector 20">
              <a:extLst>
                <a:ext uri="{FF2B5EF4-FFF2-40B4-BE49-F238E27FC236}">
                  <a16:creationId xmlns:a16="http://schemas.microsoft.com/office/drawing/2014/main" id="{B0F160E1-CD69-4EC0-ADCA-8D7DA475A9E0}"/>
                </a:ext>
              </a:extLst>
            </p:cNvPr>
            <p:cNvSpPr/>
            <p:nvPr/>
          </p:nvSpPr>
          <p:spPr>
            <a:xfrm rot="18000000" flipV="1">
              <a:off x="5278574" y="5450725"/>
              <a:ext cx="400555" cy="400555"/>
            </a:xfrm>
            <a:prstGeom prst="flowChartConnector">
              <a:avLst/>
            </a:prstGeom>
            <a:gradFill>
              <a:gsLst>
                <a:gs pos="10000">
                  <a:schemeClr val="accent2">
                    <a:lumMod val="60000"/>
                    <a:lumOff val="40000"/>
                  </a:schemeClr>
                </a:gs>
                <a:gs pos="74000">
                  <a:schemeClr val="accent2">
                    <a:lumMod val="75000"/>
                  </a:scheme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Flowchart: Connector 21">
              <a:extLst>
                <a:ext uri="{FF2B5EF4-FFF2-40B4-BE49-F238E27FC236}">
                  <a16:creationId xmlns:a16="http://schemas.microsoft.com/office/drawing/2014/main" id="{21E85AB4-CD0C-4DAB-819A-7027FA12BBE1}"/>
                </a:ext>
              </a:extLst>
            </p:cNvPr>
            <p:cNvSpPr/>
            <p:nvPr/>
          </p:nvSpPr>
          <p:spPr>
            <a:xfrm rot="18000000" flipV="1">
              <a:off x="4656789" y="5342522"/>
              <a:ext cx="304250" cy="304250"/>
            </a:xfrm>
            <a:prstGeom prst="flowChartConnector">
              <a:avLst/>
            </a:prstGeom>
            <a:gradFill>
              <a:gsLst>
                <a:gs pos="10000">
                  <a:schemeClr val="accent2">
                    <a:lumMod val="60000"/>
                    <a:lumOff val="40000"/>
                  </a:schemeClr>
                </a:gs>
                <a:gs pos="74000">
                  <a:schemeClr val="accent2">
                    <a:lumMod val="75000"/>
                  </a:scheme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Flowchart: Connector 22">
              <a:extLst>
                <a:ext uri="{FF2B5EF4-FFF2-40B4-BE49-F238E27FC236}">
                  <a16:creationId xmlns:a16="http://schemas.microsoft.com/office/drawing/2014/main" id="{7ED81073-5C3C-4B80-94C7-7798BE2685D8}"/>
                </a:ext>
              </a:extLst>
            </p:cNvPr>
            <p:cNvSpPr/>
            <p:nvPr/>
          </p:nvSpPr>
          <p:spPr>
            <a:xfrm rot="18000000" flipV="1">
              <a:off x="4471536" y="5198866"/>
              <a:ext cx="250346" cy="250346"/>
            </a:xfrm>
            <a:prstGeom prst="flowChartConnector">
              <a:avLst/>
            </a:prstGeom>
            <a:gradFill>
              <a:gsLst>
                <a:gs pos="10000">
                  <a:schemeClr val="accent2">
                    <a:lumMod val="60000"/>
                    <a:lumOff val="40000"/>
                  </a:schemeClr>
                </a:gs>
                <a:gs pos="74000">
                  <a:schemeClr val="accent2">
                    <a:lumMod val="75000"/>
                  </a:scheme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Flowchart: Connector 23">
              <a:extLst>
                <a:ext uri="{FF2B5EF4-FFF2-40B4-BE49-F238E27FC236}">
                  <a16:creationId xmlns:a16="http://schemas.microsoft.com/office/drawing/2014/main" id="{E6E1BB25-5CD4-410B-A8AB-1004F53985A1}"/>
                </a:ext>
              </a:extLst>
            </p:cNvPr>
            <p:cNvSpPr/>
            <p:nvPr/>
          </p:nvSpPr>
          <p:spPr>
            <a:xfrm rot="18000000" flipV="1">
              <a:off x="4929173" y="5434075"/>
              <a:ext cx="356400" cy="356400"/>
            </a:xfrm>
            <a:prstGeom prst="flowChartConnector">
              <a:avLst/>
            </a:prstGeom>
            <a:gradFill>
              <a:gsLst>
                <a:gs pos="10000">
                  <a:schemeClr val="accent2">
                    <a:lumMod val="60000"/>
                    <a:lumOff val="40000"/>
                  </a:schemeClr>
                </a:gs>
                <a:gs pos="74000">
                  <a:schemeClr val="accent2">
                    <a:lumMod val="75000"/>
                  </a:scheme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Flowchart: Connector 24">
              <a:extLst>
                <a:ext uri="{FF2B5EF4-FFF2-40B4-BE49-F238E27FC236}">
                  <a16:creationId xmlns:a16="http://schemas.microsoft.com/office/drawing/2014/main" id="{C8077DAA-D433-4F51-82D1-5A5EE34DCA14}"/>
                </a:ext>
              </a:extLst>
            </p:cNvPr>
            <p:cNvSpPr/>
            <p:nvPr/>
          </p:nvSpPr>
          <p:spPr>
            <a:xfrm rot="18000000">
              <a:off x="4278351" y="4941046"/>
              <a:ext cx="150209" cy="150209"/>
            </a:xfrm>
            <a:prstGeom prst="flowChartConnector">
              <a:avLst/>
            </a:prstGeom>
            <a:gradFill>
              <a:gsLst>
                <a:gs pos="10000">
                  <a:schemeClr val="accent2">
                    <a:lumMod val="60000"/>
                    <a:lumOff val="40000"/>
                  </a:schemeClr>
                </a:gs>
                <a:gs pos="74000">
                  <a:schemeClr val="accent2">
                    <a:lumMod val="75000"/>
                  </a:scheme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Flowchart: Connector 25">
              <a:extLst>
                <a:ext uri="{FF2B5EF4-FFF2-40B4-BE49-F238E27FC236}">
                  <a16:creationId xmlns:a16="http://schemas.microsoft.com/office/drawing/2014/main" id="{66BD5C9C-FF5A-485C-B4F1-3851E8B0BCC1}"/>
                </a:ext>
              </a:extLst>
            </p:cNvPr>
            <p:cNvSpPr/>
            <p:nvPr/>
          </p:nvSpPr>
          <p:spPr>
            <a:xfrm rot="18000000" flipV="1">
              <a:off x="4336492" y="5069269"/>
              <a:ext cx="200276" cy="200276"/>
            </a:xfrm>
            <a:prstGeom prst="flowChartConnector">
              <a:avLst/>
            </a:prstGeom>
            <a:gradFill>
              <a:gsLst>
                <a:gs pos="10000">
                  <a:schemeClr val="accent2">
                    <a:lumMod val="60000"/>
                    <a:lumOff val="40000"/>
                  </a:schemeClr>
                </a:gs>
                <a:gs pos="74000">
                  <a:schemeClr val="accent2">
                    <a:lumMod val="75000"/>
                  </a:scheme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Flowchart: Connector 26">
              <a:extLst>
                <a:ext uri="{FF2B5EF4-FFF2-40B4-BE49-F238E27FC236}">
                  <a16:creationId xmlns:a16="http://schemas.microsoft.com/office/drawing/2014/main" id="{17D02A70-AA29-4AF8-92A5-6BA211347CBF}"/>
                </a:ext>
              </a:extLst>
            </p:cNvPr>
            <p:cNvSpPr/>
            <p:nvPr/>
          </p:nvSpPr>
          <p:spPr>
            <a:xfrm rot="10800000" flipV="1">
              <a:off x="4649442" y="3614479"/>
              <a:ext cx="1872139" cy="1753086"/>
            </a:xfrm>
            <a:prstGeom prst="flowChartConnector">
              <a:avLst/>
            </a:prstGeom>
            <a:gradFill flip="none" rotWithShape="1">
              <a:gsLst>
                <a:gs pos="47000">
                  <a:schemeClr val="bg1">
                    <a:lumMod val="95000"/>
                  </a:schemeClr>
                </a:gs>
                <a:gs pos="0">
                  <a:schemeClr val="bg1">
                    <a:lumMod val="85000"/>
                  </a:schemeClr>
                </a:gs>
                <a:gs pos="100000">
                  <a:schemeClr val="bg1"/>
                </a:gs>
              </a:gsLst>
              <a:lin ang="2700000" scaled="1"/>
              <a:tileRect/>
            </a:gra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576000" rIns="3600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Prevention &amp; Awareness </a:t>
              </a:r>
            </a:p>
          </p:txBody>
        </p:sp>
        <p:sp>
          <p:nvSpPr>
            <p:cNvPr id="51" name="Text Box 339">
              <a:extLst>
                <a:ext uri="{FF2B5EF4-FFF2-40B4-BE49-F238E27FC236}">
                  <a16:creationId xmlns:a16="http://schemas.microsoft.com/office/drawing/2014/main" id="{5F1F1751-DB98-4E67-BB35-5D856925E20A}"/>
                </a:ext>
              </a:extLst>
            </p:cNvPr>
            <p:cNvSpPr txBox="1">
              <a:spLocks noChangeArrowheads="1"/>
            </p:cNvSpPr>
            <p:nvPr/>
          </p:nvSpPr>
          <p:spPr bwMode="auto">
            <a:xfrm>
              <a:off x="549740" y="1247506"/>
              <a:ext cx="2970925" cy="916260"/>
            </a:xfrm>
            <a:prstGeom prst="rect">
              <a:avLst/>
            </a:prstGeom>
            <a:noFill/>
            <a:ln w="12700">
              <a:no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169069" marR="0" lvl="0" indent="-128588" algn="l" defTabSz="685800" rtl="0" eaLnBrk="1" fontAlgn="auto" latinLnBrk="0" hangingPunct="1">
                <a:lnSpc>
                  <a:spcPct val="100000"/>
                </a:lnSpc>
                <a:spcBef>
                  <a:spcPts val="0"/>
                </a:spcBef>
                <a:spcAft>
                  <a:spcPts val="0"/>
                </a:spcAft>
                <a:buClr>
                  <a:srgbClr val="4472C4"/>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31F20"/>
                  </a:solidFill>
                  <a:effectLst/>
                  <a:uLnTx/>
                  <a:uFillTx/>
                  <a:latin typeface="Calibri" panose="020F0502020204030204"/>
                  <a:ea typeface="DejaVu Sans"/>
                  <a:cs typeface="Segoe UI" panose="020B0502040204020203" pitchFamily="34" charset="0"/>
                </a:rPr>
                <a:t>Legislation and</a:t>
              </a:r>
              <a:r>
                <a:rPr kumimoji="0" lang="en-US" sz="1400" b="0" i="0" u="none" strike="noStrike" kern="1200" cap="none" spc="-191" normalizeH="0" baseline="0" noProof="0" dirty="0">
                  <a:ln>
                    <a:noFill/>
                  </a:ln>
                  <a:solidFill>
                    <a:srgbClr val="231F20"/>
                  </a:solidFill>
                  <a:effectLst/>
                  <a:uLnTx/>
                  <a:uFillTx/>
                  <a:latin typeface="Calibri" panose="020F0502020204030204"/>
                  <a:ea typeface="DejaVu Sans"/>
                  <a:cs typeface="Segoe UI" panose="020B0502040204020203" pitchFamily="34" charset="0"/>
                </a:rPr>
                <a:t> </a:t>
              </a:r>
              <a:r>
                <a:rPr kumimoji="0" lang="en-US" sz="1400" b="0" i="0" u="none" strike="noStrike" kern="1200" cap="none" spc="0" normalizeH="0" baseline="0" noProof="0" dirty="0">
                  <a:ln>
                    <a:noFill/>
                  </a:ln>
                  <a:solidFill>
                    <a:srgbClr val="231F20"/>
                  </a:solidFill>
                  <a:effectLst/>
                  <a:uLnTx/>
                  <a:uFillTx/>
                  <a:latin typeface="Calibri" panose="020F0502020204030204"/>
                  <a:ea typeface="DejaVu Sans"/>
                  <a:cs typeface="Segoe UI" panose="020B0502040204020203" pitchFamily="34" charset="0"/>
                </a:rPr>
                <a:t>policies</a:t>
              </a:r>
              <a:endParaRPr kumimoji="0" lang="en-ZA" sz="1400" b="0" i="0" u="none" strike="noStrike" kern="1200" cap="none" spc="0" normalizeH="0" baseline="0" noProof="0" dirty="0">
                <a:ln>
                  <a:noFill/>
                </a:ln>
                <a:solidFill>
                  <a:prstClr val="black"/>
                </a:solidFill>
                <a:effectLst/>
                <a:uLnTx/>
                <a:uFillTx/>
                <a:latin typeface="Calibri" panose="020F0502020204030204"/>
                <a:ea typeface="DejaVu Sans"/>
                <a:cs typeface="Segoe UI" panose="020B0502040204020203" pitchFamily="34" charset="0"/>
              </a:endParaRPr>
            </a:p>
            <a:p>
              <a:pPr marL="175260" marR="0" lvl="0" indent="-135255" algn="l" defTabSz="685800" rtl="0" eaLnBrk="1" fontAlgn="auto" latinLnBrk="0" hangingPunct="1">
                <a:lnSpc>
                  <a:spcPct val="108000"/>
                </a:lnSpc>
                <a:spcBef>
                  <a:spcPts val="0"/>
                </a:spcBef>
                <a:spcAft>
                  <a:spcPts val="0"/>
                </a:spcAft>
                <a:buClr>
                  <a:srgbClr val="4472C4"/>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31F20"/>
                  </a:solidFill>
                  <a:effectLst/>
                  <a:uLnTx/>
                  <a:uFillTx/>
                  <a:latin typeface="Calibri" panose="020F0502020204030204"/>
                  <a:ea typeface="DejaVu Sans"/>
                  <a:cs typeface="Segoe UI" panose="020B0502040204020203" pitchFamily="34" charset="0"/>
                </a:rPr>
                <a:t>Norms, standards, guidelines and procedures</a:t>
              </a:r>
              <a:endParaRPr kumimoji="0" lang="en-ZA" sz="1400" b="0" i="0" u="none" strike="noStrike" kern="1200" cap="none" spc="0" normalizeH="0" baseline="0" noProof="0" dirty="0">
                <a:ln>
                  <a:noFill/>
                </a:ln>
                <a:solidFill>
                  <a:prstClr val="black"/>
                </a:solidFill>
                <a:effectLst/>
                <a:uLnTx/>
                <a:uFillTx/>
                <a:latin typeface="Calibri" panose="020F0502020204030204"/>
                <a:ea typeface="DejaVu Sans"/>
                <a:cs typeface="Segoe UI" panose="020B0502040204020203" pitchFamily="34" charset="0"/>
              </a:endParaRPr>
            </a:p>
            <a:p>
              <a:pPr marL="169069" marR="0" lvl="0" indent="-128588" algn="l" defTabSz="685800" rtl="0" eaLnBrk="1" fontAlgn="auto" latinLnBrk="0" hangingPunct="1">
                <a:lnSpc>
                  <a:spcPct val="100000"/>
                </a:lnSpc>
                <a:spcBef>
                  <a:spcPts val="0"/>
                </a:spcBef>
                <a:spcAft>
                  <a:spcPts val="0"/>
                </a:spcAft>
                <a:buClr>
                  <a:srgbClr val="4472C4"/>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31F20"/>
                  </a:solidFill>
                  <a:effectLst/>
                  <a:uLnTx/>
                  <a:uFillTx/>
                  <a:latin typeface="Calibri" panose="020F0502020204030204"/>
                  <a:ea typeface="DejaVu Sans"/>
                  <a:cs typeface="Segoe UI" panose="020B0502040204020203" pitchFamily="34" charset="0"/>
                </a:rPr>
                <a:t>Structures, mechanisms</a:t>
              </a:r>
              <a:endParaRPr kumimoji="0" lang="en-ZA" sz="1400" b="0" i="0" u="none" strike="noStrike" kern="1200" cap="none" spc="0" normalizeH="0" baseline="0" noProof="0" dirty="0">
                <a:ln>
                  <a:noFill/>
                </a:ln>
                <a:solidFill>
                  <a:prstClr val="black"/>
                </a:solidFill>
                <a:effectLst/>
                <a:uLnTx/>
                <a:uFillTx/>
                <a:latin typeface="Calibri" panose="020F0502020204030204"/>
                <a:ea typeface="DejaVu Sans"/>
                <a:cs typeface="Segoe UI" panose="020B0502040204020203" pitchFamily="34" charset="0"/>
              </a:endParaRPr>
            </a:p>
            <a:p>
              <a:pPr marL="169069" marR="0" lvl="0" indent="-128588" algn="l" defTabSz="685800" rtl="0" eaLnBrk="1" fontAlgn="auto" latinLnBrk="0" hangingPunct="1">
                <a:lnSpc>
                  <a:spcPct val="100000"/>
                </a:lnSpc>
                <a:spcBef>
                  <a:spcPts val="0"/>
                </a:spcBef>
                <a:spcAft>
                  <a:spcPts val="0"/>
                </a:spcAft>
                <a:buClr>
                  <a:srgbClr val="4472C4"/>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31F20"/>
                  </a:solidFill>
                  <a:effectLst/>
                  <a:uLnTx/>
                  <a:uFillTx/>
                  <a:latin typeface="Calibri" panose="020F0502020204030204"/>
                  <a:ea typeface="DejaVu Sans"/>
                  <a:cs typeface="Segoe UI" panose="020B0502040204020203" pitchFamily="34" charset="0"/>
                </a:rPr>
                <a:t>Accountability</a:t>
              </a:r>
              <a:endParaRPr kumimoji="0" lang="en-ZA" sz="1400" b="0" i="0" u="none" strike="noStrike" kern="1200" cap="none" spc="0" normalizeH="0" baseline="0" noProof="0" dirty="0">
                <a:ln>
                  <a:noFill/>
                </a:ln>
                <a:solidFill>
                  <a:prstClr val="black"/>
                </a:solidFill>
                <a:effectLst/>
                <a:uLnTx/>
                <a:uFillTx/>
                <a:latin typeface="Calibri" panose="020F0502020204030204"/>
                <a:ea typeface="DejaVu Sans"/>
                <a:cs typeface="Segoe UI" panose="020B0502040204020203" pitchFamily="34" charset="0"/>
              </a:endParaRPr>
            </a:p>
            <a:p>
              <a:pPr marL="169069" marR="0" lvl="0" indent="-128588" algn="l" defTabSz="685800" rtl="0" eaLnBrk="1" fontAlgn="auto" latinLnBrk="0" hangingPunct="1">
                <a:lnSpc>
                  <a:spcPct val="100000"/>
                </a:lnSpc>
                <a:spcBef>
                  <a:spcPts val="0"/>
                </a:spcBef>
                <a:spcAft>
                  <a:spcPts val="0"/>
                </a:spcAft>
                <a:buClr>
                  <a:srgbClr val="4472C4"/>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31F20"/>
                  </a:solidFill>
                  <a:effectLst/>
                  <a:uLnTx/>
                  <a:uFillTx/>
                  <a:latin typeface="Calibri" panose="020F0502020204030204"/>
                  <a:ea typeface="DejaVu Sans"/>
                  <a:cs typeface="Segoe UI" panose="020B0502040204020203" pitchFamily="34" charset="0"/>
                </a:rPr>
                <a:t>Monitoring and evaluation</a:t>
              </a:r>
              <a:endParaRPr kumimoji="0" lang="en-ZA" sz="1400" b="0" i="0" u="none" strike="noStrike" kern="1200" cap="none" spc="0" normalizeH="0" baseline="0" noProof="0" dirty="0">
                <a:ln>
                  <a:noFill/>
                </a:ln>
                <a:solidFill>
                  <a:prstClr val="black"/>
                </a:solidFill>
                <a:effectLst/>
                <a:uLnTx/>
                <a:uFillTx/>
                <a:latin typeface="Calibri" panose="020F0502020204030204"/>
                <a:ea typeface="DejaVu Sans"/>
                <a:cs typeface="Segoe UI" panose="020B0502040204020203" pitchFamily="34" charset="0"/>
              </a:endParaRPr>
            </a:p>
            <a:p>
              <a:pPr marL="169069" marR="0" lvl="0" indent="-128588" algn="l" defTabSz="685800" rtl="0" eaLnBrk="1" fontAlgn="auto" latinLnBrk="0" hangingPunct="1">
                <a:lnSpc>
                  <a:spcPct val="100000"/>
                </a:lnSpc>
                <a:spcBef>
                  <a:spcPts val="0"/>
                </a:spcBef>
                <a:spcAft>
                  <a:spcPts val="0"/>
                </a:spcAft>
                <a:buClr>
                  <a:srgbClr val="4472C4"/>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31F20"/>
                  </a:solidFill>
                  <a:effectLst/>
                  <a:uLnTx/>
                  <a:uFillTx/>
                  <a:latin typeface="Calibri" panose="020F0502020204030204"/>
                  <a:ea typeface="DejaVu Sans"/>
                  <a:cs typeface="Segoe UI" panose="020B0502040204020203" pitchFamily="34" charset="0"/>
                </a:rPr>
                <a:t>Budget</a:t>
              </a:r>
              <a:endParaRPr kumimoji="0" lang="en-ZA" sz="1400" b="0" i="0" u="none" strike="noStrike" kern="1200" cap="none" spc="0" normalizeH="0" baseline="0" noProof="0" dirty="0">
                <a:ln>
                  <a:noFill/>
                </a:ln>
                <a:solidFill>
                  <a:prstClr val="black"/>
                </a:solidFill>
                <a:effectLst/>
                <a:uLnTx/>
                <a:uFillTx/>
                <a:latin typeface="Calibri" panose="020F0502020204030204"/>
                <a:ea typeface="DejaVu Sans"/>
                <a:cs typeface="Segoe UI" panose="020B0502040204020203" pitchFamily="34" charset="0"/>
              </a:endParaRPr>
            </a:p>
          </p:txBody>
        </p:sp>
        <p:sp>
          <p:nvSpPr>
            <p:cNvPr id="52" name="Text Box 339">
              <a:extLst>
                <a:ext uri="{FF2B5EF4-FFF2-40B4-BE49-F238E27FC236}">
                  <a16:creationId xmlns:a16="http://schemas.microsoft.com/office/drawing/2014/main" id="{EBCAE3F6-7C06-4965-91BE-899087F1B36B}"/>
                </a:ext>
              </a:extLst>
            </p:cNvPr>
            <p:cNvSpPr txBox="1">
              <a:spLocks noChangeArrowheads="1"/>
            </p:cNvSpPr>
            <p:nvPr/>
          </p:nvSpPr>
          <p:spPr bwMode="auto">
            <a:xfrm>
              <a:off x="386686" y="4224883"/>
              <a:ext cx="1872139" cy="1190636"/>
            </a:xfrm>
            <a:prstGeom prst="rect">
              <a:avLst/>
            </a:prstGeom>
            <a:noFill/>
            <a:ln w="12700">
              <a:no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defPPr>
                <a:defRPr lang="en-US"/>
              </a:defPPr>
              <a:lvl1pPr marL="169069" indent="-128588" defTabSz="685800">
                <a:buClr>
                  <a:schemeClr val="accent1"/>
                </a:buClr>
                <a:buFont typeface="Arial" panose="020B0604020202020204" pitchFamily="34" charset="0"/>
                <a:buChar char="•"/>
                <a:defRPr sz="1000">
                  <a:solidFill>
                    <a:srgbClr val="231F20"/>
                  </a:solidFill>
                  <a:ea typeface="DejaVu Sans"/>
                  <a:cs typeface="Segoe UI" panose="020B0502040204020203" pitchFamily="34" charset="0"/>
                </a:defRPr>
              </a:lvl1pPr>
            </a:lstStyle>
            <a:p>
              <a:pPr marL="169069" marR="0" lvl="0" indent="-128588" algn="l" defTabSz="685800" rtl="0" eaLnBrk="1" fontAlgn="auto" latinLnBrk="0" hangingPunct="1">
                <a:lnSpc>
                  <a:spcPct val="100000"/>
                </a:lnSpc>
                <a:spcBef>
                  <a:spcPts val="0"/>
                </a:spcBef>
                <a:spcAft>
                  <a:spcPts val="0"/>
                </a:spcAft>
                <a:buClr>
                  <a:srgbClr val="4472C4"/>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31F20"/>
                  </a:solidFill>
                  <a:effectLst/>
                  <a:uLnTx/>
                  <a:uFillTx/>
                  <a:latin typeface="Calibri" panose="020F0502020204030204"/>
                  <a:cs typeface="Segoe UI" panose="020B0502040204020203" pitchFamily="34" charset="0"/>
                </a:rPr>
                <a:t>Procedures for reporting, </a:t>
              </a:r>
              <a:br>
                <a:rPr kumimoji="0" lang="en-US" sz="1400" b="0" i="0" u="none" strike="noStrike" kern="1200" cap="none" spc="0" normalizeH="0" baseline="0" noProof="0" dirty="0">
                  <a:ln>
                    <a:noFill/>
                  </a:ln>
                  <a:solidFill>
                    <a:srgbClr val="231F20"/>
                  </a:solidFill>
                  <a:effectLst/>
                  <a:uLnTx/>
                  <a:uFillTx/>
                  <a:latin typeface="Calibri" panose="020F0502020204030204"/>
                  <a:cs typeface="Segoe UI" panose="020B0502040204020203" pitchFamily="34" charset="0"/>
                </a:rPr>
              </a:br>
              <a:r>
                <a:rPr kumimoji="0" lang="en-US" sz="1400" b="0" i="0" u="none" strike="noStrike" kern="1200" cap="none" spc="0" normalizeH="0" baseline="0" noProof="0" dirty="0">
                  <a:ln>
                    <a:noFill/>
                  </a:ln>
                  <a:solidFill>
                    <a:srgbClr val="231F20"/>
                  </a:solidFill>
                  <a:effectLst/>
                  <a:uLnTx/>
                  <a:uFillTx/>
                  <a:latin typeface="Calibri" panose="020F0502020204030204"/>
                  <a:cs typeface="Segoe UI" panose="020B0502040204020203" pitchFamily="34" charset="0"/>
                </a:rPr>
                <a:t>investigation and resolution </a:t>
              </a:r>
              <a:br>
                <a:rPr kumimoji="0" lang="en-US" sz="1400" b="0" i="0" u="none" strike="noStrike" kern="1200" cap="none" spc="0" normalizeH="0" baseline="0" noProof="0" dirty="0">
                  <a:ln>
                    <a:noFill/>
                  </a:ln>
                  <a:solidFill>
                    <a:srgbClr val="231F20"/>
                  </a:solidFill>
                  <a:effectLst/>
                  <a:uLnTx/>
                  <a:uFillTx/>
                  <a:latin typeface="Calibri" panose="020F0502020204030204"/>
                  <a:cs typeface="Segoe UI" panose="020B0502040204020203" pitchFamily="34" charset="0"/>
                </a:rPr>
              </a:br>
              <a:r>
                <a:rPr kumimoji="0" lang="en-US" sz="1400" b="0" i="0" u="none" strike="noStrike" kern="1200" cap="none" spc="0" normalizeH="0" baseline="0" noProof="0" dirty="0">
                  <a:ln>
                    <a:noFill/>
                  </a:ln>
                  <a:solidFill>
                    <a:srgbClr val="231F20"/>
                  </a:solidFill>
                  <a:effectLst/>
                  <a:uLnTx/>
                  <a:uFillTx/>
                  <a:latin typeface="Calibri" panose="020F0502020204030204"/>
                  <a:cs typeface="Segoe UI" panose="020B0502040204020203" pitchFamily="34" charset="0"/>
                </a:rPr>
                <a:t>of complaints</a:t>
              </a:r>
            </a:p>
            <a:p>
              <a:pPr marL="169069" marR="0" lvl="0" indent="-128588" algn="l" defTabSz="685800" rtl="0" eaLnBrk="1" fontAlgn="auto" latinLnBrk="0" hangingPunct="1">
                <a:lnSpc>
                  <a:spcPct val="100000"/>
                </a:lnSpc>
                <a:spcBef>
                  <a:spcPts val="0"/>
                </a:spcBef>
                <a:spcAft>
                  <a:spcPts val="0"/>
                </a:spcAft>
                <a:buClr>
                  <a:srgbClr val="4472C4"/>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31F20"/>
                  </a:solidFill>
                  <a:effectLst/>
                  <a:uLnTx/>
                  <a:uFillTx/>
                  <a:latin typeface="Calibri" panose="020F0502020204030204"/>
                  <a:cs typeface="Segoe UI" panose="020B0502040204020203" pitchFamily="34" charset="0"/>
                </a:rPr>
                <a:t>Comprehensive, specialized support and other assistance for survivors and where possible perpetrators</a:t>
              </a:r>
            </a:p>
          </p:txBody>
        </p:sp>
        <p:sp>
          <p:nvSpPr>
            <p:cNvPr id="55" name="Text Box 339">
              <a:extLst>
                <a:ext uri="{FF2B5EF4-FFF2-40B4-BE49-F238E27FC236}">
                  <a16:creationId xmlns:a16="http://schemas.microsoft.com/office/drawing/2014/main" id="{D1A96B89-4061-43F6-823B-185868EA7F55}"/>
                </a:ext>
              </a:extLst>
            </p:cNvPr>
            <p:cNvSpPr txBox="1">
              <a:spLocks noChangeArrowheads="1"/>
            </p:cNvSpPr>
            <p:nvPr/>
          </p:nvSpPr>
          <p:spPr bwMode="auto">
            <a:xfrm>
              <a:off x="5994811" y="1274258"/>
              <a:ext cx="1698294" cy="920232"/>
            </a:xfrm>
            <a:prstGeom prst="rect">
              <a:avLst/>
            </a:prstGeom>
            <a:noFill/>
            <a:ln w="12700">
              <a:no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defPPr>
                <a:defRPr lang="en-US"/>
              </a:defPPr>
              <a:lvl1pPr marL="169069" indent="-128588" defTabSz="685800">
                <a:buClr>
                  <a:schemeClr val="accent1"/>
                </a:buClr>
                <a:buFont typeface="Arial" panose="020B0604020202020204" pitchFamily="34" charset="0"/>
                <a:buChar char="•"/>
                <a:defRPr sz="1000">
                  <a:solidFill>
                    <a:srgbClr val="231F20"/>
                  </a:solidFill>
                  <a:ea typeface="DejaVu Sans"/>
                  <a:cs typeface="Segoe UI" panose="020B0502040204020203" pitchFamily="34" charset="0"/>
                </a:defRPr>
              </a:lvl1pPr>
            </a:lstStyle>
            <a:p>
              <a:pPr marL="169069" marR="0" lvl="0" indent="-128588" algn="l" defTabSz="685800" rtl="0" eaLnBrk="1" fontAlgn="auto" latinLnBrk="0" hangingPunct="1">
                <a:lnSpc>
                  <a:spcPct val="100000"/>
                </a:lnSpc>
                <a:spcBef>
                  <a:spcPts val="0"/>
                </a:spcBef>
                <a:spcAft>
                  <a:spcPts val="0"/>
                </a:spcAft>
                <a:buClr>
                  <a:srgbClr val="4472C4"/>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31F20"/>
                  </a:solidFill>
                  <a:effectLst/>
                  <a:uLnTx/>
                  <a:uFillTx/>
                  <a:latin typeface="Calibri" panose="020F0502020204030204"/>
                  <a:cs typeface="Segoe UI" panose="020B0502040204020203" pitchFamily="34" charset="0"/>
                </a:rPr>
                <a:t>Prevention programmes</a:t>
              </a:r>
            </a:p>
            <a:p>
              <a:pPr marL="169069" marR="0" lvl="0" indent="-128588" algn="l" defTabSz="685800" rtl="0" eaLnBrk="1" fontAlgn="auto" latinLnBrk="0" hangingPunct="1">
                <a:lnSpc>
                  <a:spcPct val="100000"/>
                </a:lnSpc>
                <a:spcBef>
                  <a:spcPts val="0"/>
                </a:spcBef>
                <a:spcAft>
                  <a:spcPts val="0"/>
                </a:spcAft>
                <a:buClr>
                  <a:srgbClr val="4472C4"/>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31F20"/>
                  </a:solidFill>
                  <a:effectLst/>
                  <a:uLnTx/>
                  <a:uFillTx/>
                  <a:latin typeface="Calibri" panose="020F0502020204030204"/>
                  <a:cs typeface="Segoe UI" panose="020B0502040204020203" pitchFamily="34" charset="0"/>
                </a:rPr>
                <a:t>Awareness programmes</a:t>
              </a:r>
            </a:p>
            <a:p>
              <a:pPr marL="169069" marR="0" lvl="0" indent="-128588" algn="l" defTabSz="685800" rtl="0" eaLnBrk="1" fontAlgn="auto" latinLnBrk="0" hangingPunct="1">
                <a:lnSpc>
                  <a:spcPct val="100000"/>
                </a:lnSpc>
                <a:spcBef>
                  <a:spcPts val="0"/>
                </a:spcBef>
                <a:spcAft>
                  <a:spcPts val="0"/>
                </a:spcAft>
                <a:buClr>
                  <a:srgbClr val="4472C4"/>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31F20"/>
                  </a:solidFill>
                  <a:effectLst/>
                  <a:uLnTx/>
                  <a:uFillTx/>
                  <a:latin typeface="Calibri" panose="020F0502020204030204"/>
                  <a:cs typeface="Segoe UI" panose="020B0502040204020203" pitchFamily="34" charset="0"/>
                </a:rPr>
                <a:t>Measures aimed at preventing incidents</a:t>
              </a:r>
            </a:p>
          </p:txBody>
        </p:sp>
        <p:pic>
          <p:nvPicPr>
            <p:cNvPr id="59" name="Picture 58">
              <a:extLst>
                <a:ext uri="{FF2B5EF4-FFF2-40B4-BE49-F238E27FC236}">
                  <a16:creationId xmlns:a16="http://schemas.microsoft.com/office/drawing/2014/main" id="{24E2DF0E-911C-4843-A94F-CA827023DE5F}"/>
                </a:ext>
              </a:extLst>
            </p:cNvPr>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797384" y="1314136"/>
              <a:ext cx="408550" cy="407390"/>
            </a:xfrm>
            <a:prstGeom prst="rect">
              <a:avLst/>
            </a:prstGeom>
          </p:spPr>
        </p:pic>
        <p:pic>
          <p:nvPicPr>
            <p:cNvPr id="11266" name="Picture 2" descr="Awareness Icons - Download Free Vector Icons | Noun Project">
              <a:extLst>
                <a:ext uri="{FF2B5EF4-FFF2-40B4-BE49-F238E27FC236}">
                  <a16:creationId xmlns:a16="http://schemas.microsoft.com/office/drawing/2014/main" id="{B4C53FF0-2293-4678-B3E3-1C724BDD8242}"/>
                </a:ext>
              </a:extLst>
            </p:cNvPr>
            <p:cNvPicPr>
              <a:picLocks noChangeAspect="1" noChangeArrowheads="1"/>
            </p:cNvPicPr>
            <p:nvPr/>
          </p:nvPicPr>
          <p:blipFill>
            <a:blip r:embed="rId4"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41181" y="2907047"/>
              <a:ext cx="521363" cy="52517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Support free vector icons designed by Freepik in 2020 | Free icons, Support  icon, Vector free">
              <a:extLst>
                <a:ext uri="{FF2B5EF4-FFF2-40B4-BE49-F238E27FC236}">
                  <a16:creationId xmlns:a16="http://schemas.microsoft.com/office/drawing/2014/main" id="{9C5D0747-4407-43F4-A5ED-3E4CF5C85E25}"/>
                </a:ext>
              </a:extLst>
            </p:cNvPr>
            <p:cNvPicPr>
              <a:picLocks noChangeAspect="1" noChangeArrowheads="1"/>
            </p:cNvPicPr>
            <p:nvPr/>
          </p:nvPicPr>
          <p:blipFill>
            <a:blip r:embed="rId5"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85087" y="5032615"/>
              <a:ext cx="456670" cy="45667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1">
              <a:extLst>
                <a:ext uri="{FF2B5EF4-FFF2-40B4-BE49-F238E27FC236}">
                  <a16:creationId xmlns:a16="http://schemas.microsoft.com/office/drawing/2014/main" id="{C1663E17-FC3B-4504-A865-BA4AAFFDF66A}"/>
                </a:ext>
              </a:extLst>
            </p:cNvPr>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blip>
            <a:stretch>
              <a:fillRect/>
            </a:stretch>
          </p:blipFill>
          <p:spPr>
            <a:xfrm>
              <a:off x="3831319" y="1708726"/>
              <a:ext cx="684636" cy="682692"/>
            </a:xfrm>
            <a:prstGeom prst="rect">
              <a:avLst/>
            </a:prstGeom>
          </p:spPr>
        </p:pic>
        <p:pic>
          <p:nvPicPr>
            <p:cNvPr id="63" name="Picture 2" descr="Awareness Icons - Download Free Vector Icons | Noun Project">
              <a:extLst>
                <a:ext uri="{FF2B5EF4-FFF2-40B4-BE49-F238E27FC236}">
                  <a16:creationId xmlns:a16="http://schemas.microsoft.com/office/drawing/2014/main" id="{CD0AC023-28BC-452F-987B-7C122DA0DBAB}"/>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51695" y="3657101"/>
              <a:ext cx="776494" cy="776494"/>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Support free vector icons designed by Freepik in 2020 | Free icons, Support  icon, Vector free">
              <a:extLst>
                <a:ext uri="{FF2B5EF4-FFF2-40B4-BE49-F238E27FC236}">
                  <a16:creationId xmlns:a16="http://schemas.microsoft.com/office/drawing/2014/main" id="{F64142AC-6B97-4E6D-8747-7B06F6436573}"/>
                </a:ext>
              </a:extLst>
            </p:cNvPr>
            <p:cNvPicPr>
              <a:picLocks noChangeAspect="1" noChangeArrowheads="1"/>
            </p:cNvPicPr>
            <p:nvPr/>
          </p:nvPicPr>
          <p:blipFill>
            <a:blip r:embed="rId6"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27924" y="3866488"/>
              <a:ext cx="749542" cy="749542"/>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Content Placeholder 4" descr="A picture containing drawing&#10;&#10;Description automatically generated">
            <a:extLst>
              <a:ext uri="{FF2B5EF4-FFF2-40B4-BE49-F238E27FC236}">
                <a16:creationId xmlns:a16="http://schemas.microsoft.com/office/drawing/2014/main" id="{0663AED4-6D97-C7C4-92FB-7605274640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5445" y="273478"/>
            <a:ext cx="2545080" cy="409926"/>
          </a:xfrm>
          <a:prstGeom prst="rect">
            <a:avLst/>
          </a:prstGeom>
        </p:spPr>
      </p:pic>
      <p:sp>
        <p:nvSpPr>
          <p:cNvPr id="31" name="Rectangle 30">
            <a:extLst>
              <a:ext uri="{FF2B5EF4-FFF2-40B4-BE49-F238E27FC236}">
                <a16:creationId xmlns:a16="http://schemas.microsoft.com/office/drawing/2014/main" id="{701B4B6D-23FE-0E6B-FE38-540AD1CD43AA}"/>
              </a:ext>
            </a:extLst>
          </p:cNvPr>
          <p:cNvSpPr/>
          <p:nvPr/>
        </p:nvSpPr>
        <p:spPr>
          <a:xfrm>
            <a:off x="241500" y="1370110"/>
            <a:ext cx="2687947" cy="3394315"/>
          </a:xfrm>
          <a:prstGeom prst="rect">
            <a:avLst/>
          </a:prstGeom>
          <a:blipFill dpi="0" rotWithShape="1">
            <a:blip r:embed="rId8"/>
            <a:srcRect/>
            <a:stretch>
              <a:fillRect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9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DB313C1A-C0CE-DC42-4460-3F978B93CC90}"/>
              </a:ext>
            </a:extLst>
          </p:cNvPr>
          <p:cNvSpPr txBox="1"/>
          <p:nvPr/>
        </p:nvSpPr>
        <p:spPr>
          <a:xfrm>
            <a:off x="452957" y="4882469"/>
            <a:ext cx="216087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Higher Health is the DHET implementing agent of the GBV Framework</a:t>
            </a:r>
          </a:p>
        </p:txBody>
      </p:sp>
      <p:pic>
        <p:nvPicPr>
          <p:cNvPr id="3" name="Picture 2" descr="A screenshot of a cell phone&#10;&#10;Description automatically generated">
            <a:extLst>
              <a:ext uri="{FF2B5EF4-FFF2-40B4-BE49-F238E27FC236}">
                <a16:creationId xmlns:a16="http://schemas.microsoft.com/office/drawing/2014/main" id="{A80955F1-664D-B6C9-4667-88AB281BC0C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4963" y="5987535"/>
            <a:ext cx="1728560" cy="743256"/>
          </a:xfrm>
          <a:prstGeom prst="rect">
            <a:avLst/>
          </a:prstGeom>
        </p:spPr>
      </p:pic>
    </p:spTree>
    <p:extLst>
      <p:ext uri="{BB962C8B-B14F-4D97-AF65-F5344CB8AC3E}">
        <p14:creationId xmlns:p14="http://schemas.microsoft.com/office/powerpoint/2010/main" val="4176812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5ED11-E4AB-46B8-891E-FB418AB1DEE6}"/>
              </a:ext>
            </a:extLst>
          </p:cNvPr>
          <p:cNvSpPr>
            <a:spLocks noGrp="1"/>
          </p:cNvSpPr>
          <p:nvPr>
            <p:ph type="title"/>
          </p:nvPr>
        </p:nvSpPr>
        <p:spPr>
          <a:xfrm>
            <a:off x="334961" y="136526"/>
            <a:ext cx="9098287" cy="597772"/>
          </a:xfrm>
        </p:spPr>
        <p:txBody>
          <a:bodyPr>
            <a:normAutofit/>
          </a:bodyPr>
          <a:lstStyle/>
          <a:p>
            <a:r>
              <a:rPr lang="en-ZA" sz="2000" dirty="0">
                <a:latin typeface="+mn-lt"/>
              </a:rPr>
              <a:t>WORK COMPLETED IN 2021 AND IMPLEMENTATION AND REINFORCMENT ONGOING</a:t>
            </a:r>
          </a:p>
        </p:txBody>
      </p:sp>
      <p:grpSp>
        <p:nvGrpSpPr>
          <p:cNvPr id="9" name="Group 8">
            <a:extLst>
              <a:ext uri="{FF2B5EF4-FFF2-40B4-BE49-F238E27FC236}">
                <a16:creationId xmlns:a16="http://schemas.microsoft.com/office/drawing/2014/main" id="{B83390CE-ADE9-ADEE-2B79-82989CEFC035}"/>
              </a:ext>
            </a:extLst>
          </p:cNvPr>
          <p:cNvGrpSpPr/>
          <p:nvPr/>
        </p:nvGrpSpPr>
        <p:grpSpPr>
          <a:xfrm>
            <a:off x="334962" y="802433"/>
            <a:ext cx="10488548" cy="5122506"/>
            <a:chOff x="347298" y="937149"/>
            <a:chExt cx="11667996" cy="5658668"/>
          </a:xfrm>
        </p:grpSpPr>
        <p:sp>
          <p:nvSpPr>
            <p:cNvPr id="121" name="Rectangle 120">
              <a:extLst>
                <a:ext uri="{FF2B5EF4-FFF2-40B4-BE49-F238E27FC236}">
                  <a16:creationId xmlns:a16="http://schemas.microsoft.com/office/drawing/2014/main" id="{5982D9CD-6C0F-484A-AC49-31C8DDFF8E8D}"/>
                </a:ext>
              </a:extLst>
            </p:cNvPr>
            <p:cNvSpPr/>
            <p:nvPr/>
          </p:nvSpPr>
          <p:spPr>
            <a:xfrm>
              <a:off x="7798002" y="1799841"/>
              <a:ext cx="3428797" cy="4154664"/>
            </a:xfrm>
            <a:prstGeom prst="rect">
              <a:avLst/>
            </a:prstGeom>
            <a:solidFill>
              <a:schemeClr val="bg2"/>
            </a:solidFill>
            <a:ln>
              <a:noFill/>
            </a:ln>
            <a:effectLst>
              <a:outerShdw blurRad="482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116000" rIns="91440" bIns="45720" numCol="1" spcCol="0" rtlCol="0" fromWordArt="0" anchor="t" anchorCtr="0" forceAA="0" compatLnSpc="1">
              <a:prstTxWarp prst="textNoShape">
                <a:avLst/>
              </a:prstTxWarp>
              <a:noAutofit/>
            </a:bodyPr>
            <a:lstStyle/>
            <a:p>
              <a:pPr marL="852488"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Responsible Office</a:t>
              </a:r>
            </a:p>
            <a:p>
              <a:pPr marL="852488"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852488"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852488"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Dignity/respect</a:t>
              </a:r>
            </a:p>
            <a:p>
              <a:pPr marL="852488"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Compliance with rules, regulations and policies</a:t>
              </a:r>
            </a:p>
            <a:p>
              <a:pPr marL="852488"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Open exchange of ideas</a:t>
              </a:r>
            </a:p>
            <a:p>
              <a:pPr marL="852488"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No hate speech</a:t>
              </a:r>
              <a:endParaRPr kumimoji="0" lang="en-ZA" sz="16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122" name="Rectangle 121">
              <a:extLst>
                <a:ext uri="{FF2B5EF4-FFF2-40B4-BE49-F238E27FC236}">
                  <a16:creationId xmlns:a16="http://schemas.microsoft.com/office/drawing/2014/main" id="{7D69FCB6-DC73-4FAC-AB71-31A383A6CCF2}"/>
                </a:ext>
              </a:extLst>
            </p:cNvPr>
            <p:cNvSpPr/>
            <p:nvPr/>
          </p:nvSpPr>
          <p:spPr>
            <a:xfrm>
              <a:off x="4383294" y="1799841"/>
              <a:ext cx="3428797" cy="4154664"/>
            </a:xfrm>
            <a:prstGeom prst="rect">
              <a:avLst/>
            </a:prstGeom>
            <a:solidFill>
              <a:schemeClr val="accent1"/>
            </a:solidFill>
            <a:ln>
              <a:noFill/>
            </a:ln>
            <a:effectLst>
              <a:outerShdw blurRad="355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116000" rIns="90000" bIns="45720" numCol="1" spcCol="0" rtlCol="0" fromWordArt="0" anchor="t" anchorCtr="0" forceAA="0" compatLnSpc="1">
              <a:prstTxWarp prst="textNoShape">
                <a:avLst/>
              </a:prstTxWarp>
              <a:noAutofit/>
            </a:bodyPr>
            <a:lstStyle/>
            <a:p>
              <a:pPr marL="852488"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852488"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852488"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Responsible Office</a:t>
              </a:r>
            </a:p>
            <a:p>
              <a:pPr marL="852488"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After hours reporting</a:t>
              </a:r>
            </a:p>
            <a:p>
              <a:pPr marL="852488"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Trained people to take statements</a:t>
              </a:r>
            </a:p>
            <a:p>
              <a:pPr marL="852488"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Psychosocial and medical support</a:t>
              </a:r>
            </a:p>
            <a:p>
              <a:pPr marL="852488"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SAPS</a:t>
              </a:r>
            </a:p>
            <a:p>
              <a:pPr marL="852488"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Complainant centred</a:t>
              </a:r>
              <a:endParaRPr kumimoji="0" lang="en-ZA" sz="1600" b="0" i="0" u="none" strike="noStrike" kern="1200" cap="none" spc="0" normalizeH="0" baseline="0" noProof="0" dirty="0">
                <a:ln>
                  <a:noFill/>
                </a:ln>
                <a:solidFill>
                  <a:srgbClr val="FFFFFF"/>
                </a:solidFill>
                <a:effectLst/>
                <a:uLnTx/>
                <a:uFillTx/>
                <a:latin typeface="Calibri"/>
                <a:ea typeface="+mn-ea"/>
                <a:cs typeface="Calibri"/>
              </a:endParaRPr>
            </a:p>
          </p:txBody>
        </p:sp>
        <p:grpSp>
          <p:nvGrpSpPr>
            <p:cNvPr id="4" name="Group 3">
              <a:extLst>
                <a:ext uri="{FF2B5EF4-FFF2-40B4-BE49-F238E27FC236}">
                  <a16:creationId xmlns:a16="http://schemas.microsoft.com/office/drawing/2014/main" id="{28149C07-409D-47CA-BF90-2D7B563A33C4}"/>
                </a:ext>
              </a:extLst>
            </p:cNvPr>
            <p:cNvGrpSpPr/>
            <p:nvPr/>
          </p:nvGrpSpPr>
          <p:grpSpPr>
            <a:xfrm>
              <a:off x="9197728" y="1444373"/>
              <a:ext cx="629341" cy="584957"/>
              <a:chOff x="8604100" y="1821755"/>
              <a:chExt cx="629341" cy="584957"/>
            </a:xfrm>
          </p:grpSpPr>
          <p:sp>
            <p:nvSpPr>
              <p:cNvPr id="124" name="Oval 123">
                <a:extLst>
                  <a:ext uri="{FF2B5EF4-FFF2-40B4-BE49-F238E27FC236}">
                    <a16:creationId xmlns:a16="http://schemas.microsoft.com/office/drawing/2014/main" id="{EB744366-0F28-4E23-91C4-123F637213C9}"/>
                  </a:ext>
                </a:extLst>
              </p:cNvPr>
              <p:cNvSpPr/>
              <p:nvPr/>
            </p:nvSpPr>
            <p:spPr>
              <a:xfrm>
                <a:off x="8604100" y="1821755"/>
                <a:ext cx="629341" cy="584957"/>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5" name="Oval 124">
                <a:extLst>
                  <a:ext uri="{FF2B5EF4-FFF2-40B4-BE49-F238E27FC236}">
                    <a16:creationId xmlns:a16="http://schemas.microsoft.com/office/drawing/2014/main" id="{73217CEC-47C6-4E9E-B9A4-6C2A3D284DBF}"/>
                  </a:ext>
                </a:extLst>
              </p:cNvPr>
              <p:cNvSpPr/>
              <p:nvPr/>
            </p:nvSpPr>
            <p:spPr>
              <a:xfrm rot="3770240">
                <a:off x="8745281" y="1940744"/>
                <a:ext cx="346978" cy="346978"/>
              </a:xfrm>
              <a:prstGeom prst="ellipse">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5" name="Group 4">
              <a:extLst>
                <a:ext uri="{FF2B5EF4-FFF2-40B4-BE49-F238E27FC236}">
                  <a16:creationId xmlns:a16="http://schemas.microsoft.com/office/drawing/2014/main" id="{681EA58F-658D-4306-B102-76CA66DB8657}"/>
                </a:ext>
              </a:extLst>
            </p:cNvPr>
            <p:cNvGrpSpPr/>
            <p:nvPr/>
          </p:nvGrpSpPr>
          <p:grpSpPr>
            <a:xfrm>
              <a:off x="5781328" y="1481880"/>
              <a:ext cx="629341" cy="584957"/>
              <a:chOff x="5961261" y="1821755"/>
              <a:chExt cx="629341" cy="584957"/>
            </a:xfrm>
          </p:grpSpPr>
          <p:sp>
            <p:nvSpPr>
              <p:cNvPr id="123" name="Oval 122">
                <a:extLst>
                  <a:ext uri="{FF2B5EF4-FFF2-40B4-BE49-F238E27FC236}">
                    <a16:creationId xmlns:a16="http://schemas.microsoft.com/office/drawing/2014/main" id="{9396A7C7-5E7B-4CB1-920C-54C381BFEF70}"/>
                  </a:ext>
                </a:extLst>
              </p:cNvPr>
              <p:cNvSpPr/>
              <p:nvPr/>
            </p:nvSpPr>
            <p:spPr>
              <a:xfrm>
                <a:off x="5961261" y="1821755"/>
                <a:ext cx="629341" cy="58495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6" name="Oval 125">
                <a:extLst>
                  <a:ext uri="{FF2B5EF4-FFF2-40B4-BE49-F238E27FC236}">
                    <a16:creationId xmlns:a16="http://schemas.microsoft.com/office/drawing/2014/main" id="{2AFEF210-8185-4D3C-AF79-6BF7E62E57BF}"/>
                  </a:ext>
                </a:extLst>
              </p:cNvPr>
              <p:cNvSpPr/>
              <p:nvPr/>
            </p:nvSpPr>
            <p:spPr>
              <a:xfrm rot="3770240">
                <a:off x="6100052" y="1940745"/>
                <a:ext cx="346978" cy="346978"/>
              </a:xfrm>
              <a:prstGeom prst="ellipse">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cxnSp>
          <p:nvCxnSpPr>
            <p:cNvPr id="127" name="Straight Connector 126">
              <a:extLst>
                <a:ext uri="{FF2B5EF4-FFF2-40B4-BE49-F238E27FC236}">
                  <a16:creationId xmlns:a16="http://schemas.microsoft.com/office/drawing/2014/main" id="{11827B23-C53F-4831-A9B2-F5DCAA9847F9}"/>
                </a:ext>
              </a:extLst>
            </p:cNvPr>
            <p:cNvCxnSpPr/>
            <p:nvPr/>
          </p:nvCxnSpPr>
          <p:spPr>
            <a:xfrm>
              <a:off x="4383294" y="1107303"/>
              <a:ext cx="7632000" cy="0"/>
            </a:xfrm>
            <a:prstGeom prst="line">
              <a:avLst/>
            </a:prstGeom>
            <a:ln w="381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DA8804E-038B-411A-A572-A81522789951}"/>
                </a:ext>
              </a:extLst>
            </p:cNvPr>
            <p:cNvGrpSpPr/>
            <p:nvPr/>
          </p:nvGrpSpPr>
          <p:grpSpPr>
            <a:xfrm>
              <a:off x="6004357" y="958879"/>
              <a:ext cx="269184" cy="269184"/>
              <a:chOff x="6138949" y="1473063"/>
              <a:chExt cx="269184" cy="269184"/>
            </a:xfrm>
          </p:grpSpPr>
          <p:sp>
            <p:nvSpPr>
              <p:cNvPr id="128" name="Oval 127">
                <a:extLst>
                  <a:ext uri="{FF2B5EF4-FFF2-40B4-BE49-F238E27FC236}">
                    <a16:creationId xmlns:a16="http://schemas.microsoft.com/office/drawing/2014/main" id="{B682D3FD-36A8-40AC-85A0-142BA710628C}"/>
                  </a:ext>
                </a:extLst>
              </p:cNvPr>
              <p:cNvSpPr/>
              <p:nvPr/>
            </p:nvSpPr>
            <p:spPr>
              <a:xfrm>
                <a:off x="6138949" y="1473063"/>
                <a:ext cx="269184" cy="269184"/>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9" name="Oval 128">
                <a:extLst>
                  <a:ext uri="{FF2B5EF4-FFF2-40B4-BE49-F238E27FC236}">
                    <a16:creationId xmlns:a16="http://schemas.microsoft.com/office/drawing/2014/main" id="{AE7F007C-A6CB-4A35-AF7C-6C3C0621AAA2}"/>
                  </a:ext>
                </a:extLst>
              </p:cNvPr>
              <p:cNvSpPr/>
              <p:nvPr/>
            </p:nvSpPr>
            <p:spPr>
              <a:xfrm>
                <a:off x="6164430" y="1498544"/>
                <a:ext cx="218221" cy="218221"/>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130" name="Group 129">
              <a:extLst>
                <a:ext uri="{FF2B5EF4-FFF2-40B4-BE49-F238E27FC236}">
                  <a16:creationId xmlns:a16="http://schemas.microsoft.com/office/drawing/2014/main" id="{9AD71359-C82E-4913-88C6-E84E8F1E530B}"/>
                </a:ext>
              </a:extLst>
            </p:cNvPr>
            <p:cNvGrpSpPr/>
            <p:nvPr/>
          </p:nvGrpSpPr>
          <p:grpSpPr>
            <a:xfrm>
              <a:off x="9403289" y="997455"/>
              <a:ext cx="269184" cy="269184"/>
              <a:chOff x="1482666" y="2217206"/>
              <a:chExt cx="269184" cy="269184"/>
            </a:xfrm>
          </p:grpSpPr>
          <p:sp>
            <p:nvSpPr>
              <p:cNvPr id="131" name="Oval 130">
                <a:extLst>
                  <a:ext uri="{FF2B5EF4-FFF2-40B4-BE49-F238E27FC236}">
                    <a16:creationId xmlns:a16="http://schemas.microsoft.com/office/drawing/2014/main" id="{7813A7DC-256E-4164-8EE7-AE5BAFDC8A31}"/>
                  </a:ext>
                </a:extLst>
              </p:cNvPr>
              <p:cNvSpPr/>
              <p:nvPr/>
            </p:nvSpPr>
            <p:spPr>
              <a:xfrm>
                <a:off x="1482666" y="2217206"/>
                <a:ext cx="269184" cy="269184"/>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2" name="Oval 131">
                <a:extLst>
                  <a:ext uri="{FF2B5EF4-FFF2-40B4-BE49-F238E27FC236}">
                    <a16:creationId xmlns:a16="http://schemas.microsoft.com/office/drawing/2014/main" id="{3B66994B-42F7-4F46-A239-5B1014F0AAAA}"/>
                  </a:ext>
                </a:extLst>
              </p:cNvPr>
              <p:cNvSpPr/>
              <p:nvPr/>
            </p:nvSpPr>
            <p:spPr>
              <a:xfrm>
                <a:off x="1508147" y="2242687"/>
                <a:ext cx="218221" cy="218221"/>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139" name="Round Diagonal Corner of Rectangle 180">
              <a:extLst>
                <a:ext uri="{FF2B5EF4-FFF2-40B4-BE49-F238E27FC236}">
                  <a16:creationId xmlns:a16="http://schemas.microsoft.com/office/drawing/2014/main" id="{E1C4C627-97D6-4A60-90C7-AD3973A378D0}"/>
                </a:ext>
              </a:extLst>
            </p:cNvPr>
            <p:cNvSpPr/>
            <p:nvPr/>
          </p:nvSpPr>
          <p:spPr>
            <a:xfrm>
              <a:off x="347298" y="958879"/>
              <a:ext cx="3685645" cy="5636938"/>
            </a:xfrm>
            <a:prstGeom prst="round2DiagRect">
              <a:avLst>
                <a:gd name="adj1" fmla="val 13413"/>
                <a:gd name="adj2" fmla="val 0"/>
              </a:avLst>
            </a:prstGeom>
            <a:solidFill>
              <a:sysClr val="window" lastClr="FFFFFF">
                <a:lumMod val="95000"/>
              </a:sysClr>
            </a:solidFill>
            <a:ln w="12700" cap="flat" cmpd="sng" algn="ctr">
              <a:noFill/>
              <a:prstDash val="solid"/>
              <a:miter lim="800000"/>
            </a:ln>
            <a:effectLst/>
          </p:spPr>
          <p:txBody>
            <a:bodyPr rtlCol="0" anchor="ctr"/>
            <a:lstStyle/>
            <a:p>
              <a:pPr marL="852488"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852488"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852488"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852488"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852488"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852488"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852488"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852488"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Responsible Office</a:t>
              </a:r>
            </a:p>
            <a:p>
              <a:pPr marL="852488"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Reporting processes</a:t>
              </a:r>
            </a:p>
            <a:p>
              <a:pPr marL="852488"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Informal and formal complaint enquiries</a:t>
              </a:r>
            </a:p>
            <a:p>
              <a:pPr marL="852488"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Disciplinary tribunals</a:t>
              </a:r>
            </a:p>
            <a:p>
              <a:pPr marL="852488"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Supportive measures</a:t>
              </a:r>
            </a:p>
            <a:p>
              <a:pPr marL="852488"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Psychosocial support</a:t>
              </a:r>
            </a:p>
            <a:p>
              <a:pPr marL="852488"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Safety and security</a:t>
              </a:r>
            </a:p>
            <a:p>
              <a:pPr marL="852488" marR="0" lvl="1"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Sanctions for non compliance</a:t>
              </a:r>
            </a:p>
            <a:p>
              <a:pPr marL="395288"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0" name="Group 139">
              <a:extLst>
                <a:ext uri="{FF2B5EF4-FFF2-40B4-BE49-F238E27FC236}">
                  <a16:creationId xmlns:a16="http://schemas.microsoft.com/office/drawing/2014/main" id="{D149B0C6-CCF1-44A1-B170-8822C711FEE4}"/>
                </a:ext>
              </a:extLst>
            </p:cNvPr>
            <p:cNvGrpSpPr/>
            <p:nvPr/>
          </p:nvGrpSpPr>
          <p:grpSpPr>
            <a:xfrm>
              <a:off x="493953" y="937149"/>
              <a:ext cx="3324103" cy="5394517"/>
              <a:chOff x="440945" y="1111662"/>
              <a:chExt cx="3324103" cy="5394517"/>
            </a:xfrm>
          </p:grpSpPr>
          <p:grpSp>
            <p:nvGrpSpPr>
              <p:cNvPr id="141" name="Group 140">
                <a:extLst>
                  <a:ext uri="{FF2B5EF4-FFF2-40B4-BE49-F238E27FC236}">
                    <a16:creationId xmlns:a16="http://schemas.microsoft.com/office/drawing/2014/main" id="{6C96BDF3-A748-4BEB-9765-6E36AB260D4D}"/>
                  </a:ext>
                </a:extLst>
              </p:cNvPr>
              <p:cNvGrpSpPr/>
              <p:nvPr/>
            </p:nvGrpSpPr>
            <p:grpSpPr>
              <a:xfrm>
                <a:off x="1376964" y="1325394"/>
                <a:ext cx="1441380" cy="1441378"/>
                <a:chOff x="4773278" y="1200427"/>
                <a:chExt cx="783282" cy="783281"/>
              </a:xfrm>
            </p:grpSpPr>
            <p:sp>
              <p:nvSpPr>
                <p:cNvPr id="147" name="Oval 146">
                  <a:extLst>
                    <a:ext uri="{FF2B5EF4-FFF2-40B4-BE49-F238E27FC236}">
                      <a16:creationId xmlns:a16="http://schemas.microsoft.com/office/drawing/2014/main" id="{C348D75E-C175-4DCB-9690-AC1A069F088F}"/>
                    </a:ext>
                  </a:extLst>
                </p:cNvPr>
                <p:cNvSpPr/>
                <p:nvPr/>
              </p:nvSpPr>
              <p:spPr>
                <a:xfrm>
                  <a:off x="4773278" y="1200427"/>
                  <a:ext cx="783282" cy="783281"/>
                </a:xfrm>
                <a:prstGeom prst="ellipse">
                  <a:avLst/>
                </a:prstGeom>
                <a:solidFill>
                  <a:schemeClr val="accent1"/>
                </a:solidFill>
                <a:ln w="12700" cap="flat" cmpd="sng" algn="ctr">
                  <a:solidFill>
                    <a:srgbClr val="ED7D31"/>
                  </a:solidFill>
                  <a:prstDash val="solid"/>
                  <a:miter lim="800000"/>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62"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8" name="Oval 147">
                  <a:extLst>
                    <a:ext uri="{FF2B5EF4-FFF2-40B4-BE49-F238E27FC236}">
                      <a16:creationId xmlns:a16="http://schemas.microsoft.com/office/drawing/2014/main" id="{A538593E-631E-4C95-ABDF-B42BC537A056}"/>
                    </a:ext>
                  </a:extLst>
                </p:cNvPr>
                <p:cNvSpPr/>
                <p:nvPr/>
              </p:nvSpPr>
              <p:spPr>
                <a:xfrm>
                  <a:off x="4811526" y="1238674"/>
                  <a:ext cx="706786" cy="706786"/>
                </a:xfrm>
                <a:prstGeom prst="ellipse">
                  <a:avLst/>
                </a:prstGeom>
                <a:gradFill flip="none" rotWithShape="1">
                  <a:gsLst>
                    <a:gs pos="0">
                      <a:srgbClr val="F9F9F9"/>
                    </a:gs>
                    <a:gs pos="100000">
                      <a:srgbClr val="E0E0E0"/>
                    </a:gs>
                  </a:gsLst>
                  <a:path path="circle">
                    <a:fillToRect t="100000" r="100000"/>
                  </a:path>
                  <a:tileRect l="-100000" b="-100000"/>
                </a:gradFill>
                <a:ln w="12700" cap="flat" cmpd="sng" algn="ctr">
                  <a:solidFill>
                    <a:sysClr val="window" lastClr="FFFFFF"/>
                  </a:solidFill>
                  <a:prstDash val="solid"/>
                  <a:miter lim="800000"/>
                </a:ln>
                <a:effectLst>
                  <a:outerShdw blurRad="50800" dist="38100" dir="8100000" algn="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2700" marR="0" lvl="0" indent="0" algn="ctr" defTabSz="340888" rtl="0" eaLnBrk="1" fontAlgn="auto" latinLnBrk="0" hangingPunct="1">
                    <a:lnSpc>
                      <a:spcPct val="90000"/>
                    </a:lnSpc>
                    <a:spcBef>
                      <a:spcPct val="0"/>
                    </a:spcBef>
                    <a:spcAft>
                      <a:spcPct val="35000"/>
                    </a:spcAft>
                    <a:buClrTx/>
                    <a:buSzTx/>
                    <a:buFontTx/>
                    <a:buNone/>
                    <a:tabLst/>
                    <a:defRPr/>
                  </a:pPr>
                  <a:endParaRPr kumimoji="0" lang="en-ZA" sz="2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42" name="Arc 141">
                <a:extLst>
                  <a:ext uri="{FF2B5EF4-FFF2-40B4-BE49-F238E27FC236}">
                    <a16:creationId xmlns:a16="http://schemas.microsoft.com/office/drawing/2014/main" id="{A862709D-7739-4E74-834A-D9789B2A85B5}"/>
                  </a:ext>
                </a:extLst>
              </p:cNvPr>
              <p:cNvSpPr/>
              <p:nvPr/>
            </p:nvSpPr>
            <p:spPr>
              <a:xfrm rot="2811947">
                <a:off x="1159141" y="1116165"/>
                <a:ext cx="1872560" cy="1863553"/>
              </a:xfrm>
              <a:prstGeom prst="arc">
                <a:avLst>
                  <a:gd name="adj1" fmla="val 16200000"/>
                  <a:gd name="adj2" fmla="val 21463025"/>
                </a:avLst>
              </a:prstGeom>
              <a:noFill/>
              <a:ln w="19050" cap="flat" cmpd="sng" algn="ctr">
                <a:solidFill>
                  <a:sysClr val="window" lastClr="FFFFFF">
                    <a:lumMod val="50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3" name="Arc 142">
                <a:extLst>
                  <a:ext uri="{FF2B5EF4-FFF2-40B4-BE49-F238E27FC236}">
                    <a16:creationId xmlns:a16="http://schemas.microsoft.com/office/drawing/2014/main" id="{55760FB2-19F4-4A1B-ABAA-C5958FDC2295}"/>
                  </a:ext>
                </a:extLst>
              </p:cNvPr>
              <p:cNvSpPr/>
              <p:nvPr/>
            </p:nvSpPr>
            <p:spPr>
              <a:xfrm rot="18788053" flipH="1">
                <a:off x="1170820" y="1133705"/>
                <a:ext cx="1872560" cy="1863553"/>
              </a:xfrm>
              <a:prstGeom prst="arc">
                <a:avLst>
                  <a:gd name="adj1" fmla="val 16200000"/>
                  <a:gd name="adj2" fmla="val 21463025"/>
                </a:avLst>
              </a:prstGeom>
              <a:noFill/>
              <a:ln w="19050" cap="flat" cmpd="sng" algn="ctr">
                <a:solidFill>
                  <a:sysClr val="window" lastClr="FFFFFF">
                    <a:lumMod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4" name="Rounded Rectangle 11">
                <a:extLst>
                  <a:ext uri="{FF2B5EF4-FFF2-40B4-BE49-F238E27FC236}">
                    <a16:creationId xmlns:a16="http://schemas.microsoft.com/office/drawing/2014/main" id="{361D0EB4-F595-4D21-816E-47612E5C28EA}"/>
                  </a:ext>
                </a:extLst>
              </p:cNvPr>
              <p:cNvSpPr/>
              <p:nvPr/>
            </p:nvSpPr>
            <p:spPr>
              <a:xfrm>
                <a:off x="440945" y="2059837"/>
                <a:ext cx="3324103" cy="4446342"/>
              </a:xfrm>
              <a:custGeom>
                <a:avLst/>
                <a:gdLst>
                  <a:gd name="connsiteX0" fmla="*/ 0 w 2330970"/>
                  <a:gd name="connsiteY0" fmla="*/ 291068 h 3125449"/>
                  <a:gd name="connsiteX1" fmla="*/ 291068 w 2330970"/>
                  <a:gd name="connsiteY1" fmla="*/ 0 h 3125449"/>
                  <a:gd name="connsiteX2" fmla="*/ 2039902 w 2330970"/>
                  <a:gd name="connsiteY2" fmla="*/ 0 h 3125449"/>
                  <a:gd name="connsiteX3" fmla="*/ 2330970 w 2330970"/>
                  <a:gd name="connsiteY3" fmla="*/ 291068 h 3125449"/>
                  <a:gd name="connsiteX4" fmla="*/ 2330970 w 2330970"/>
                  <a:gd name="connsiteY4" fmla="*/ 2834381 h 3125449"/>
                  <a:gd name="connsiteX5" fmla="*/ 2039902 w 2330970"/>
                  <a:gd name="connsiteY5" fmla="*/ 3125449 h 3125449"/>
                  <a:gd name="connsiteX6" fmla="*/ 291068 w 2330970"/>
                  <a:gd name="connsiteY6" fmla="*/ 3125449 h 3125449"/>
                  <a:gd name="connsiteX7" fmla="*/ 0 w 2330970"/>
                  <a:gd name="connsiteY7" fmla="*/ 2834381 h 3125449"/>
                  <a:gd name="connsiteX8" fmla="*/ 0 w 2330970"/>
                  <a:gd name="connsiteY8" fmla="*/ 291068 h 3125449"/>
                  <a:gd name="connsiteX0" fmla="*/ 0 w 2330970"/>
                  <a:gd name="connsiteY0" fmla="*/ 291068 h 3125449"/>
                  <a:gd name="connsiteX1" fmla="*/ 563294 w 2330970"/>
                  <a:gd name="connsiteY1" fmla="*/ 6980 h 3125449"/>
                  <a:gd name="connsiteX2" fmla="*/ 2039902 w 2330970"/>
                  <a:gd name="connsiteY2" fmla="*/ 0 h 3125449"/>
                  <a:gd name="connsiteX3" fmla="*/ 2330970 w 2330970"/>
                  <a:gd name="connsiteY3" fmla="*/ 291068 h 3125449"/>
                  <a:gd name="connsiteX4" fmla="*/ 2330970 w 2330970"/>
                  <a:gd name="connsiteY4" fmla="*/ 2834381 h 3125449"/>
                  <a:gd name="connsiteX5" fmla="*/ 2039902 w 2330970"/>
                  <a:gd name="connsiteY5" fmla="*/ 3125449 h 3125449"/>
                  <a:gd name="connsiteX6" fmla="*/ 291068 w 2330970"/>
                  <a:gd name="connsiteY6" fmla="*/ 3125449 h 3125449"/>
                  <a:gd name="connsiteX7" fmla="*/ 0 w 2330970"/>
                  <a:gd name="connsiteY7" fmla="*/ 2834381 h 3125449"/>
                  <a:gd name="connsiteX8" fmla="*/ 0 w 2330970"/>
                  <a:gd name="connsiteY8" fmla="*/ 291068 h 3125449"/>
                  <a:gd name="connsiteX0" fmla="*/ 0 w 2330970"/>
                  <a:gd name="connsiteY0" fmla="*/ 291068 h 3125449"/>
                  <a:gd name="connsiteX1" fmla="*/ 531883 w 2330970"/>
                  <a:gd name="connsiteY1" fmla="*/ 6980 h 3125449"/>
                  <a:gd name="connsiteX2" fmla="*/ 2039902 w 2330970"/>
                  <a:gd name="connsiteY2" fmla="*/ 0 h 3125449"/>
                  <a:gd name="connsiteX3" fmla="*/ 2330970 w 2330970"/>
                  <a:gd name="connsiteY3" fmla="*/ 291068 h 3125449"/>
                  <a:gd name="connsiteX4" fmla="*/ 2330970 w 2330970"/>
                  <a:gd name="connsiteY4" fmla="*/ 2834381 h 3125449"/>
                  <a:gd name="connsiteX5" fmla="*/ 2039902 w 2330970"/>
                  <a:gd name="connsiteY5" fmla="*/ 3125449 h 3125449"/>
                  <a:gd name="connsiteX6" fmla="*/ 291068 w 2330970"/>
                  <a:gd name="connsiteY6" fmla="*/ 3125449 h 3125449"/>
                  <a:gd name="connsiteX7" fmla="*/ 0 w 2330970"/>
                  <a:gd name="connsiteY7" fmla="*/ 2834381 h 3125449"/>
                  <a:gd name="connsiteX8" fmla="*/ 0 w 2330970"/>
                  <a:gd name="connsiteY8" fmla="*/ 291068 h 3125449"/>
                  <a:gd name="connsiteX0" fmla="*/ 0 w 2330970"/>
                  <a:gd name="connsiteY0" fmla="*/ 291068 h 3125449"/>
                  <a:gd name="connsiteX1" fmla="*/ 510943 w 2330970"/>
                  <a:gd name="connsiteY1" fmla="*/ 6980 h 3125449"/>
                  <a:gd name="connsiteX2" fmla="*/ 2039902 w 2330970"/>
                  <a:gd name="connsiteY2" fmla="*/ 0 h 3125449"/>
                  <a:gd name="connsiteX3" fmla="*/ 2330970 w 2330970"/>
                  <a:gd name="connsiteY3" fmla="*/ 291068 h 3125449"/>
                  <a:gd name="connsiteX4" fmla="*/ 2330970 w 2330970"/>
                  <a:gd name="connsiteY4" fmla="*/ 2834381 h 3125449"/>
                  <a:gd name="connsiteX5" fmla="*/ 2039902 w 2330970"/>
                  <a:gd name="connsiteY5" fmla="*/ 3125449 h 3125449"/>
                  <a:gd name="connsiteX6" fmla="*/ 291068 w 2330970"/>
                  <a:gd name="connsiteY6" fmla="*/ 3125449 h 3125449"/>
                  <a:gd name="connsiteX7" fmla="*/ 0 w 2330970"/>
                  <a:gd name="connsiteY7" fmla="*/ 2834381 h 3125449"/>
                  <a:gd name="connsiteX8" fmla="*/ 0 w 2330970"/>
                  <a:gd name="connsiteY8" fmla="*/ 291068 h 3125449"/>
                  <a:gd name="connsiteX0" fmla="*/ 0 w 2330970"/>
                  <a:gd name="connsiteY0" fmla="*/ 284651 h 3119032"/>
                  <a:gd name="connsiteX1" fmla="*/ 510943 w 2330970"/>
                  <a:gd name="connsiteY1" fmla="*/ 563 h 3119032"/>
                  <a:gd name="connsiteX2" fmla="*/ 1860231 w 2330970"/>
                  <a:gd name="connsiteY2" fmla="*/ 0 h 3119032"/>
                  <a:gd name="connsiteX3" fmla="*/ 2330970 w 2330970"/>
                  <a:gd name="connsiteY3" fmla="*/ 284651 h 3119032"/>
                  <a:gd name="connsiteX4" fmla="*/ 2330970 w 2330970"/>
                  <a:gd name="connsiteY4" fmla="*/ 2827964 h 3119032"/>
                  <a:gd name="connsiteX5" fmla="*/ 2039902 w 2330970"/>
                  <a:gd name="connsiteY5" fmla="*/ 3119032 h 3119032"/>
                  <a:gd name="connsiteX6" fmla="*/ 291068 w 2330970"/>
                  <a:gd name="connsiteY6" fmla="*/ 3119032 h 3119032"/>
                  <a:gd name="connsiteX7" fmla="*/ 0 w 2330970"/>
                  <a:gd name="connsiteY7" fmla="*/ 2827964 h 3119032"/>
                  <a:gd name="connsiteX8" fmla="*/ 0 w 2330970"/>
                  <a:gd name="connsiteY8" fmla="*/ 284651 h 3119032"/>
                  <a:gd name="connsiteX0" fmla="*/ 0 w 2330970"/>
                  <a:gd name="connsiteY0" fmla="*/ 284088 h 3118469"/>
                  <a:gd name="connsiteX1" fmla="*/ 510943 w 2330970"/>
                  <a:gd name="connsiteY1" fmla="*/ 0 h 3118469"/>
                  <a:gd name="connsiteX2" fmla="*/ 1840980 w 2330970"/>
                  <a:gd name="connsiteY2" fmla="*/ 2646 h 3118469"/>
                  <a:gd name="connsiteX3" fmla="*/ 2330970 w 2330970"/>
                  <a:gd name="connsiteY3" fmla="*/ 284088 h 3118469"/>
                  <a:gd name="connsiteX4" fmla="*/ 2330970 w 2330970"/>
                  <a:gd name="connsiteY4" fmla="*/ 2827401 h 3118469"/>
                  <a:gd name="connsiteX5" fmla="*/ 2039902 w 2330970"/>
                  <a:gd name="connsiteY5" fmla="*/ 3118469 h 3118469"/>
                  <a:gd name="connsiteX6" fmla="*/ 291068 w 2330970"/>
                  <a:gd name="connsiteY6" fmla="*/ 3118469 h 3118469"/>
                  <a:gd name="connsiteX7" fmla="*/ 0 w 2330970"/>
                  <a:gd name="connsiteY7" fmla="*/ 2827401 h 3118469"/>
                  <a:gd name="connsiteX8" fmla="*/ 0 w 2330970"/>
                  <a:gd name="connsiteY8" fmla="*/ 284088 h 3118469"/>
                  <a:gd name="connsiteX0" fmla="*/ 0 w 2330970"/>
                  <a:gd name="connsiteY0" fmla="*/ 284088 h 3118469"/>
                  <a:gd name="connsiteX1" fmla="*/ 510943 w 2330970"/>
                  <a:gd name="connsiteY1" fmla="*/ 0 h 3118469"/>
                  <a:gd name="connsiteX2" fmla="*/ 1840980 w 2330970"/>
                  <a:gd name="connsiteY2" fmla="*/ 2646 h 3118469"/>
                  <a:gd name="connsiteX3" fmla="*/ 2330970 w 2330970"/>
                  <a:gd name="connsiteY3" fmla="*/ 284088 h 3118469"/>
                  <a:gd name="connsiteX4" fmla="*/ 2330970 w 2330970"/>
                  <a:gd name="connsiteY4" fmla="*/ 2827401 h 3118469"/>
                  <a:gd name="connsiteX5" fmla="*/ 2039902 w 2330970"/>
                  <a:gd name="connsiteY5" fmla="*/ 3118469 h 3118469"/>
                  <a:gd name="connsiteX6" fmla="*/ 291068 w 2330970"/>
                  <a:gd name="connsiteY6" fmla="*/ 3118469 h 3118469"/>
                  <a:gd name="connsiteX7" fmla="*/ 0 w 2330970"/>
                  <a:gd name="connsiteY7" fmla="*/ 2827401 h 3118469"/>
                  <a:gd name="connsiteX8" fmla="*/ 0 w 2330970"/>
                  <a:gd name="connsiteY8" fmla="*/ 284088 h 3118469"/>
                  <a:gd name="connsiteX0" fmla="*/ 0 w 2330970"/>
                  <a:gd name="connsiteY0" fmla="*/ 284088 h 3118469"/>
                  <a:gd name="connsiteX1" fmla="*/ 510943 w 2330970"/>
                  <a:gd name="connsiteY1" fmla="*/ 0 h 3118469"/>
                  <a:gd name="connsiteX2" fmla="*/ 1840980 w 2330970"/>
                  <a:gd name="connsiteY2" fmla="*/ 2646 h 3118469"/>
                  <a:gd name="connsiteX3" fmla="*/ 2330970 w 2330970"/>
                  <a:gd name="connsiteY3" fmla="*/ 284088 h 3118469"/>
                  <a:gd name="connsiteX4" fmla="*/ 2330970 w 2330970"/>
                  <a:gd name="connsiteY4" fmla="*/ 2827401 h 3118469"/>
                  <a:gd name="connsiteX5" fmla="*/ 2039902 w 2330970"/>
                  <a:gd name="connsiteY5" fmla="*/ 3118469 h 3118469"/>
                  <a:gd name="connsiteX6" fmla="*/ 291068 w 2330970"/>
                  <a:gd name="connsiteY6" fmla="*/ 3118469 h 3118469"/>
                  <a:gd name="connsiteX7" fmla="*/ 0 w 2330970"/>
                  <a:gd name="connsiteY7" fmla="*/ 2827401 h 3118469"/>
                  <a:gd name="connsiteX8" fmla="*/ 0 w 2330970"/>
                  <a:gd name="connsiteY8" fmla="*/ 284088 h 3118469"/>
                  <a:gd name="connsiteX0" fmla="*/ 1840980 w 2330970"/>
                  <a:gd name="connsiteY0" fmla="*/ 2646 h 3118469"/>
                  <a:gd name="connsiteX1" fmla="*/ 2330970 w 2330970"/>
                  <a:gd name="connsiteY1" fmla="*/ 284088 h 3118469"/>
                  <a:gd name="connsiteX2" fmla="*/ 2330970 w 2330970"/>
                  <a:gd name="connsiteY2" fmla="*/ 2827401 h 3118469"/>
                  <a:gd name="connsiteX3" fmla="*/ 2039902 w 2330970"/>
                  <a:gd name="connsiteY3" fmla="*/ 3118469 h 3118469"/>
                  <a:gd name="connsiteX4" fmla="*/ 291068 w 2330970"/>
                  <a:gd name="connsiteY4" fmla="*/ 3118469 h 3118469"/>
                  <a:gd name="connsiteX5" fmla="*/ 0 w 2330970"/>
                  <a:gd name="connsiteY5" fmla="*/ 2827401 h 3118469"/>
                  <a:gd name="connsiteX6" fmla="*/ 0 w 2330970"/>
                  <a:gd name="connsiteY6" fmla="*/ 284088 h 3118469"/>
                  <a:gd name="connsiteX7" fmla="*/ 510943 w 2330970"/>
                  <a:gd name="connsiteY7" fmla="*/ 0 h 3118469"/>
                  <a:gd name="connsiteX8" fmla="*/ 1932420 w 2330970"/>
                  <a:gd name="connsiteY8" fmla="*/ 94086 h 3118469"/>
                  <a:gd name="connsiteX0" fmla="*/ 1840980 w 2330970"/>
                  <a:gd name="connsiteY0" fmla="*/ 2646 h 3118469"/>
                  <a:gd name="connsiteX1" fmla="*/ 2330970 w 2330970"/>
                  <a:gd name="connsiteY1" fmla="*/ 284088 h 3118469"/>
                  <a:gd name="connsiteX2" fmla="*/ 2330970 w 2330970"/>
                  <a:gd name="connsiteY2" fmla="*/ 2827401 h 3118469"/>
                  <a:gd name="connsiteX3" fmla="*/ 2039902 w 2330970"/>
                  <a:gd name="connsiteY3" fmla="*/ 3118469 h 3118469"/>
                  <a:gd name="connsiteX4" fmla="*/ 291068 w 2330970"/>
                  <a:gd name="connsiteY4" fmla="*/ 3118469 h 3118469"/>
                  <a:gd name="connsiteX5" fmla="*/ 0 w 2330970"/>
                  <a:gd name="connsiteY5" fmla="*/ 2827401 h 3118469"/>
                  <a:gd name="connsiteX6" fmla="*/ 0 w 2330970"/>
                  <a:gd name="connsiteY6" fmla="*/ 284088 h 3118469"/>
                  <a:gd name="connsiteX7" fmla="*/ 510943 w 2330970"/>
                  <a:gd name="connsiteY7" fmla="*/ 0 h 3118469"/>
                  <a:gd name="connsiteX0" fmla="*/ 1840980 w 2331026"/>
                  <a:gd name="connsiteY0" fmla="*/ 2646 h 3118469"/>
                  <a:gd name="connsiteX1" fmla="*/ 2330970 w 2331026"/>
                  <a:gd name="connsiteY1" fmla="*/ 284088 h 3118469"/>
                  <a:gd name="connsiteX2" fmla="*/ 2330970 w 2331026"/>
                  <a:gd name="connsiteY2" fmla="*/ 2827401 h 3118469"/>
                  <a:gd name="connsiteX3" fmla="*/ 2039902 w 2331026"/>
                  <a:gd name="connsiteY3" fmla="*/ 3118469 h 3118469"/>
                  <a:gd name="connsiteX4" fmla="*/ 291068 w 2331026"/>
                  <a:gd name="connsiteY4" fmla="*/ 3118469 h 3118469"/>
                  <a:gd name="connsiteX5" fmla="*/ 0 w 2331026"/>
                  <a:gd name="connsiteY5" fmla="*/ 2827401 h 3118469"/>
                  <a:gd name="connsiteX6" fmla="*/ 0 w 2331026"/>
                  <a:gd name="connsiteY6" fmla="*/ 284088 h 3118469"/>
                  <a:gd name="connsiteX7" fmla="*/ 510943 w 2331026"/>
                  <a:gd name="connsiteY7" fmla="*/ 0 h 3118469"/>
                  <a:gd name="connsiteX0" fmla="*/ 1841333 w 2331379"/>
                  <a:gd name="connsiteY0" fmla="*/ 2646 h 3118469"/>
                  <a:gd name="connsiteX1" fmla="*/ 2331323 w 2331379"/>
                  <a:gd name="connsiteY1" fmla="*/ 284088 h 3118469"/>
                  <a:gd name="connsiteX2" fmla="*/ 2331323 w 2331379"/>
                  <a:gd name="connsiteY2" fmla="*/ 2827401 h 3118469"/>
                  <a:gd name="connsiteX3" fmla="*/ 2040255 w 2331379"/>
                  <a:gd name="connsiteY3" fmla="*/ 3118469 h 3118469"/>
                  <a:gd name="connsiteX4" fmla="*/ 291421 w 2331379"/>
                  <a:gd name="connsiteY4" fmla="*/ 3118469 h 3118469"/>
                  <a:gd name="connsiteX5" fmla="*/ 353 w 2331379"/>
                  <a:gd name="connsiteY5" fmla="*/ 2827401 h 3118469"/>
                  <a:gd name="connsiteX6" fmla="*/ 353 w 2331379"/>
                  <a:gd name="connsiteY6" fmla="*/ 284088 h 3118469"/>
                  <a:gd name="connsiteX7" fmla="*/ 511296 w 2331379"/>
                  <a:gd name="connsiteY7" fmla="*/ 0 h 3118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1379" h="3118469">
                    <a:moveTo>
                      <a:pt x="1841333" y="2646"/>
                    </a:moveTo>
                    <a:cubicBezTo>
                      <a:pt x="2002085" y="2646"/>
                      <a:pt x="2336352" y="142067"/>
                      <a:pt x="2331323" y="284088"/>
                    </a:cubicBezTo>
                    <a:lnTo>
                      <a:pt x="2331323" y="2827401"/>
                    </a:lnTo>
                    <a:cubicBezTo>
                      <a:pt x="2331323" y="2988153"/>
                      <a:pt x="2201007" y="3118469"/>
                      <a:pt x="2040255" y="3118469"/>
                    </a:cubicBezTo>
                    <a:lnTo>
                      <a:pt x="291421" y="3118469"/>
                    </a:lnTo>
                    <a:cubicBezTo>
                      <a:pt x="130669" y="3118469"/>
                      <a:pt x="353" y="2988153"/>
                      <a:pt x="353" y="2827401"/>
                    </a:cubicBezTo>
                    <a:lnTo>
                      <a:pt x="353" y="284088"/>
                    </a:lnTo>
                    <a:cubicBezTo>
                      <a:pt x="-12914" y="135649"/>
                      <a:pt x="350544" y="0"/>
                      <a:pt x="511296" y="0"/>
                    </a:cubicBezTo>
                  </a:path>
                </a:pathLst>
              </a:custGeom>
              <a:noFill/>
              <a:ln w="19050" cap="flat" cmpd="sng" algn="ctr">
                <a:solidFill>
                  <a:sysClr val="window" lastClr="FFFFFF">
                    <a:lumMod val="50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5" name="Oval 144">
                <a:extLst>
                  <a:ext uri="{FF2B5EF4-FFF2-40B4-BE49-F238E27FC236}">
                    <a16:creationId xmlns:a16="http://schemas.microsoft.com/office/drawing/2014/main" id="{F9D0A296-4A76-4C49-9F7C-13276BB358C7}"/>
                  </a:ext>
                </a:extLst>
              </p:cNvPr>
              <p:cNvSpPr/>
              <p:nvPr/>
            </p:nvSpPr>
            <p:spPr>
              <a:xfrm>
                <a:off x="2935545" y="1970948"/>
                <a:ext cx="153987" cy="153987"/>
              </a:xfrm>
              <a:prstGeom prst="ellipse">
                <a:avLst/>
              </a:prstGeom>
              <a:solidFill>
                <a:schemeClr val="accent2"/>
              </a:solidFill>
              <a:ln w="12700" cap="flat" cmpd="sng" algn="ctr">
                <a:solidFill>
                  <a:schemeClr val="accent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6" name="Oval 145">
                <a:extLst>
                  <a:ext uri="{FF2B5EF4-FFF2-40B4-BE49-F238E27FC236}">
                    <a16:creationId xmlns:a16="http://schemas.microsoft.com/office/drawing/2014/main" id="{81DB5B47-6D18-4B80-9FC8-A2BF5620DFF1}"/>
                  </a:ext>
                </a:extLst>
              </p:cNvPr>
              <p:cNvSpPr/>
              <p:nvPr/>
            </p:nvSpPr>
            <p:spPr>
              <a:xfrm>
                <a:off x="1110280" y="1970948"/>
                <a:ext cx="153987" cy="153987"/>
              </a:xfrm>
              <a:prstGeom prst="ellipse">
                <a:avLst/>
              </a:prstGeom>
              <a:solidFill>
                <a:schemeClr val="accent2"/>
              </a:solidFill>
              <a:ln w="12700" cap="flat" cmpd="sng" algn="ctr">
                <a:solidFill>
                  <a:schemeClr val="accent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50" name="Rectangle 149">
              <a:extLst>
                <a:ext uri="{FF2B5EF4-FFF2-40B4-BE49-F238E27FC236}">
                  <a16:creationId xmlns:a16="http://schemas.microsoft.com/office/drawing/2014/main" id="{746C1700-E491-4577-A781-88943C983514}"/>
                </a:ext>
              </a:extLst>
            </p:cNvPr>
            <p:cNvSpPr/>
            <p:nvPr/>
          </p:nvSpPr>
          <p:spPr>
            <a:xfrm>
              <a:off x="517943" y="2737556"/>
              <a:ext cx="3318313" cy="491272"/>
            </a:xfrm>
            <a:prstGeom prst="rect">
              <a:avLst/>
            </a:prstGeom>
            <a:solidFill>
              <a:sysClr val="window" lastClr="FFFFFF">
                <a:lumMod val="75000"/>
                <a:alpha val="39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Procedural guidelines</a:t>
              </a:r>
            </a:p>
          </p:txBody>
        </p:sp>
        <p:pic>
          <p:nvPicPr>
            <p:cNvPr id="156" name="Picture 2" descr="Group Task Icon - Free Download, PNG and Vector">
              <a:extLst>
                <a:ext uri="{FF2B5EF4-FFF2-40B4-BE49-F238E27FC236}">
                  <a16:creationId xmlns:a16="http://schemas.microsoft.com/office/drawing/2014/main" id="{903A0241-5C91-454A-9311-D6CBCD5BA5A8}"/>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57107" y="1399490"/>
              <a:ext cx="896755" cy="896755"/>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4" descr="Leadership - Free business icons">
              <a:extLst>
                <a:ext uri="{FF2B5EF4-FFF2-40B4-BE49-F238E27FC236}">
                  <a16:creationId xmlns:a16="http://schemas.microsoft.com/office/drawing/2014/main" id="{74CB77E2-758E-4C86-B8D1-30C1135A5DAA}"/>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114224" y="2023723"/>
              <a:ext cx="696145" cy="6961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7ABBEAD-260D-49EC-AE6F-CCEE99553328}"/>
                </a:ext>
              </a:extLst>
            </p:cNvPr>
            <p:cNvPicPr>
              <a:picLocks noChangeAspect="1"/>
            </p:cNvPicPr>
            <p:nvPr/>
          </p:nvPicPr>
          <p:blipFill>
            <a:blip r:embed="rId4">
              <a:lum bright="70000" contrast="-70000"/>
            </a:blip>
            <a:stretch>
              <a:fillRect/>
            </a:stretch>
          </p:blipFill>
          <p:spPr>
            <a:xfrm>
              <a:off x="5727858" y="2096959"/>
              <a:ext cx="682811" cy="688908"/>
            </a:xfrm>
            <a:prstGeom prst="rect">
              <a:avLst/>
            </a:prstGeom>
          </p:spPr>
        </p:pic>
        <p:sp>
          <p:nvSpPr>
            <p:cNvPr id="3" name="Rectangle 2">
              <a:extLst>
                <a:ext uri="{FF2B5EF4-FFF2-40B4-BE49-F238E27FC236}">
                  <a16:creationId xmlns:a16="http://schemas.microsoft.com/office/drawing/2014/main" id="{22487D57-1DCF-FB88-18F1-251E9F628404}"/>
                </a:ext>
              </a:extLst>
            </p:cNvPr>
            <p:cNvSpPr/>
            <p:nvPr/>
          </p:nvSpPr>
          <p:spPr>
            <a:xfrm>
              <a:off x="4702122" y="2850727"/>
              <a:ext cx="2966506" cy="461150"/>
            </a:xfrm>
            <a:prstGeom prst="rect">
              <a:avLst/>
            </a:prstGeom>
            <a:solidFill>
              <a:sysClr val="window" lastClr="FFFFFF">
                <a:lumMod val="75000"/>
                <a:alpha val="39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Rape Protocol</a:t>
              </a:r>
            </a:p>
          </p:txBody>
        </p:sp>
        <p:sp>
          <p:nvSpPr>
            <p:cNvPr id="8" name="Rectangle 7">
              <a:extLst>
                <a:ext uri="{FF2B5EF4-FFF2-40B4-BE49-F238E27FC236}">
                  <a16:creationId xmlns:a16="http://schemas.microsoft.com/office/drawing/2014/main" id="{91D04554-AC63-A616-3745-1E5CCA90254F}"/>
                </a:ext>
              </a:extLst>
            </p:cNvPr>
            <p:cNvSpPr/>
            <p:nvPr/>
          </p:nvSpPr>
          <p:spPr>
            <a:xfrm>
              <a:off x="8082717" y="2844761"/>
              <a:ext cx="2966506" cy="461150"/>
            </a:xfrm>
            <a:prstGeom prst="rect">
              <a:avLst/>
            </a:prstGeom>
            <a:solidFill>
              <a:sysClr val="window" lastClr="FFFFFF">
                <a:lumMod val="75000"/>
                <a:alpha val="39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Code of Ethics</a:t>
              </a:r>
            </a:p>
          </p:txBody>
        </p:sp>
      </p:grpSp>
      <p:pic>
        <p:nvPicPr>
          <p:cNvPr id="10" name="Picture 9" descr="A screenshot of a cell phone&#10;&#10;Description automatically generated">
            <a:extLst>
              <a:ext uri="{FF2B5EF4-FFF2-40B4-BE49-F238E27FC236}">
                <a16:creationId xmlns:a16="http://schemas.microsoft.com/office/drawing/2014/main" id="{39827E39-AE91-F6A4-AF76-D8569B12B2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754" y="6114744"/>
            <a:ext cx="1728560" cy="743256"/>
          </a:xfrm>
          <a:prstGeom prst="rect">
            <a:avLst/>
          </a:prstGeom>
        </p:spPr>
      </p:pic>
      <p:pic>
        <p:nvPicPr>
          <p:cNvPr id="11" name="Content Placeholder 4" descr="A picture containing drawing&#10;&#10;Description automatically generated">
            <a:extLst>
              <a:ext uri="{FF2B5EF4-FFF2-40B4-BE49-F238E27FC236}">
                <a16:creationId xmlns:a16="http://schemas.microsoft.com/office/drawing/2014/main" id="{6D15AE8F-15DD-B661-1CEC-7FC78F49E9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11958" y="124584"/>
            <a:ext cx="2545080" cy="409926"/>
          </a:xfrm>
          <a:prstGeom prst="rect">
            <a:avLst/>
          </a:prstGeom>
        </p:spPr>
      </p:pic>
    </p:spTree>
    <p:extLst>
      <p:ext uri="{BB962C8B-B14F-4D97-AF65-F5344CB8AC3E}">
        <p14:creationId xmlns:p14="http://schemas.microsoft.com/office/powerpoint/2010/main" val="3483075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7473DC7B-4323-823F-3E15-3306836568DE}"/>
              </a:ext>
            </a:extLst>
          </p:cNvPr>
          <p:cNvCxnSpPr/>
          <p:nvPr/>
        </p:nvCxnSpPr>
        <p:spPr>
          <a:xfrm>
            <a:off x="334963" y="1124744"/>
            <a:ext cx="11522075" cy="0"/>
          </a:xfrm>
          <a:prstGeom prst="line">
            <a:avLst/>
          </a:prstGeom>
          <a:ln w="19050">
            <a:solidFill>
              <a:srgbClr val="00A39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A535217-859E-8CDE-C0AB-7EC071C1635D}"/>
              </a:ext>
            </a:extLst>
          </p:cNvPr>
          <p:cNvSpPr txBox="1"/>
          <p:nvPr/>
        </p:nvSpPr>
        <p:spPr>
          <a:xfrm>
            <a:off x="191344" y="183037"/>
            <a:ext cx="1015352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3172F"/>
                </a:solidFill>
                <a:effectLst/>
                <a:uLnTx/>
                <a:uFillTx/>
                <a:ea typeface="+mn-ea"/>
                <a:cs typeface="Arial Narrow" panose="020B0604020202020204" pitchFamily="34" charset="0"/>
              </a:rPr>
              <a:t>2022: MINIMUM STANDARDS PROTOCOLS AND FORMS COMPLETED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3172F"/>
                </a:solidFill>
                <a:effectLst/>
                <a:uLnTx/>
                <a:uFillTx/>
                <a:ea typeface="+mn-ea"/>
                <a:cs typeface="Arial Narrow" panose="020B0604020202020204" pitchFamily="34" charset="0"/>
              </a:rPr>
              <a:t>IN 2022 TO ACCOMPANY GBV GUIDELINES WITH GBV TTT </a:t>
            </a:r>
          </a:p>
        </p:txBody>
      </p:sp>
      <p:sp>
        <p:nvSpPr>
          <p:cNvPr id="7" name="Freeform: Shape 5">
            <a:extLst>
              <a:ext uri="{FF2B5EF4-FFF2-40B4-BE49-F238E27FC236}">
                <a16:creationId xmlns:a16="http://schemas.microsoft.com/office/drawing/2014/main" id="{82111437-B12F-0E0B-043B-49E5930415E4}"/>
              </a:ext>
            </a:extLst>
          </p:cNvPr>
          <p:cNvSpPr/>
          <p:nvPr/>
        </p:nvSpPr>
        <p:spPr>
          <a:xfrm>
            <a:off x="335790" y="3700298"/>
            <a:ext cx="1533255" cy="1242588"/>
          </a:xfrm>
          <a:custGeom>
            <a:avLst/>
            <a:gdLst>
              <a:gd name="connsiteX0" fmla="*/ 65314 w 1492431"/>
              <a:gd name="connsiteY0" fmla="*/ 0 h 1224643"/>
              <a:gd name="connsiteX1" fmla="*/ 1381397 w 1492431"/>
              <a:gd name="connsiteY1" fmla="*/ 9798 h 1224643"/>
              <a:gd name="connsiteX2" fmla="*/ 1492431 w 1492431"/>
              <a:gd name="connsiteY2" fmla="*/ 91440 h 1224643"/>
              <a:gd name="connsiteX3" fmla="*/ 1172391 w 1492431"/>
              <a:gd name="connsiteY3" fmla="*/ 819695 h 1224643"/>
              <a:gd name="connsiteX4" fmla="*/ 744582 w 1492431"/>
              <a:gd name="connsiteY4" fmla="*/ 1224643 h 1224643"/>
              <a:gd name="connsiteX5" fmla="*/ 271054 w 1492431"/>
              <a:gd name="connsiteY5" fmla="*/ 852352 h 1224643"/>
              <a:gd name="connsiteX6" fmla="*/ 0 w 1492431"/>
              <a:gd name="connsiteY6" fmla="*/ 130629 h 1224643"/>
              <a:gd name="connsiteX7" fmla="*/ 65314 w 1492431"/>
              <a:gd name="connsiteY7" fmla="*/ 0 h 1224643"/>
              <a:gd name="connsiteX0" fmla="*/ 65314 w 1492431"/>
              <a:gd name="connsiteY0" fmla="*/ 0 h 1224643"/>
              <a:gd name="connsiteX1" fmla="*/ 1381397 w 1492431"/>
              <a:gd name="connsiteY1" fmla="*/ 9798 h 1224643"/>
              <a:gd name="connsiteX2" fmla="*/ 1492431 w 1492431"/>
              <a:gd name="connsiteY2" fmla="*/ 91440 h 1224643"/>
              <a:gd name="connsiteX3" fmla="*/ 1172391 w 1492431"/>
              <a:gd name="connsiteY3" fmla="*/ 819695 h 1224643"/>
              <a:gd name="connsiteX4" fmla="*/ 744582 w 1492431"/>
              <a:gd name="connsiteY4" fmla="*/ 1224643 h 1224643"/>
              <a:gd name="connsiteX5" fmla="*/ 271054 w 1492431"/>
              <a:gd name="connsiteY5" fmla="*/ 852352 h 1224643"/>
              <a:gd name="connsiteX6" fmla="*/ 0 w 1492431"/>
              <a:gd name="connsiteY6" fmla="*/ 130629 h 1224643"/>
              <a:gd name="connsiteX7" fmla="*/ 65314 w 1492431"/>
              <a:gd name="connsiteY7" fmla="*/ 0 h 1224643"/>
              <a:gd name="connsiteX0" fmla="*/ 65314 w 1492431"/>
              <a:gd name="connsiteY0" fmla="*/ 0 h 1224643"/>
              <a:gd name="connsiteX1" fmla="*/ 1381397 w 1492431"/>
              <a:gd name="connsiteY1" fmla="*/ 9798 h 1224643"/>
              <a:gd name="connsiteX2" fmla="*/ 1492431 w 1492431"/>
              <a:gd name="connsiteY2" fmla="*/ 91440 h 1224643"/>
              <a:gd name="connsiteX3" fmla="*/ 1172391 w 1492431"/>
              <a:gd name="connsiteY3" fmla="*/ 819695 h 1224643"/>
              <a:gd name="connsiteX4" fmla="*/ 744582 w 1492431"/>
              <a:gd name="connsiteY4" fmla="*/ 1224643 h 1224643"/>
              <a:gd name="connsiteX5" fmla="*/ 271054 w 1492431"/>
              <a:gd name="connsiteY5" fmla="*/ 852352 h 1224643"/>
              <a:gd name="connsiteX6" fmla="*/ 0 w 1492431"/>
              <a:gd name="connsiteY6" fmla="*/ 130629 h 1224643"/>
              <a:gd name="connsiteX7" fmla="*/ 65314 w 1492431"/>
              <a:gd name="connsiteY7" fmla="*/ 0 h 1224643"/>
              <a:gd name="connsiteX0" fmla="*/ 65314 w 1492431"/>
              <a:gd name="connsiteY0" fmla="*/ 0 h 1224643"/>
              <a:gd name="connsiteX1" fmla="*/ 1381397 w 1492431"/>
              <a:gd name="connsiteY1" fmla="*/ 9798 h 1224643"/>
              <a:gd name="connsiteX2" fmla="*/ 1492431 w 1492431"/>
              <a:gd name="connsiteY2" fmla="*/ 91440 h 1224643"/>
              <a:gd name="connsiteX3" fmla="*/ 1172391 w 1492431"/>
              <a:gd name="connsiteY3" fmla="*/ 819695 h 1224643"/>
              <a:gd name="connsiteX4" fmla="*/ 744582 w 1492431"/>
              <a:gd name="connsiteY4" fmla="*/ 1224643 h 1224643"/>
              <a:gd name="connsiteX5" fmla="*/ 271054 w 1492431"/>
              <a:gd name="connsiteY5" fmla="*/ 852352 h 1224643"/>
              <a:gd name="connsiteX6" fmla="*/ 0 w 1492431"/>
              <a:gd name="connsiteY6" fmla="*/ 130629 h 1224643"/>
              <a:gd name="connsiteX7" fmla="*/ 65314 w 1492431"/>
              <a:gd name="connsiteY7" fmla="*/ 0 h 1224643"/>
              <a:gd name="connsiteX0" fmla="*/ 65314 w 1492431"/>
              <a:gd name="connsiteY0" fmla="*/ 0 h 1224643"/>
              <a:gd name="connsiteX1" fmla="*/ 1381397 w 1492431"/>
              <a:gd name="connsiteY1" fmla="*/ 9798 h 1224643"/>
              <a:gd name="connsiteX2" fmla="*/ 1492431 w 1492431"/>
              <a:gd name="connsiteY2" fmla="*/ 91440 h 1224643"/>
              <a:gd name="connsiteX3" fmla="*/ 1172391 w 1492431"/>
              <a:gd name="connsiteY3" fmla="*/ 819695 h 1224643"/>
              <a:gd name="connsiteX4" fmla="*/ 744582 w 1492431"/>
              <a:gd name="connsiteY4" fmla="*/ 1224643 h 1224643"/>
              <a:gd name="connsiteX5" fmla="*/ 271054 w 1492431"/>
              <a:gd name="connsiteY5" fmla="*/ 852352 h 1224643"/>
              <a:gd name="connsiteX6" fmla="*/ 0 w 1492431"/>
              <a:gd name="connsiteY6" fmla="*/ 130629 h 1224643"/>
              <a:gd name="connsiteX7" fmla="*/ 65314 w 1492431"/>
              <a:gd name="connsiteY7" fmla="*/ 0 h 1224643"/>
              <a:gd name="connsiteX0" fmla="*/ 65314 w 1492431"/>
              <a:gd name="connsiteY0" fmla="*/ 0 h 1224643"/>
              <a:gd name="connsiteX1" fmla="*/ 1381397 w 1492431"/>
              <a:gd name="connsiteY1" fmla="*/ 9798 h 1224643"/>
              <a:gd name="connsiteX2" fmla="*/ 1492431 w 1492431"/>
              <a:gd name="connsiteY2" fmla="*/ 91440 h 1224643"/>
              <a:gd name="connsiteX3" fmla="*/ 1172391 w 1492431"/>
              <a:gd name="connsiteY3" fmla="*/ 819695 h 1224643"/>
              <a:gd name="connsiteX4" fmla="*/ 744582 w 1492431"/>
              <a:gd name="connsiteY4" fmla="*/ 1224643 h 1224643"/>
              <a:gd name="connsiteX5" fmla="*/ 271054 w 1492431"/>
              <a:gd name="connsiteY5" fmla="*/ 852352 h 1224643"/>
              <a:gd name="connsiteX6" fmla="*/ 0 w 1492431"/>
              <a:gd name="connsiteY6" fmla="*/ 130629 h 1224643"/>
              <a:gd name="connsiteX7" fmla="*/ 65314 w 1492431"/>
              <a:gd name="connsiteY7" fmla="*/ 0 h 1224643"/>
              <a:gd name="connsiteX0" fmla="*/ 65314 w 1492431"/>
              <a:gd name="connsiteY0" fmla="*/ 10295 h 1234938"/>
              <a:gd name="connsiteX1" fmla="*/ 1381397 w 1492431"/>
              <a:gd name="connsiteY1" fmla="*/ 20093 h 1234938"/>
              <a:gd name="connsiteX2" fmla="*/ 1492431 w 1492431"/>
              <a:gd name="connsiteY2" fmla="*/ 101735 h 1234938"/>
              <a:gd name="connsiteX3" fmla="*/ 1172391 w 1492431"/>
              <a:gd name="connsiteY3" fmla="*/ 829990 h 1234938"/>
              <a:gd name="connsiteX4" fmla="*/ 744582 w 1492431"/>
              <a:gd name="connsiteY4" fmla="*/ 1234938 h 1234938"/>
              <a:gd name="connsiteX5" fmla="*/ 271054 w 1492431"/>
              <a:gd name="connsiteY5" fmla="*/ 862647 h 1234938"/>
              <a:gd name="connsiteX6" fmla="*/ 0 w 1492431"/>
              <a:gd name="connsiteY6" fmla="*/ 140924 h 1234938"/>
              <a:gd name="connsiteX7" fmla="*/ 65314 w 1492431"/>
              <a:gd name="connsiteY7" fmla="*/ 10295 h 1234938"/>
              <a:gd name="connsiteX0" fmla="*/ 65314 w 1492431"/>
              <a:gd name="connsiteY0" fmla="*/ 14204 h 1238847"/>
              <a:gd name="connsiteX1" fmla="*/ 1381397 w 1492431"/>
              <a:gd name="connsiteY1" fmla="*/ 24002 h 1238847"/>
              <a:gd name="connsiteX2" fmla="*/ 1492431 w 1492431"/>
              <a:gd name="connsiteY2" fmla="*/ 105644 h 1238847"/>
              <a:gd name="connsiteX3" fmla="*/ 1172391 w 1492431"/>
              <a:gd name="connsiteY3" fmla="*/ 833899 h 1238847"/>
              <a:gd name="connsiteX4" fmla="*/ 744582 w 1492431"/>
              <a:gd name="connsiteY4" fmla="*/ 1238847 h 1238847"/>
              <a:gd name="connsiteX5" fmla="*/ 271054 w 1492431"/>
              <a:gd name="connsiteY5" fmla="*/ 866556 h 1238847"/>
              <a:gd name="connsiteX6" fmla="*/ 0 w 1492431"/>
              <a:gd name="connsiteY6" fmla="*/ 144833 h 1238847"/>
              <a:gd name="connsiteX7" fmla="*/ 65314 w 1492431"/>
              <a:gd name="connsiteY7" fmla="*/ 14204 h 1238847"/>
              <a:gd name="connsiteX0" fmla="*/ 65314 w 1511926"/>
              <a:gd name="connsiteY0" fmla="*/ 25475 h 1250118"/>
              <a:gd name="connsiteX1" fmla="*/ 1381397 w 1511926"/>
              <a:gd name="connsiteY1" fmla="*/ 35273 h 1250118"/>
              <a:gd name="connsiteX2" fmla="*/ 1492431 w 1511926"/>
              <a:gd name="connsiteY2" fmla="*/ 116915 h 1250118"/>
              <a:gd name="connsiteX3" fmla="*/ 1172391 w 1511926"/>
              <a:gd name="connsiteY3" fmla="*/ 845170 h 1250118"/>
              <a:gd name="connsiteX4" fmla="*/ 744582 w 1511926"/>
              <a:gd name="connsiteY4" fmla="*/ 1250118 h 1250118"/>
              <a:gd name="connsiteX5" fmla="*/ 271054 w 1511926"/>
              <a:gd name="connsiteY5" fmla="*/ 877827 h 1250118"/>
              <a:gd name="connsiteX6" fmla="*/ 0 w 1511926"/>
              <a:gd name="connsiteY6" fmla="*/ 156104 h 1250118"/>
              <a:gd name="connsiteX7" fmla="*/ 65314 w 1511926"/>
              <a:gd name="connsiteY7" fmla="*/ 25475 h 1250118"/>
              <a:gd name="connsiteX0" fmla="*/ 65314 w 1500371"/>
              <a:gd name="connsiteY0" fmla="*/ 25475 h 1250118"/>
              <a:gd name="connsiteX1" fmla="*/ 1381397 w 1500371"/>
              <a:gd name="connsiteY1" fmla="*/ 35273 h 1250118"/>
              <a:gd name="connsiteX2" fmla="*/ 1479368 w 1500371"/>
              <a:gd name="connsiteY2" fmla="*/ 116915 h 1250118"/>
              <a:gd name="connsiteX3" fmla="*/ 1172391 w 1500371"/>
              <a:gd name="connsiteY3" fmla="*/ 845170 h 1250118"/>
              <a:gd name="connsiteX4" fmla="*/ 744582 w 1500371"/>
              <a:gd name="connsiteY4" fmla="*/ 1250118 h 1250118"/>
              <a:gd name="connsiteX5" fmla="*/ 271054 w 1500371"/>
              <a:gd name="connsiteY5" fmla="*/ 877827 h 1250118"/>
              <a:gd name="connsiteX6" fmla="*/ 0 w 1500371"/>
              <a:gd name="connsiteY6" fmla="*/ 156104 h 1250118"/>
              <a:gd name="connsiteX7" fmla="*/ 65314 w 1500371"/>
              <a:gd name="connsiteY7" fmla="*/ 25475 h 1250118"/>
              <a:gd name="connsiteX0" fmla="*/ 65314 w 1500371"/>
              <a:gd name="connsiteY0" fmla="*/ 25475 h 1250118"/>
              <a:gd name="connsiteX1" fmla="*/ 1381397 w 1500371"/>
              <a:gd name="connsiteY1" fmla="*/ 35273 h 1250118"/>
              <a:gd name="connsiteX2" fmla="*/ 1479368 w 1500371"/>
              <a:gd name="connsiteY2" fmla="*/ 116915 h 1250118"/>
              <a:gd name="connsiteX3" fmla="*/ 1172391 w 1500371"/>
              <a:gd name="connsiteY3" fmla="*/ 845170 h 1250118"/>
              <a:gd name="connsiteX4" fmla="*/ 744582 w 1500371"/>
              <a:gd name="connsiteY4" fmla="*/ 1250118 h 1250118"/>
              <a:gd name="connsiteX5" fmla="*/ 271054 w 1500371"/>
              <a:gd name="connsiteY5" fmla="*/ 877827 h 1250118"/>
              <a:gd name="connsiteX6" fmla="*/ 0 w 1500371"/>
              <a:gd name="connsiteY6" fmla="*/ 156104 h 1250118"/>
              <a:gd name="connsiteX7" fmla="*/ 65314 w 1500371"/>
              <a:gd name="connsiteY7" fmla="*/ 25475 h 1250118"/>
              <a:gd name="connsiteX0" fmla="*/ 65314 w 1509727"/>
              <a:gd name="connsiteY0" fmla="*/ 19524 h 1244167"/>
              <a:gd name="connsiteX1" fmla="*/ 1381397 w 1509727"/>
              <a:gd name="connsiteY1" fmla="*/ 29322 h 1244167"/>
              <a:gd name="connsiteX2" fmla="*/ 1479368 w 1509727"/>
              <a:gd name="connsiteY2" fmla="*/ 110964 h 1244167"/>
              <a:gd name="connsiteX3" fmla="*/ 1172391 w 1509727"/>
              <a:gd name="connsiteY3" fmla="*/ 839219 h 1244167"/>
              <a:gd name="connsiteX4" fmla="*/ 744582 w 1509727"/>
              <a:gd name="connsiteY4" fmla="*/ 1244167 h 1244167"/>
              <a:gd name="connsiteX5" fmla="*/ 271054 w 1509727"/>
              <a:gd name="connsiteY5" fmla="*/ 871876 h 1244167"/>
              <a:gd name="connsiteX6" fmla="*/ 0 w 1509727"/>
              <a:gd name="connsiteY6" fmla="*/ 150153 h 1244167"/>
              <a:gd name="connsiteX7" fmla="*/ 65314 w 1509727"/>
              <a:gd name="connsiteY7" fmla="*/ 19524 h 1244167"/>
              <a:gd name="connsiteX0" fmla="*/ 65314 w 1501686"/>
              <a:gd name="connsiteY0" fmla="*/ 20050 h 1244693"/>
              <a:gd name="connsiteX1" fmla="*/ 1381397 w 1501686"/>
              <a:gd name="connsiteY1" fmla="*/ 29848 h 1244693"/>
              <a:gd name="connsiteX2" fmla="*/ 1479368 w 1501686"/>
              <a:gd name="connsiteY2" fmla="*/ 111490 h 1244693"/>
              <a:gd name="connsiteX3" fmla="*/ 1172391 w 1501686"/>
              <a:gd name="connsiteY3" fmla="*/ 839745 h 1244693"/>
              <a:gd name="connsiteX4" fmla="*/ 744582 w 1501686"/>
              <a:gd name="connsiteY4" fmla="*/ 1244693 h 1244693"/>
              <a:gd name="connsiteX5" fmla="*/ 271054 w 1501686"/>
              <a:gd name="connsiteY5" fmla="*/ 872402 h 1244693"/>
              <a:gd name="connsiteX6" fmla="*/ 0 w 1501686"/>
              <a:gd name="connsiteY6" fmla="*/ 150679 h 1244693"/>
              <a:gd name="connsiteX7" fmla="*/ 65314 w 1501686"/>
              <a:gd name="connsiteY7" fmla="*/ 20050 h 1244693"/>
              <a:gd name="connsiteX0" fmla="*/ 65314 w 1501686"/>
              <a:gd name="connsiteY0" fmla="*/ 20050 h 1244693"/>
              <a:gd name="connsiteX1" fmla="*/ 1381397 w 1501686"/>
              <a:gd name="connsiteY1" fmla="*/ 29848 h 1244693"/>
              <a:gd name="connsiteX2" fmla="*/ 1479368 w 1501686"/>
              <a:gd name="connsiteY2" fmla="*/ 111490 h 1244693"/>
              <a:gd name="connsiteX3" fmla="*/ 1172391 w 1501686"/>
              <a:gd name="connsiteY3" fmla="*/ 839745 h 1244693"/>
              <a:gd name="connsiteX4" fmla="*/ 744582 w 1501686"/>
              <a:gd name="connsiteY4" fmla="*/ 1244693 h 1244693"/>
              <a:gd name="connsiteX5" fmla="*/ 271054 w 1501686"/>
              <a:gd name="connsiteY5" fmla="*/ 872402 h 1244693"/>
              <a:gd name="connsiteX6" fmla="*/ 0 w 1501686"/>
              <a:gd name="connsiteY6" fmla="*/ 150679 h 1244693"/>
              <a:gd name="connsiteX7" fmla="*/ 65314 w 1501686"/>
              <a:gd name="connsiteY7" fmla="*/ 20050 h 1244693"/>
              <a:gd name="connsiteX0" fmla="*/ 65314 w 1501686"/>
              <a:gd name="connsiteY0" fmla="*/ 20050 h 1244693"/>
              <a:gd name="connsiteX1" fmla="*/ 1381397 w 1501686"/>
              <a:gd name="connsiteY1" fmla="*/ 29848 h 1244693"/>
              <a:gd name="connsiteX2" fmla="*/ 1479368 w 1501686"/>
              <a:gd name="connsiteY2" fmla="*/ 111490 h 1244693"/>
              <a:gd name="connsiteX3" fmla="*/ 1172391 w 1501686"/>
              <a:gd name="connsiteY3" fmla="*/ 839745 h 1244693"/>
              <a:gd name="connsiteX4" fmla="*/ 744582 w 1501686"/>
              <a:gd name="connsiteY4" fmla="*/ 1244693 h 1244693"/>
              <a:gd name="connsiteX5" fmla="*/ 271054 w 1501686"/>
              <a:gd name="connsiteY5" fmla="*/ 872402 h 1244693"/>
              <a:gd name="connsiteX6" fmla="*/ 0 w 1501686"/>
              <a:gd name="connsiteY6" fmla="*/ 150679 h 1244693"/>
              <a:gd name="connsiteX7" fmla="*/ 65314 w 1501686"/>
              <a:gd name="connsiteY7" fmla="*/ 20050 h 1244693"/>
              <a:gd name="connsiteX0" fmla="*/ 65314 w 1501686"/>
              <a:gd name="connsiteY0" fmla="*/ 20050 h 1244693"/>
              <a:gd name="connsiteX1" fmla="*/ 1381397 w 1501686"/>
              <a:gd name="connsiteY1" fmla="*/ 29848 h 1244693"/>
              <a:gd name="connsiteX2" fmla="*/ 1479368 w 1501686"/>
              <a:gd name="connsiteY2" fmla="*/ 111490 h 1244693"/>
              <a:gd name="connsiteX3" fmla="*/ 1172391 w 1501686"/>
              <a:gd name="connsiteY3" fmla="*/ 839745 h 1244693"/>
              <a:gd name="connsiteX4" fmla="*/ 744582 w 1501686"/>
              <a:gd name="connsiteY4" fmla="*/ 1244693 h 1244693"/>
              <a:gd name="connsiteX5" fmla="*/ 271054 w 1501686"/>
              <a:gd name="connsiteY5" fmla="*/ 872402 h 1244693"/>
              <a:gd name="connsiteX6" fmla="*/ 0 w 1501686"/>
              <a:gd name="connsiteY6" fmla="*/ 150679 h 1244693"/>
              <a:gd name="connsiteX7" fmla="*/ 65314 w 1501686"/>
              <a:gd name="connsiteY7" fmla="*/ 20050 h 1244693"/>
              <a:gd name="connsiteX0" fmla="*/ 65314 w 1501686"/>
              <a:gd name="connsiteY0" fmla="*/ 20050 h 1244693"/>
              <a:gd name="connsiteX1" fmla="*/ 1381397 w 1501686"/>
              <a:gd name="connsiteY1" fmla="*/ 29848 h 1244693"/>
              <a:gd name="connsiteX2" fmla="*/ 1479368 w 1501686"/>
              <a:gd name="connsiteY2" fmla="*/ 111490 h 1244693"/>
              <a:gd name="connsiteX3" fmla="*/ 1172391 w 1501686"/>
              <a:gd name="connsiteY3" fmla="*/ 839745 h 1244693"/>
              <a:gd name="connsiteX4" fmla="*/ 744582 w 1501686"/>
              <a:gd name="connsiteY4" fmla="*/ 1244693 h 1244693"/>
              <a:gd name="connsiteX5" fmla="*/ 271054 w 1501686"/>
              <a:gd name="connsiteY5" fmla="*/ 872402 h 1244693"/>
              <a:gd name="connsiteX6" fmla="*/ 0 w 1501686"/>
              <a:gd name="connsiteY6" fmla="*/ 150679 h 1244693"/>
              <a:gd name="connsiteX7" fmla="*/ 65314 w 1501686"/>
              <a:gd name="connsiteY7" fmla="*/ 20050 h 1244693"/>
              <a:gd name="connsiteX0" fmla="*/ 65314 w 1501686"/>
              <a:gd name="connsiteY0" fmla="*/ 20050 h 1241427"/>
              <a:gd name="connsiteX1" fmla="*/ 1381397 w 1501686"/>
              <a:gd name="connsiteY1" fmla="*/ 29848 h 1241427"/>
              <a:gd name="connsiteX2" fmla="*/ 1479368 w 1501686"/>
              <a:gd name="connsiteY2" fmla="*/ 111490 h 1241427"/>
              <a:gd name="connsiteX3" fmla="*/ 1172391 w 1501686"/>
              <a:gd name="connsiteY3" fmla="*/ 839745 h 1241427"/>
              <a:gd name="connsiteX4" fmla="*/ 724987 w 1501686"/>
              <a:gd name="connsiteY4" fmla="*/ 1241427 h 1241427"/>
              <a:gd name="connsiteX5" fmla="*/ 271054 w 1501686"/>
              <a:gd name="connsiteY5" fmla="*/ 872402 h 1241427"/>
              <a:gd name="connsiteX6" fmla="*/ 0 w 1501686"/>
              <a:gd name="connsiteY6" fmla="*/ 150679 h 1241427"/>
              <a:gd name="connsiteX7" fmla="*/ 65314 w 1501686"/>
              <a:gd name="connsiteY7" fmla="*/ 20050 h 1241427"/>
              <a:gd name="connsiteX0" fmla="*/ 65314 w 1501686"/>
              <a:gd name="connsiteY0" fmla="*/ 20050 h 1241427"/>
              <a:gd name="connsiteX1" fmla="*/ 1381397 w 1501686"/>
              <a:gd name="connsiteY1" fmla="*/ 29848 h 1241427"/>
              <a:gd name="connsiteX2" fmla="*/ 1479368 w 1501686"/>
              <a:gd name="connsiteY2" fmla="*/ 111490 h 1241427"/>
              <a:gd name="connsiteX3" fmla="*/ 1172391 w 1501686"/>
              <a:gd name="connsiteY3" fmla="*/ 839745 h 1241427"/>
              <a:gd name="connsiteX4" fmla="*/ 724987 w 1501686"/>
              <a:gd name="connsiteY4" fmla="*/ 1241427 h 1241427"/>
              <a:gd name="connsiteX5" fmla="*/ 271054 w 1501686"/>
              <a:gd name="connsiteY5" fmla="*/ 872402 h 1241427"/>
              <a:gd name="connsiteX6" fmla="*/ 0 w 1501686"/>
              <a:gd name="connsiteY6" fmla="*/ 150679 h 1241427"/>
              <a:gd name="connsiteX7" fmla="*/ 65314 w 1501686"/>
              <a:gd name="connsiteY7" fmla="*/ 20050 h 1241427"/>
              <a:gd name="connsiteX0" fmla="*/ 65314 w 1501686"/>
              <a:gd name="connsiteY0" fmla="*/ 20050 h 1241430"/>
              <a:gd name="connsiteX1" fmla="*/ 1381397 w 1501686"/>
              <a:gd name="connsiteY1" fmla="*/ 29848 h 1241430"/>
              <a:gd name="connsiteX2" fmla="*/ 1479368 w 1501686"/>
              <a:gd name="connsiteY2" fmla="*/ 111490 h 1241430"/>
              <a:gd name="connsiteX3" fmla="*/ 1172391 w 1501686"/>
              <a:gd name="connsiteY3" fmla="*/ 839745 h 1241430"/>
              <a:gd name="connsiteX4" fmla="*/ 724987 w 1501686"/>
              <a:gd name="connsiteY4" fmla="*/ 1241427 h 1241430"/>
              <a:gd name="connsiteX5" fmla="*/ 271054 w 1501686"/>
              <a:gd name="connsiteY5" fmla="*/ 872402 h 1241430"/>
              <a:gd name="connsiteX6" fmla="*/ 0 w 1501686"/>
              <a:gd name="connsiteY6" fmla="*/ 150679 h 1241430"/>
              <a:gd name="connsiteX7" fmla="*/ 65314 w 1501686"/>
              <a:gd name="connsiteY7" fmla="*/ 20050 h 1241430"/>
              <a:gd name="connsiteX0" fmla="*/ 65314 w 1501686"/>
              <a:gd name="connsiteY0" fmla="*/ 20050 h 1241433"/>
              <a:gd name="connsiteX1" fmla="*/ 1381397 w 1501686"/>
              <a:gd name="connsiteY1" fmla="*/ 29848 h 1241433"/>
              <a:gd name="connsiteX2" fmla="*/ 1479368 w 1501686"/>
              <a:gd name="connsiteY2" fmla="*/ 111490 h 1241433"/>
              <a:gd name="connsiteX3" fmla="*/ 1172391 w 1501686"/>
              <a:gd name="connsiteY3" fmla="*/ 839745 h 1241433"/>
              <a:gd name="connsiteX4" fmla="*/ 724987 w 1501686"/>
              <a:gd name="connsiteY4" fmla="*/ 1241427 h 1241433"/>
              <a:gd name="connsiteX5" fmla="*/ 271054 w 1501686"/>
              <a:gd name="connsiteY5" fmla="*/ 872402 h 1241433"/>
              <a:gd name="connsiteX6" fmla="*/ 0 w 1501686"/>
              <a:gd name="connsiteY6" fmla="*/ 150679 h 1241433"/>
              <a:gd name="connsiteX7" fmla="*/ 65314 w 1501686"/>
              <a:gd name="connsiteY7" fmla="*/ 20050 h 1241433"/>
              <a:gd name="connsiteX0" fmla="*/ 65314 w 1501686"/>
              <a:gd name="connsiteY0" fmla="*/ 20050 h 1241433"/>
              <a:gd name="connsiteX1" fmla="*/ 1381397 w 1501686"/>
              <a:gd name="connsiteY1" fmla="*/ 29848 h 1241433"/>
              <a:gd name="connsiteX2" fmla="*/ 1479368 w 1501686"/>
              <a:gd name="connsiteY2" fmla="*/ 111490 h 1241433"/>
              <a:gd name="connsiteX3" fmla="*/ 1172391 w 1501686"/>
              <a:gd name="connsiteY3" fmla="*/ 839745 h 1241433"/>
              <a:gd name="connsiteX4" fmla="*/ 724987 w 1501686"/>
              <a:gd name="connsiteY4" fmla="*/ 1241427 h 1241433"/>
              <a:gd name="connsiteX5" fmla="*/ 284117 w 1501686"/>
              <a:gd name="connsiteY5" fmla="*/ 872402 h 1241433"/>
              <a:gd name="connsiteX6" fmla="*/ 0 w 1501686"/>
              <a:gd name="connsiteY6" fmla="*/ 150679 h 1241433"/>
              <a:gd name="connsiteX7" fmla="*/ 65314 w 1501686"/>
              <a:gd name="connsiteY7" fmla="*/ 20050 h 1241433"/>
              <a:gd name="connsiteX0" fmla="*/ 65314 w 1501686"/>
              <a:gd name="connsiteY0" fmla="*/ 20050 h 1241433"/>
              <a:gd name="connsiteX1" fmla="*/ 1381397 w 1501686"/>
              <a:gd name="connsiteY1" fmla="*/ 29848 h 1241433"/>
              <a:gd name="connsiteX2" fmla="*/ 1479368 w 1501686"/>
              <a:gd name="connsiteY2" fmla="*/ 111490 h 1241433"/>
              <a:gd name="connsiteX3" fmla="*/ 1172391 w 1501686"/>
              <a:gd name="connsiteY3" fmla="*/ 839745 h 1241433"/>
              <a:gd name="connsiteX4" fmla="*/ 724987 w 1501686"/>
              <a:gd name="connsiteY4" fmla="*/ 1241427 h 1241433"/>
              <a:gd name="connsiteX5" fmla="*/ 284117 w 1501686"/>
              <a:gd name="connsiteY5" fmla="*/ 872402 h 1241433"/>
              <a:gd name="connsiteX6" fmla="*/ 0 w 1501686"/>
              <a:gd name="connsiteY6" fmla="*/ 150679 h 1241433"/>
              <a:gd name="connsiteX7" fmla="*/ 65314 w 1501686"/>
              <a:gd name="connsiteY7" fmla="*/ 20050 h 1241433"/>
              <a:gd name="connsiteX0" fmla="*/ 65314 w 1501686"/>
              <a:gd name="connsiteY0" fmla="*/ 20050 h 1241433"/>
              <a:gd name="connsiteX1" fmla="*/ 1381397 w 1501686"/>
              <a:gd name="connsiteY1" fmla="*/ 29848 h 1241433"/>
              <a:gd name="connsiteX2" fmla="*/ 1479368 w 1501686"/>
              <a:gd name="connsiteY2" fmla="*/ 111490 h 1241433"/>
              <a:gd name="connsiteX3" fmla="*/ 1172391 w 1501686"/>
              <a:gd name="connsiteY3" fmla="*/ 839745 h 1241433"/>
              <a:gd name="connsiteX4" fmla="*/ 724987 w 1501686"/>
              <a:gd name="connsiteY4" fmla="*/ 1241427 h 1241433"/>
              <a:gd name="connsiteX5" fmla="*/ 284117 w 1501686"/>
              <a:gd name="connsiteY5" fmla="*/ 872402 h 1241433"/>
              <a:gd name="connsiteX6" fmla="*/ 0 w 1501686"/>
              <a:gd name="connsiteY6" fmla="*/ 150679 h 1241433"/>
              <a:gd name="connsiteX7" fmla="*/ 65314 w 1501686"/>
              <a:gd name="connsiteY7" fmla="*/ 20050 h 1241433"/>
              <a:gd name="connsiteX0" fmla="*/ 65314 w 1501686"/>
              <a:gd name="connsiteY0" fmla="*/ 20050 h 1241433"/>
              <a:gd name="connsiteX1" fmla="*/ 1381397 w 1501686"/>
              <a:gd name="connsiteY1" fmla="*/ 29848 h 1241433"/>
              <a:gd name="connsiteX2" fmla="*/ 1479368 w 1501686"/>
              <a:gd name="connsiteY2" fmla="*/ 111490 h 1241433"/>
              <a:gd name="connsiteX3" fmla="*/ 1172391 w 1501686"/>
              <a:gd name="connsiteY3" fmla="*/ 839745 h 1241433"/>
              <a:gd name="connsiteX4" fmla="*/ 724987 w 1501686"/>
              <a:gd name="connsiteY4" fmla="*/ 1241427 h 1241433"/>
              <a:gd name="connsiteX5" fmla="*/ 284117 w 1501686"/>
              <a:gd name="connsiteY5" fmla="*/ 872402 h 1241433"/>
              <a:gd name="connsiteX6" fmla="*/ 0 w 1501686"/>
              <a:gd name="connsiteY6" fmla="*/ 150679 h 1241433"/>
              <a:gd name="connsiteX7" fmla="*/ 65314 w 1501686"/>
              <a:gd name="connsiteY7" fmla="*/ 20050 h 1241433"/>
              <a:gd name="connsiteX0" fmla="*/ 65314 w 1501686"/>
              <a:gd name="connsiteY0" fmla="*/ 20050 h 1241432"/>
              <a:gd name="connsiteX1" fmla="*/ 1381397 w 1501686"/>
              <a:gd name="connsiteY1" fmla="*/ 29848 h 1241432"/>
              <a:gd name="connsiteX2" fmla="*/ 1479368 w 1501686"/>
              <a:gd name="connsiteY2" fmla="*/ 111490 h 1241432"/>
              <a:gd name="connsiteX3" fmla="*/ 1172391 w 1501686"/>
              <a:gd name="connsiteY3" fmla="*/ 839745 h 1241432"/>
              <a:gd name="connsiteX4" fmla="*/ 724987 w 1501686"/>
              <a:gd name="connsiteY4" fmla="*/ 1241427 h 1241432"/>
              <a:gd name="connsiteX5" fmla="*/ 284117 w 1501686"/>
              <a:gd name="connsiteY5" fmla="*/ 872402 h 1241432"/>
              <a:gd name="connsiteX6" fmla="*/ 0 w 1501686"/>
              <a:gd name="connsiteY6" fmla="*/ 150679 h 1241432"/>
              <a:gd name="connsiteX7" fmla="*/ 65314 w 1501686"/>
              <a:gd name="connsiteY7" fmla="*/ 20050 h 1241432"/>
              <a:gd name="connsiteX0" fmla="*/ 65314 w 1501686"/>
              <a:gd name="connsiteY0" fmla="*/ 20050 h 1241432"/>
              <a:gd name="connsiteX1" fmla="*/ 1381397 w 1501686"/>
              <a:gd name="connsiteY1" fmla="*/ 29848 h 1241432"/>
              <a:gd name="connsiteX2" fmla="*/ 1479368 w 1501686"/>
              <a:gd name="connsiteY2" fmla="*/ 111490 h 1241432"/>
              <a:gd name="connsiteX3" fmla="*/ 1172391 w 1501686"/>
              <a:gd name="connsiteY3" fmla="*/ 839745 h 1241432"/>
              <a:gd name="connsiteX4" fmla="*/ 724987 w 1501686"/>
              <a:gd name="connsiteY4" fmla="*/ 1241427 h 1241432"/>
              <a:gd name="connsiteX5" fmla="*/ 284117 w 1501686"/>
              <a:gd name="connsiteY5" fmla="*/ 872402 h 1241432"/>
              <a:gd name="connsiteX6" fmla="*/ 0 w 1501686"/>
              <a:gd name="connsiteY6" fmla="*/ 150679 h 1241432"/>
              <a:gd name="connsiteX7" fmla="*/ 65314 w 1501686"/>
              <a:gd name="connsiteY7" fmla="*/ 20050 h 1241432"/>
              <a:gd name="connsiteX0" fmla="*/ 65314 w 1501686"/>
              <a:gd name="connsiteY0" fmla="*/ 20050 h 1241432"/>
              <a:gd name="connsiteX1" fmla="*/ 1381397 w 1501686"/>
              <a:gd name="connsiteY1" fmla="*/ 29848 h 1241432"/>
              <a:gd name="connsiteX2" fmla="*/ 1479368 w 1501686"/>
              <a:gd name="connsiteY2" fmla="*/ 111490 h 1241432"/>
              <a:gd name="connsiteX3" fmla="*/ 1172391 w 1501686"/>
              <a:gd name="connsiteY3" fmla="*/ 839745 h 1241432"/>
              <a:gd name="connsiteX4" fmla="*/ 724987 w 1501686"/>
              <a:gd name="connsiteY4" fmla="*/ 1241427 h 1241432"/>
              <a:gd name="connsiteX5" fmla="*/ 284117 w 1501686"/>
              <a:gd name="connsiteY5" fmla="*/ 872402 h 1241432"/>
              <a:gd name="connsiteX6" fmla="*/ 0 w 1501686"/>
              <a:gd name="connsiteY6" fmla="*/ 140882 h 1241432"/>
              <a:gd name="connsiteX7" fmla="*/ 65314 w 1501686"/>
              <a:gd name="connsiteY7" fmla="*/ 20050 h 1241432"/>
              <a:gd name="connsiteX0" fmla="*/ 65314 w 1501686"/>
              <a:gd name="connsiteY0" fmla="*/ 20050 h 1241432"/>
              <a:gd name="connsiteX1" fmla="*/ 1381397 w 1501686"/>
              <a:gd name="connsiteY1" fmla="*/ 29848 h 1241432"/>
              <a:gd name="connsiteX2" fmla="*/ 1479368 w 1501686"/>
              <a:gd name="connsiteY2" fmla="*/ 111490 h 1241432"/>
              <a:gd name="connsiteX3" fmla="*/ 1172391 w 1501686"/>
              <a:gd name="connsiteY3" fmla="*/ 839745 h 1241432"/>
              <a:gd name="connsiteX4" fmla="*/ 724987 w 1501686"/>
              <a:gd name="connsiteY4" fmla="*/ 1241427 h 1241432"/>
              <a:gd name="connsiteX5" fmla="*/ 284117 w 1501686"/>
              <a:gd name="connsiteY5" fmla="*/ 872402 h 1241432"/>
              <a:gd name="connsiteX6" fmla="*/ 0 w 1501686"/>
              <a:gd name="connsiteY6" fmla="*/ 140882 h 1241432"/>
              <a:gd name="connsiteX7" fmla="*/ 65314 w 1501686"/>
              <a:gd name="connsiteY7" fmla="*/ 20050 h 1241432"/>
              <a:gd name="connsiteX0" fmla="*/ 104128 w 1540500"/>
              <a:gd name="connsiteY0" fmla="*/ 20050 h 1241432"/>
              <a:gd name="connsiteX1" fmla="*/ 1420211 w 1540500"/>
              <a:gd name="connsiteY1" fmla="*/ 29848 h 1241432"/>
              <a:gd name="connsiteX2" fmla="*/ 1518182 w 1540500"/>
              <a:gd name="connsiteY2" fmla="*/ 111490 h 1241432"/>
              <a:gd name="connsiteX3" fmla="*/ 1211205 w 1540500"/>
              <a:gd name="connsiteY3" fmla="*/ 839745 h 1241432"/>
              <a:gd name="connsiteX4" fmla="*/ 763801 w 1540500"/>
              <a:gd name="connsiteY4" fmla="*/ 1241427 h 1241432"/>
              <a:gd name="connsiteX5" fmla="*/ 322931 w 1540500"/>
              <a:gd name="connsiteY5" fmla="*/ 872402 h 1241432"/>
              <a:gd name="connsiteX6" fmla="*/ 38814 w 1540500"/>
              <a:gd name="connsiteY6" fmla="*/ 140882 h 1241432"/>
              <a:gd name="connsiteX7" fmla="*/ 104128 w 1540500"/>
              <a:gd name="connsiteY7" fmla="*/ 20050 h 1241432"/>
              <a:gd name="connsiteX0" fmla="*/ 99966 w 1536338"/>
              <a:gd name="connsiteY0" fmla="*/ 20050 h 1241432"/>
              <a:gd name="connsiteX1" fmla="*/ 1416049 w 1536338"/>
              <a:gd name="connsiteY1" fmla="*/ 29848 h 1241432"/>
              <a:gd name="connsiteX2" fmla="*/ 1514020 w 1536338"/>
              <a:gd name="connsiteY2" fmla="*/ 111490 h 1241432"/>
              <a:gd name="connsiteX3" fmla="*/ 1207043 w 1536338"/>
              <a:gd name="connsiteY3" fmla="*/ 839745 h 1241432"/>
              <a:gd name="connsiteX4" fmla="*/ 759639 w 1536338"/>
              <a:gd name="connsiteY4" fmla="*/ 1241427 h 1241432"/>
              <a:gd name="connsiteX5" fmla="*/ 318769 w 1536338"/>
              <a:gd name="connsiteY5" fmla="*/ 872402 h 1241432"/>
              <a:gd name="connsiteX6" fmla="*/ 34652 w 1536338"/>
              <a:gd name="connsiteY6" fmla="*/ 140882 h 1241432"/>
              <a:gd name="connsiteX7" fmla="*/ 99966 w 1536338"/>
              <a:gd name="connsiteY7" fmla="*/ 20050 h 1241432"/>
              <a:gd name="connsiteX0" fmla="*/ 107033 w 1543405"/>
              <a:gd name="connsiteY0" fmla="*/ 24442 h 1245824"/>
              <a:gd name="connsiteX1" fmla="*/ 1423116 w 1543405"/>
              <a:gd name="connsiteY1" fmla="*/ 34240 h 1245824"/>
              <a:gd name="connsiteX2" fmla="*/ 1521087 w 1543405"/>
              <a:gd name="connsiteY2" fmla="*/ 115882 h 1245824"/>
              <a:gd name="connsiteX3" fmla="*/ 1214110 w 1543405"/>
              <a:gd name="connsiteY3" fmla="*/ 844137 h 1245824"/>
              <a:gd name="connsiteX4" fmla="*/ 766706 w 1543405"/>
              <a:gd name="connsiteY4" fmla="*/ 1245819 h 1245824"/>
              <a:gd name="connsiteX5" fmla="*/ 325836 w 1543405"/>
              <a:gd name="connsiteY5" fmla="*/ 876794 h 1245824"/>
              <a:gd name="connsiteX6" fmla="*/ 41719 w 1543405"/>
              <a:gd name="connsiteY6" fmla="*/ 145274 h 1245824"/>
              <a:gd name="connsiteX7" fmla="*/ 107033 w 1543405"/>
              <a:gd name="connsiteY7" fmla="*/ 24442 h 1245824"/>
              <a:gd name="connsiteX0" fmla="*/ 104637 w 1541009"/>
              <a:gd name="connsiteY0" fmla="*/ 21692 h 1243074"/>
              <a:gd name="connsiteX1" fmla="*/ 1420720 w 1541009"/>
              <a:gd name="connsiteY1" fmla="*/ 31490 h 1243074"/>
              <a:gd name="connsiteX2" fmla="*/ 1518691 w 1541009"/>
              <a:gd name="connsiteY2" fmla="*/ 113132 h 1243074"/>
              <a:gd name="connsiteX3" fmla="*/ 1211714 w 1541009"/>
              <a:gd name="connsiteY3" fmla="*/ 841387 h 1243074"/>
              <a:gd name="connsiteX4" fmla="*/ 764310 w 1541009"/>
              <a:gd name="connsiteY4" fmla="*/ 1243069 h 1243074"/>
              <a:gd name="connsiteX5" fmla="*/ 323440 w 1541009"/>
              <a:gd name="connsiteY5" fmla="*/ 874044 h 1243074"/>
              <a:gd name="connsiteX6" fmla="*/ 39323 w 1541009"/>
              <a:gd name="connsiteY6" fmla="*/ 142524 h 1243074"/>
              <a:gd name="connsiteX7" fmla="*/ 104637 w 1541009"/>
              <a:gd name="connsiteY7" fmla="*/ 21692 h 1243074"/>
              <a:gd name="connsiteX0" fmla="*/ 107262 w 1543634"/>
              <a:gd name="connsiteY0" fmla="*/ 21206 h 1242588"/>
              <a:gd name="connsiteX1" fmla="*/ 1423345 w 1543634"/>
              <a:gd name="connsiteY1" fmla="*/ 31004 h 1242588"/>
              <a:gd name="connsiteX2" fmla="*/ 1521316 w 1543634"/>
              <a:gd name="connsiteY2" fmla="*/ 112646 h 1242588"/>
              <a:gd name="connsiteX3" fmla="*/ 1214339 w 1543634"/>
              <a:gd name="connsiteY3" fmla="*/ 840901 h 1242588"/>
              <a:gd name="connsiteX4" fmla="*/ 766935 w 1543634"/>
              <a:gd name="connsiteY4" fmla="*/ 1242583 h 1242588"/>
              <a:gd name="connsiteX5" fmla="*/ 326065 w 1543634"/>
              <a:gd name="connsiteY5" fmla="*/ 873558 h 1242588"/>
              <a:gd name="connsiteX6" fmla="*/ 38682 w 1543634"/>
              <a:gd name="connsiteY6" fmla="*/ 145304 h 1242588"/>
              <a:gd name="connsiteX7" fmla="*/ 107262 w 1543634"/>
              <a:gd name="connsiteY7" fmla="*/ 21206 h 1242588"/>
              <a:gd name="connsiteX0" fmla="*/ 96883 w 1533255"/>
              <a:gd name="connsiteY0" fmla="*/ 21206 h 1242588"/>
              <a:gd name="connsiteX1" fmla="*/ 1412966 w 1533255"/>
              <a:gd name="connsiteY1" fmla="*/ 31004 h 1242588"/>
              <a:gd name="connsiteX2" fmla="*/ 1510937 w 1533255"/>
              <a:gd name="connsiteY2" fmla="*/ 112646 h 1242588"/>
              <a:gd name="connsiteX3" fmla="*/ 1203960 w 1533255"/>
              <a:gd name="connsiteY3" fmla="*/ 840901 h 1242588"/>
              <a:gd name="connsiteX4" fmla="*/ 756556 w 1533255"/>
              <a:gd name="connsiteY4" fmla="*/ 1242583 h 1242588"/>
              <a:gd name="connsiteX5" fmla="*/ 315686 w 1533255"/>
              <a:gd name="connsiteY5" fmla="*/ 873558 h 1242588"/>
              <a:gd name="connsiteX6" fmla="*/ 41366 w 1533255"/>
              <a:gd name="connsiteY6" fmla="*/ 145304 h 1242588"/>
              <a:gd name="connsiteX7" fmla="*/ 96883 w 1533255"/>
              <a:gd name="connsiteY7" fmla="*/ 21206 h 1242588"/>
              <a:gd name="connsiteX0" fmla="*/ 96883 w 1533255"/>
              <a:gd name="connsiteY0" fmla="*/ 21206 h 1242588"/>
              <a:gd name="connsiteX1" fmla="*/ 1412966 w 1533255"/>
              <a:gd name="connsiteY1" fmla="*/ 31004 h 1242588"/>
              <a:gd name="connsiteX2" fmla="*/ 1510937 w 1533255"/>
              <a:gd name="connsiteY2" fmla="*/ 112646 h 1242588"/>
              <a:gd name="connsiteX3" fmla="*/ 1203960 w 1533255"/>
              <a:gd name="connsiteY3" fmla="*/ 840901 h 1242588"/>
              <a:gd name="connsiteX4" fmla="*/ 756556 w 1533255"/>
              <a:gd name="connsiteY4" fmla="*/ 1242583 h 1242588"/>
              <a:gd name="connsiteX5" fmla="*/ 315686 w 1533255"/>
              <a:gd name="connsiteY5" fmla="*/ 873558 h 1242588"/>
              <a:gd name="connsiteX6" fmla="*/ 41366 w 1533255"/>
              <a:gd name="connsiteY6" fmla="*/ 145304 h 1242588"/>
              <a:gd name="connsiteX7" fmla="*/ 96883 w 1533255"/>
              <a:gd name="connsiteY7" fmla="*/ 21206 h 1242588"/>
              <a:gd name="connsiteX0" fmla="*/ 96883 w 1533255"/>
              <a:gd name="connsiteY0" fmla="*/ 21206 h 1242588"/>
              <a:gd name="connsiteX1" fmla="*/ 1412966 w 1533255"/>
              <a:gd name="connsiteY1" fmla="*/ 31004 h 1242588"/>
              <a:gd name="connsiteX2" fmla="*/ 1510937 w 1533255"/>
              <a:gd name="connsiteY2" fmla="*/ 112646 h 1242588"/>
              <a:gd name="connsiteX3" fmla="*/ 1203960 w 1533255"/>
              <a:gd name="connsiteY3" fmla="*/ 840901 h 1242588"/>
              <a:gd name="connsiteX4" fmla="*/ 756556 w 1533255"/>
              <a:gd name="connsiteY4" fmla="*/ 1242583 h 1242588"/>
              <a:gd name="connsiteX5" fmla="*/ 315686 w 1533255"/>
              <a:gd name="connsiteY5" fmla="*/ 873558 h 1242588"/>
              <a:gd name="connsiteX6" fmla="*/ 41366 w 1533255"/>
              <a:gd name="connsiteY6" fmla="*/ 145304 h 1242588"/>
              <a:gd name="connsiteX7" fmla="*/ 96883 w 1533255"/>
              <a:gd name="connsiteY7" fmla="*/ 21206 h 1242588"/>
              <a:gd name="connsiteX0" fmla="*/ 96883 w 1533255"/>
              <a:gd name="connsiteY0" fmla="*/ 21206 h 1242588"/>
              <a:gd name="connsiteX1" fmla="*/ 1412966 w 1533255"/>
              <a:gd name="connsiteY1" fmla="*/ 31004 h 1242588"/>
              <a:gd name="connsiteX2" fmla="*/ 1510937 w 1533255"/>
              <a:gd name="connsiteY2" fmla="*/ 112646 h 1242588"/>
              <a:gd name="connsiteX3" fmla="*/ 1203960 w 1533255"/>
              <a:gd name="connsiteY3" fmla="*/ 840901 h 1242588"/>
              <a:gd name="connsiteX4" fmla="*/ 756556 w 1533255"/>
              <a:gd name="connsiteY4" fmla="*/ 1242583 h 1242588"/>
              <a:gd name="connsiteX5" fmla="*/ 315686 w 1533255"/>
              <a:gd name="connsiteY5" fmla="*/ 873558 h 1242588"/>
              <a:gd name="connsiteX6" fmla="*/ 41366 w 1533255"/>
              <a:gd name="connsiteY6" fmla="*/ 145304 h 1242588"/>
              <a:gd name="connsiteX7" fmla="*/ 96883 w 1533255"/>
              <a:gd name="connsiteY7" fmla="*/ 21206 h 1242588"/>
              <a:gd name="connsiteX0" fmla="*/ 96883 w 1533255"/>
              <a:gd name="connsiteY0" fmla="*/ 21206 h 1242588"/>
              <a:gd name="connsiteX1" fmla="*/ 1412966 w 1533255"/>
              <a:gd name="connsiteY1" fmla="*/ 31004 h 1242588"/>
              <a:gd name="connsiteX2" fmla="*/ 1510937 w 1533255"/>
              <a:gd name="connsiteY2" fmla="*/ 112646 h 1242588"/>
              <a:gd name="connsiteX3" fmla="*/ 1203960 w 1533255"/>
              <a:gd name="connsiteY3" fmla="*/ 840901 h 1242588"/>
              <a:gd name="connsiteX4" fmla="*/ 756556 w 1533255"/>
              <a:gd name="connsiteY4" fmla="*/ 1242583 h 1242588"/>
              <a:gd name="connsiteX5" fmla="*/ 315686 w 1533255"/>
              <a:gd name="connsiteY5" fmla="*/ 873558 h 1242588"/>
              <a:gd name="connsiteX6" fmla="*/ 41366 w 1533255"/>
              <a:gd name="connsiteY6" fmla="*/ 145304 h 1242588"/>
              <a:gd name="connsiteX7" fmla="*/ 96883 w 1533255"/>
              <a:gd name="connsiteY7" fmla="*/ 21206 h 124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255" h="1242588">
                <a:moveTo>
                  <a:pt x="96883" y="21206"/>
                </a:moveTo>
                <a:cubicBezTo>
                  <a:pt x="587828" y="550252"/>
                  <a:pt x="1264921" y="236743"/>
                  <a:pt x="1412966" y="31004"/>
                </a:cubicBezTo>
                <a:cubicBezTo>
                  <a:pt x="1466306" y="-46285"/>
                  <a:pt x="1581695" y="42977"/>
                  <a:pt x="1510937" y="112646"/>
                </a:cubicBezTo>
                <a:cubicBezTo>
                  <a:pt x="1196340" y="391321"/>
                  <a:pt x="1208315" y="689589"/>
                  <a:pt x="1203960" y="840901"/>
                </a:cubicBezTo>
                <a:cubicBezTo>
                  <a:pt x="1185454" y="1116310"/>
                  <a:pt x="928551" y="1241494"/>
                  <a:pt x="756556" y="1242583"/>
                </a:cubicBezTo>
                <a:cubicBezTo>
                  <a:pt x="559525" y="1243672"/>
                  <a:pt x="329836" y="1074942"/>
                  <a:pt x="315686" y="873558"/>
                </a:cubicBezTo>
                <a:cubicBezTo>
                  <a:pt x="296092" y="433775"/>
                  <a:pt x="171995" y="271578"/>
                  <a:pt x="41366" y="145304"/>
                </a:cubicBezTo>
                <a:cubicBezTo>
                  <a:pt x="-57695" y="39713"/>
                  <a:pt x="45721" y="-39753"/>
                  <a:pt x="96883" y="21206"/>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BFB5DDC9-8B37-DC8B-6272-CEB2ED5F8925}"/>
              </a:ext>
            </a:extLst>
          </p:cNvPr>
          <p:cNvSpPr/>
          <p:nvPr/>
        </p:nvSpPr>
        <p:spPr>
          <a:xfrm>
            <a:off x="738399" y="4106264"/>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6E778DFD-0462-DA2D-9CE6-EB0EE1E60D20}"/>
              </a:ext>
            </a:extLst>
          </p:cNvPr>
          <p:cNvSpPr/>
          <p:nvPr/>
        </p:nvSpPr>
        <p:spPr>
          <a:xfrm>
            <a:off x="2310983" y="1340332"/>
            <a:ext cx="2094635" cy="1926910"/>
          </a:xfrm>
          <a:prstGeom prst="ellipse">
            <a:avLst/>
          </a:prstGeom>
          <a:solidFill>
            <a:srgbClr val="ED4B6D"/>
          </a:solidFill>
          <a:ln w="28575">
            <a:solidFill>
              <a:srgbClr val="ED4B6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EC4C6D"/>
              </a:buClr>
              <a:buSzPct val="120000"/>
              <a:buFontTx/>
              <a:buNone/>
              <a:tabLst/>
              <a:defRPr/>
            </a:pPr>
            <a:r>
              <a:rPr kumimoji="0" lang="en-ZA" sz="1800" b="1" i="0" u="none" strike="noStrike" kern="1200" cap="none" spc="0" normalizeH="0" baseline="0" noProof="0">
                <a:ln>
                  <a:noFill/>
                </a:ln>
                <a:solidFill>
                  <a:prstClr val="white"/>
                </a:solidFill>
                <a:effectLst/>
                <a:uLnTx/>
                <a:uFillTx/>
                <a:latin typeface="Calibri" panose="020F0502020204030204" pitchFamily="34" charset="0"/>
                <a:ea typeface="+mn-ea"/>
                <a:cs typeface="+mn-cs"/>
              </a:rPr>
              <a:t>Staff student relationships</a:t>
            </a:r>
          </a:p>
          <a:p>
            <a:pPr marL="0" marR="0" lvl="0" indent="0" algn="ctr" defTabSz="914400" rtl="0" eaLnBrk="1" fontAlgn="auto" latinLnBrk="0" hangingPunct="1">
              <a:lnSpc>
                <a:spcPct val="100000"/>
              </a:lnSpc>
              <a:spcBef>
                <a:spcPts val="0"/>
              </a:spcBef>
              <a:spcAft>
                <a:spcPts val="0"/>
              </a:spcAft>
              <a:buClr>
                <a:srgbClr val="EC4C6D"/>
              </a:buClr>
              <a:buSzPct val="120000"/>
              <a:buFontTx/>
              <a:buNone/>
              <a:tabLst/>
              <a:defRPr/>
            </a:pPr>
            <a:endParaRPr kumimoji="0" lang="en-ZA"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1" name="Oval 10">
            <a:extLst>
              <a:ext uri="{FF2B5EF4-FFF2-40B4-BE49-F238E27FC236}">
                <a16:creationId xmlns:a16="http://schemas.microsoft.com/office/drawing/2014/main" id="{ED2DA594-10FB-D223-06F7-E92E2C7348B5}"/>
              </a:ext>
            </a:extLst>
          </p:cNvPr>
          <p:cNvSpPr/>
          <p:nvPr/>
        </p:nvSpPr>
        <p:spPr>
          <a:xfrm rot="10800000">
            <a:off x="2220002" y="3476966"/>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27964F8-11A7-0CBF-126A-34EA9F0BEBB7}"/>
              </a:ext>
            </a:extLst>
          </p:cNvPr>
          <p:cNvSpPr/>
          <p:nvPr/>
        </p:nvSpPr>
        <p:spPr>
          <a:xfrm>
            <a:off x="3400115" y="3495866"/>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759D4195-71AA-6466-A2F1-BC44D239F007}"/>
              </a:ext>
            </a:extLst>
          </p:cNvPr>
          <p:cNvSpPr/>
          <p:nvPr/>
        </p:nvSpPr>
        <p:spPr>
          <a:xfrm rot="10800000">
            <a:off x="3000016" y="3600747"/>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5E189A5B-6814-9204-0FD3-A46F2E06612B}"/>
              </a:ext>
            </a:extLst>
          </p:cNvPr>
          <p:cNvSpPr/>
          <p:nvPr/>
        </p:nvSpPr>
        <p:spPr>
          <a:xfrm>
            <a:off x="4958746" y="2364645"/>
            <a:ext cx="2094635" cy="2147729"/>
          </a:xfrm>
          <a:prstGeom prst="ellipse">
            <a:avLst/>
          </a:prstGeom>
          <a:solidFill>
            <a:srgbClr val="ED4B6D"/>
          </a:solidFill>
          <a:ln w="2857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
                <a:srgbClr val="EC4C6D"/>
              </a:buClr>
              <a:buSzPct val="120000"/>
              <a:buFontTx/>
              <a:buNone/>
              <a:tabLst/>
              <a:defRPr/>
            </a:pPr>
            <a:r>
              <a:rPr kumimoji="0" lang="en-ZA" sz="1800" b="1" i="0" u="none" strike="noStrike" kern="1200" cap="none" spc="0" normalizeH="0" baseline="0" noProof="0">
                <a:ln>
                  <a:noFill/>
                </a:ln>
                <a:solidFill>
                  <a:prstClr val="white"/>
                </a:solidFill>
                <a:effectLst/>
                <a:uLnTx/>
                <a:uFillTx/>
                <a:latin typeface="Calibri" panose="020F0502020204030204" pitchFamily="34" charset="0"/>
                <a:ea typeface="+mn-ea"/>
                <a:cs typeface="+mn-cs"/>
              </a:rPr>
              <a:t>Protocol on</a:t>
            </a:r>
          </a:p>
          <a:p>
            <a:pPr marL="0" marR="0" lvl="0" indent="0" algn="ctr" defTabSz="914400" rtl="0" eaLnBrk="1" fontAlgn="auto" latinLnBrk="0" hangingPunct="1">
              <a:lnSpc>
                <a:spcPct val="100000"/>
              </a:lnSpc>
              <a:spcBef>
                <a:spcPts val="0"/>
              </a:spcBef>
              <a:spcAft>
                <a:spcPts val="0"/>
              </a:spcAft>
              <a:buClr>
                <a:srgbClr val="EC4C6D"/>
              </a:buClr>
              <a:buSzPct val="120000"/>
              <a:buFontTx/>
              <a:buNone/>
              <a:tabLst/>
              <a:defRPr/>
            </a:pPr>
            <a:r>
              <a:rPr kumimoji="0" lang="en-ZA" sz="1800" b="1" i="0" u="none" strike="noStrike" kern="1200" cap="none" spc="0" normalizeH="0" baseline="0" noProof="0">
                <a:ln>
                  <a:noFill/>
                </a:ln>
                <a:solidFill>
                  <a:prstClr val="white"/>
                </a:solidFill>
                <a:effectLst/>
                <a:uLnTx/>
                <a:uFillTx/>
                <a:latin typeface="Calibri" panose="020F0502020204030204" pitchFamily="34" charset="0"/>
                <a:ea typeface="+mn-ea"/>
                <a:cs typeface="+mn-cs"/>
              </a:rPr>
              <a:t>private </a:t>
            </a:r>
          </a:p>
          <a:p>
            <a:pPr marL="0" marR="0" lvl="0" indent="0" algn="ctr" defTabSz="914400" rtl="0" eaLnBrk="1" fontAlgn="auto" latinLnBrk="0" hangingPunct="1">
              <a:lnSpc>
                <a:spcPct val="100000"/>
              </a:lnSpc>
              <a:spcBef>
                <a:spcPts val="0"/>
              </a:spcBef>
              <a:spcAft>
                <a:spcPts val="0"/>
              </a:spcAft>
              <a:buClr>
                <a:srgbClr val="EC4C6D"/>
              </a:buClr>
              <a:buSzPct val="120000"/>
              <a:buFontTx/>
              <a:buNone/>
              <a:tabLst/>
              <a:defRPr/>
            </a:pPr>
            <a:r>
              <a:rPr kumimoji="0" lang="en-ZA" sz="1800" b="1" i="0" u="none" strike="noStrike" kern="1200" cap="none" spc="0" normalizeH="0" baseline="0" noProof="0">
                <a:ln>
                  <a:noFill/>
                </a:ln>
                <a:solidFill>
                  <a:prstClr val="white"/>
                </a:solidFill>
                <a:effectLst/>
                <a:uLnTx/>
                <a:uFillTx/>
                <a:latin typeface="Calibri" panose="020F0502020204030204" pitchFamily="34" charset="0"/>
                <a:ea typeface="+mn-ea"/>
                <a:cs typeface="+mn-cs"/>
              </a:rPr>
              <a:t>accommodation</a:t>
            </a:r>
          </a:p>
          <a:p>
            <a:pPr marL="0" marR="0" lvl="0" indent="0" algn="ctr" defTabSz="914400" rtl="0" eaLnBrk="1" fontAlgn="auto" latinLnBrk="0" hangingPunct="1">
              <a:lnSpc>
                <a:spcPct val="100000"/>
              </a:lnSpc>
              <a:spcBef>
                <a:spcPts val="0"/>
              </a:spcBef>
              <a:spcAft>
                <a:spcPts val="0"/>
              </a:spcAft>
              <a:buClr>
                <a:srgbClr val="EC4C6D"/>
              </a:buClr>
              <a:buSzPct val="120000"/>
              <a:buFontTx/>
              <a:buNone/>
              <a:tabLst/>
              <a:defRPr/>
            </a:pPr>
            <a:endParaRPr kumimoji="0" lang="en-ZA"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9" name="Freeform: Shape 17">
            <a:extLst>
              <a:ext uri="{FF2B5EF4-FFF2-40B4-BE49-F238E27FC236}">
                <a16:creationId xmlns:a16="http://schemas.microsoft.com/office/drawing/2014/main" id="{905E181F-362A-F4DE-B8B3-25B7A5FB9C60}"/>
              </a:ext>
            </a:extLst>
          </p:cNvPr>
          <p:cNvSpPr/>
          <p:nvPr/>
        </p:nvSpPr>
        <p:spPr>
          <a:xfrm>
            <a:off x="5248141" y="4244383"/>
            <a:ext cx="1533255" cy="1242588"/>
          </a:xfrm>
          <a:custGeom>
            <a:avLst/>
            <a:gdLst>
              <a:gd name="connsiteX0" fmla="*/ 65314 w 1492431"/>
              <a:gd name="connsiteY0" fmla="*/ 0 h 1224643"/>
              <a:gd name="connsiteX1" fmla="*/ 1381397 w 1492431"/>
              <a:gd name="connsiteY1" fmla="*/ 9798 h 1224643"/>
              <a:gd name="connsiteX2" fmla="*/ 1492431 w 1492431"/>
              <a:gd name="connsiteY2" fmla="*/ 91440 h 1224643"/>
              <a:gd name="connsiteX3" fmla="*/ 1172391 w 1492431"/>
              <a:gd name="connsiteY3" fmla="*/ 819695 h 1224643"/>
              <a:gd name="connsiteX4" fmla="*/ 744582 w 1492431"/>
              <a:gd name="connsiteY4" fmla="*/ 1224643 h 1224643"/>
              <a:gd name="connsiteX5" fmla="*/ 271054 w 1492431"/>
              <a:gd name="connsiteY5" fmla="*/ 852352 h 1224643"/>
              <a:gd name="connsiteX6" fmla="*/ 0 w 1492431"/>
              <a:gd name="connsiteY6" fmla="*/ 130629 h 1224643"/>
              <a:gd name="connsiteX7" fmla="*/ 65314 w 1492431"/>
              <a:gd name="connsiteY7" fmla="*/ 0 h 1224643"/>
              <a:gd name="connsiteX0" fmla="*/ 65314 w 1492431"/>
              <a:gd name="connsiteY0" fmla="*/ 0 h 1224643"/>
              <a:gd name="connsiteX1" fmla="*/ 1381397 w 1492431"/>
              <a:gd name="connsiteY1" fmla="*/ 9798 h 1224643"/>
              <a:gd name="connsiteX2" fmla="*/ 1492431 w 1492431"/>
              <a:gd name="connsiteY2" fmla="*/ 91440 h 1224643"/>
              <a:gd name="connsiteX3" fmla="*/ 1172391 w 1492431"/>
              <a:gd name="connsiteY3" fmla="*/ 819695 h 1224643"/>
              <a:gd name="connsiteX4" fmla="*/ 744582 w 1492431"/>
              <a:gd name="connsiteY4" fmla="*/ 1224643 h 1224643"/>
              <a:gd name="connsiteX5" fmla="*/ 271054 w 1492431"/>
              <a:gd name="connsiteY5" fmla="*/ 852352 h 1224643"/>
              <a:gd name="connsiteX6" fmla="*/ 0 w 1492431"/>
              <a:gd name="connsiteY6" fmla="*/ 130629 h 1224643"/>
              <a:gd name="connsiteX7" fmla="*/ 65314 w 1492431"/>
              <a:gd name="connsiteY7" fmla="*/ 0 h 1224643"/>
              <a:gd name="connsiteX0" fmla="*/ 65314 w 1492431"/>
              <a:gd name="connsiteY0" fmla="*/ 0 h 1224643"/>
              <a:gd name="connsiteX1" fmla="*/ 1381397 w 1492431"/>
              <a:gd name="connsiteY1" fmla="*/ 9798 h 1224643"/>
              <a:gd name="connsiteX2" fmla="*/ 1492431 w 1492431"/>
              <a:gd name="connsiteY2" fmla="*/ 91440 h 1224643"/>
              <a:gd name="connsiteX3" fmla="*/ 1172391 w 1492431"/>
              <a:gd name="connsiteY3" fmla="*/ 819695 h 1224643"/>
              <a:gd name="connsiteX4" fmla="*/ 744582 w 1492431"/>
              <a:gd name="connsiteY4" fmla="*/ 1224643 h 1224643"/>
              <a:gd name="connsiteX5" fmla="*/ 271054 w 1492431"/>
              <a:gd name="connsiteY5" fmla="*/ 852352 h 1224643"/>
              <a:gd name="connsiteX6" fmla="*/ 0 w 1492431"/>
              <a:gd name="connsiteY6" fmla="*/ 130629 h 1224643"/>
              <a:gd name="connsiteX7" fmla="*/ 65314 w 1492431"/>
              <a:gd name="connsiteY7" fmla="*/ 0 h 1224643"/>
              <a:gd name="connsiteX0" fmla="*/ 65314 w 1492431"/>
              <a:gd name="connsiteY0" fmla="*/ 0 h 1224643"/>
              <a:gd name="connsiteX1" fmla="*/ 1381397 w 1492431"/>
              <a:gd name="connsiteY1" fmla="*/ 9798 h 1224643"/>
              <a:gd name="connsiteX2" fmla="*/ 1492431 w 1492431"/>
              <a:gd name="connsiteY2" fmla="*/ 91440 h 1224643"/>
              <a:gd name="connsiteX3" fmla="*/ 1172391 w 1492431"/>
              <a:gd name="connsiteY3" fmla="*/ 819695 h 1224643"/>
              <a:gd name="connsiteX4" fmla="*/ 744582 w 1492431"/>
              <a:gd name="connsiteY4" fmla="*/ 1224643 h 1224643"/>
              <a:gd name="connsiteX5" fmla="*/ 271054 w 1492431"/>
              <a:gd name="connsiteY5" fmla="*/ 852352 h 1224643"/>
              <a:gd name="connsiteX6" fmla="*/ 0 w 1492431"/>
              <a:gd name="connsiteY6" fmla="*/ 130629 h 1224643"/>
              <a:gd name="connsiteX7" fmla="*/ 65314 w 1492431"/>
              <a:gd name="connsiteY7" fmla="*/ 0 h 1224643"/>
              <a:gd name="connsiteX0" fmla="*/ 65314 w 1492431"/>
              <a:gd name="connsiteY0" fmla="*/ 0 h 1224643"/>
              <a:gd name="connsiteX1" fmla="*/ 1381397 w 1492431"/>
              <a:gd name="connsiteY1" fmla="*/ 9798 h 1224643"/>
              <a:gd name="connsiteX2" fmla="*/ 1492431 w 1492431"/>
              <a:gd name="connsiteY2" fmla="*/ 91440 h 1224643"/>
              <a:gd name="connsiteX3" fmla="*/ 1172391 w 1492431"/>
              <a:gd name="connsiteY3" fmla="*/ 819695 h 1224643"/>
              <a:gd name="connsiteX4" fmla="*/ 744582 w 1492431"/>
              <a:gd name="connsiteY4" fmla="*/ 1224643 h 1224643"/>
              <a:gd name="connsiteX5" fmla="*/ 271054 w 1492431"/>
              <a:gd name="connsiteY5" fmla="*/ 852352 h 1224643"/>
              <a:gd name="connsiteX6" fmla="*/ 0 w 1492431"/>
              <a:gd name="connsiteY6" fmla="*/ 130629 h 1224643"/>
              <a:gd name="connsiteX7" fmla="*/ 65314 w 1492431"/>
              <a:gd name="connsiteY7" fmla="*/ 0 h 1224643"/>
              <a:gd name="connsiteX0" fmla="*/ 65314 w 1492431"/>
              <a:gd name="connsiteY0" fmla="*/ 0 h 1224643"/>
              <a:gd name="connsiteX1" fmla="*/ 1381397 w 1492431"/>
              <a:gd name="connsiteY1" fmla="*/ 9798 h 1224643"/>
              <a:gd name="connsiteX2" fmla="*/ 1492431 w 1492431"/>
              <a:gd name="connsiteY2" fmla="*/ 91440 h 1224643"/>
              <a:gd name="connsiteX3" fmla="*/ 1172391 w 1492431"/>
              <a:gd name="connsiteY3" fmla="*/ 819695 h 1224643"/>
              <a:gd name="connsiteX4" fmla="*/ 744582 w 1492431"/>
              <a:gd name="connsiteY4" fmla="*/ 1224643 h 1224643"/>
              <a:gd name="connsiteX5" fmla="*/ 271054 w 1492431"/>
              <a:gd name="connsiteY5" fmla="*/ 852352 h 1224643"/>
              <a:gd name="connsiteX6" fmla="*/ 0 w 1492431"/>
              <a:gd name="connsiteY6" fmla="*/ 130629 h 1224643"/>
              <a:gd name="connsiteX7" fmla="*/ 65314 w 1492431"/>
              <a:gd name="connsiteY7" fmla="*/ 0 h 1224643"/>
              <a:gd name="connsiteX0" fmla="*/ 65314 w 1492431"/>
              <a:gd name="connsiteY0" fmla="*/ 10295 h 1234938"/>
              <a:gd name="connsiteX1" fmla="*/ 1381397 w 1492431"/>
              <a:gd name="connsiteY1" fmla="*/ 20093 h 1234938"/>
              <a:gd name="connsiteX2" fmla="*/ 1492431 w 1492431"/>
              <a:gd name="connsiteY2" fmla="*/ 101735 h 1234938"/>
              <a:gd name="connsiteX3" fmla="*/ 1172391 w 1492431"/>
              <a:gd name="connsiteY3" fmla="*/ 829990 h 1234938"/>
              <a:gd name="connsiteX4" fmla="*/ 744582 w 1492431"/>
              <a:gd name="connsiteY4" fmla="*/ 1234938 h 1234938"/>
              <a:gd name="connsiteX5" fmla="*/ 271054 w 1492431"/>
              <a:gd name="connsiteY5" fmla="*/ 862647 h 1234938"/>
              <a:gd name="connsiteX6" fmla="*/ 0 w 1492431"/>
              <a:gd name="connsiteY6" fmla="*/ 140924 h 1234938"/>
              <a:gd name="connsiteX7" fmla="*/ 65314 w 1492431"/>
              <a:gd name="connsiteY7" fmla="*/ 10295 h 1234938"/>
              <a:gd name="connsiteX0" fmla="*/ 65314 w 1492431"/>
              <a:gd name="connsiteY0" fmla="*/ 14204 h 1238847"/>
              <a:gd name="connsiteX1" fmla="*/ 1381397 w 1492431"/>
              <a:gd name="connsiteY1" fmla="*/ 24002 h 1238847"/>
              <a:gd name="connsiteX2" fmla="*/ 1492431 w 1492431"/>
              <a:gd name="connsiteY2" fmla="*/ 105644 h 1238847"/>
              <a:gd name="connsiteX3" fmla="*/ 1172391 w 1492431"/>
              <a:gd name="connsiteY3" fmla="*/ 833899 h 1238847"/>
              <a:gd name="connsiteX4" fmla="*/ 744582 w 1492431"/>
              <a:gd name="connsiteY4" fmla="*/ 1238847 h 1238847"/>
              <a:gd name="connsiteX5" fmla="*/ 271054 w 1492431"/>
              <a:gd name="connsiteY5" fmla="*/ 866556 h 1238847"/>
              <a:gd name="connsiteX6" fmla="*/ 0 w 1492431"/>
              <a:gd name="connsiteY6" fmla="*/ 144833 h 1238847"/>
              <a:gd name="connsiteX7" fmla="*/ 65314 w 1492431"/>
              <a:gd name="connsiteY7" fmla="*/ 14204 h 1238847"/>
              <a:gd name="connsiteX0" fmla="*/ 65314 w 1511926"/>
              <a:gd name="connsiteY0" fmla="*/ 25475 h 1250118"/>
              <a:gd name="connsiteX1" fmla="*/ 1381397 w 1511926"/>
              <a:gd name="connsiteY1" fmla="*/ 35273 h 1250118"/>
              <a:gd name="connsiteX2" fmla="*/ 1492431 w 1511926"/>
              <a:gd name="connsiteY2" fmla="*/ 116915 h 1250118"/>
              <a:gd name="connsiteX3" fmla="*/ 1172391 w 1511926"/>
              <a:gd name="connsiteY3" fmla="*/ 845170 h 1250118"/>
              <a:gd name="connsiteX4" fmla="*/ 744582 w 1511926"/>
              <a:gd name="connsiteY4" fmla="*/ 1250118 h 1250118"/>
              <a:gd name="connsiteX5" fmla="*/ 271054 w 1511926"/>
              <a:gd name="connsiteY5" fmla="*/ 877827 h 1250118"/>
              <a:gd name="connsiteX6" fmla="*/ 0 w 1511926"/>
              <a:gd name="connsiteY6" fmla="*/ 156104 h 1250118"/>
              <a:gd name="connsiteX7" fmla="*/ 65314 w 1511926"/>
              <a:gd name="connsiteY7" fmla="*/ 25475 h 1250118"/>
              <a:gd name="connsiteX0" fmla="*/ 65314 w 1500371"/>
              <a:gd name="connsiteY0" fmla="*/ 25475 h 1250118"/>
              <a:gd name="connsiteX1" fmla="*/ 1381397 w 1500371"/>
              <a:gd name="connsiteY1" fmla="*/ 35273 h 1250118"/>
              <a:gd name="connsiteX2" fmla="*/ 1479368 w 1500371"/>
              <a:gd name="connsiteY2" fmla="*/ 116915 h 1250118"/>
              <a:gd name="connsiteX3" fmla="*/ 1172391 w 1500371"/>
              <a:gd name="connsiteY3" fmla="*/ 845170 h 1250118"/>
              <a:gd name="connsiteX4" fmla="*/ 744582 w 1500371"/>
              <a:gd name="connsiteY4" fmla="*/ 1250118 h 1250118"/>
              <a:gd name="connsiteX5" fmla="*/ 271054 w 1500371"/>
              <a:gd name="connsiteY5" fmla="*/ 877827 h 1250118"/>
              <a:gd name="connsiteX6" fmla="*/ 0 w 1500371"/>
              <a:gd name="connsiteY6" fmla="*/ 156104 h 1250118"/>
              <a:gd name="connsiteX7" fmla="*/ 65314 w 1500371"/>
              <a:gd name="connsiteY7" fmla="*/ 25475 h 1250118"/>
              <a:gd name="connsiteX0" fmla="*/ 65314 w 1500371"/>
              <a:gd name="connsiteY0" fmla="*/ 25475 h 1250118"/>
              <a:gd name="connsiteX1" fmla="*/ 1381397 w 1500371"/>
              <a:gd name="connsiteY1" fmla="*/ 35273 h 1250118"/>
              <a:gd name="connsiteX2" fmla="*/ 1479368 w 1500371"/>
              <a:gd name="connsiteY2" fmla="*/ 116915 h 1250118"/>
              <a:gd name="connsiteX3" fmla="*/ 1172391 w 1500371"/>
              <a:gd name="connsiteY3" fmla="*/ 845170 h 1250118"/>
              <a:gd name="connsiteX4" fmla="*/ 744582 w 1500371"/>
              <a:gd name="connsiteY4" fmla="*/ 1250118 h 1250118"/>
              <a:gd name="connsiteX5" fmla="*/ 271054 w 1500371"/>
              <a:gd name="connsiteY5" fmla="*/ 877827 h 1250118"/>
              <a:gd name="connsiteX6" fmla="*/ 0 w 1500371"/>
              <a:gd name="connsiteY6" fmla="*/ 156104 h 1250118"/>
              <a:gd name="connsiteX7" fmla="*/ 65314 w 1500371"/>
              <a:gd name="connsiteY7" fmla="*/ 25475 h 1250118"/>
              <a:gd name="connsiteX0" fmla="*/ 65314 w 1509727"/>
              <a:gd name="connsiteY0" fmla="*/ 19524 h 1244167"/>
              <a:gd name="connsiteX1" fmla="*/ 1381397 w 1509727"/>
              <a:gd name="connsiteY1" fmla="*/ 29322 h 1244167"/>
              <a:gd name="connsiteX2" fmla="*/ 1479368 w 1509727"/>
              <a:gd name="connsiteY2" fmla="*/ 110964 h 1244167"/>
              <a:gd name="connsiteX3" fmla="*/ 1172391 w 1509727"/>
              <a:gd name="connsiteY3" fmla="*/ 839219 h 1244167"/>
              <a:gd name="connsiteX4" fmla="*/ 744582 w 1509727"/>
              <a:gd name="connsiteY4" fmla="*/ 1244167 h 1244167"/>
              <a:gd name="connsiteX5" fmla="*/ 271054 w 1509727"/>
              <a:gd name="connsiteY5" fmla="*/ 871876 h 1244167"/>
              <a:gd name="connsiteX6" fmla="*/ 0 w 1509727"/>
              <a:gd name="connsiteY6" fmla="*/ 150153 h 1244167"/>
              <a:gd name="connsiteX7" fmla="*/ 65314 w 1509727"/>
              <a:gd name="connsiteY7" fmla="*/ 19524 h 1244167"/>
              <a:gd name="connsiteX0" fmla="*/ 65314 w 1501686"/>
              <a:gd name="connsiteY0" fmla="*/ 20050 h 1244693"/>
              <a:gd name="connsiteX1" fmla="*/ 1381397 w 1501686"/>
              <a:gd name="connsiteY1" fmla="*/ 29848 h 1244693"/>
              <a:gd name="connsiteX2" fmla="*/ 1479368 w 1501686"/>
              <a:gd name="connsiteY2" fmla="*/ 111490 h 1244693"/>
              <a:gd name="connsiteX3" fmla="*/ 1172391 w 1501686"/>
              <a:gd name="connsiteY3" fmla="*/ 839745 h 1244693"/>
              <a:gd name="connsiteX4" fmla="*/ 744582 w 1501686"/>
              <a:gd name="connsiteY4" fmla="*/ 1244693 h 1244693"/>
              <a:gd name="connsiteX5" fmla="*/ 271054 w 1501686"/>
              <a:gd name="connsiteY5" fmla="*/ 872402 h 1244693"/>
              <a:gd name="connsiteX6" fmla="*/ 0 w 1501686"/>
              <a:gd name="connsiteY6" fmla="*/ 150679 h 1244693"/>
              <a:gd name="connsiteX7" fmla="*/ 65314 w 1501686"/>
              <a:gd name="connsiteY7" fmla="*/ 20050 h 1244693"/>
              <a:gd name="connsiteX0" fmla="*/ 65314 w 1501686"/>
              <a:gd name="connsiteY0" fmla="*/ 20050 h 1244693"/>
              <a:gd name="connsiteX1" fmla="*/ 1381397 w 1501686"/>
              <a:gd name="connsiteY1" fmla="*/ 29848 h 1244693"/>
              <a:gd name="connsiteX2" fmla="*/ 1479368 w 1501686"/>
              <a:gd name="connsiteY2" fmla="*/ 111490 h 1244693"/>
              <a:gd name="connsiteX3" fmla="*/ 1172391 w 1501686"/>
              <a:gd name="connsiteY3" fmla="*/ 839745 h 1244693"/>
              <a:gd name="connsiteX4" fmla="*/ 744582 w 1501686"/>
              <a:gd name="connsiteY4" fmla="*/ 1244693 h 1244693"/>
              <a:gd name="connsiteX5" fmla="*/ 271054 w 1501686"/>
              <a:gd name="connsiteY5" fmla="*/ 872402 h 1244693"/>
              <a:gd name="connsiteX6" fmla="*/ 0 w 1501686"/>
              <a:gd name="connsiteY6" fmla="*/ 150679 h 1244693"/>
              <a:gd name="connsiteX7" fmla="*/ 65314 w 1501686"/>
              <a:gd name="connsiteY7" fmla="*/ 20050 h 1244693"/>
              <a:gd name="connsiteX0" fmla="*/ 65314 w 1501686"/>
              <a:gd name="connsiteY0" fmla="*/ 20050 h 1244693"/>
              <a:gd name="connsiteX1" fmla="*/ 1381397 w 1501686"/>
              <a:gd name="connsiteY1" fmla="*/ 29848 h 1244693"/>
              <a:gd name="connsiteX2" fmla="*/ 1479368 w 1501686"/>
              <a:gd name="connsiteY2" fmla="*/ 111490 h 1244693"/>
              <a:gd name="connsiteX3" fmla="*/ 1172391 w 1501686"/>
              <a:gd name="connsiteY3" fmla="*/ 839745 h 1244693"/>
              <a:gd name="connsiteX4" fmla="*/ 744582 w 1501686"/>
              <a:gd name="connsiteY4" fmla="*/ 1244693 h 1244693"/>
              <a:gd name="connsiteX5" fmla="*/ 271054 w 1501686"/>
              <a:gd name="connsiteY5" fmla="*/ 872402 h 1244693"/>
              <a:gd name="connsiteX6" fmla="*/ 0 w 1501686"/>
              <a:gd name="connsiteY6" fmla="*/ 150679 h 1244693"/>
              <a:gd name="connsiteX7" fmla="*/ 65314 w 1501686"/>
              <a:gd name="connsiteY7" fmla="*/ 20050 h 1244693"/>
              <a:gd name="connsiteX0" fmla="*/ 65314 w 1501686"/>
              <a:gd name="connsiteY0" fmla="*/ 20050 h 1244693"/>
              <a:gd name="connsiteX1" fmla="*/ 1381397 w 1501686"/>
              <a:gd name="connsiteY1" fmla="*/ 29848 h 1244693"/>
              <a:gd name="connsiteX2" fmla="*/ 1479368 w 1501686"/>
              <a:gd name="connsiteY2" fmla="*/ 111490 h 1244693"/>
              <a:gd name="connsiteX3" fmla="*/ 1172391 w 1501686"/>
              <a:gd name="connsiteY3" fmla="*/ 839745 h 1244693"/>
              <a:gd name="connsiteX4" fmla="*/ 744582 w 1501686"/>
              <a:gd name="connsiteY4" fmla="*/ 1244693 h 1244693"/>
              <a:gd name="connsiteX5" fmla="*/ 271054 w 1501686"/>
              <a:gd name="connsiteY5" fmla="*/ 872402 h 1244693"/>
              <a:gd name="connsiteX6" fmla="*/ 0 w 1501686"/>
              <a:gd name="connsiteY6" fmla="*/ 150679 h 1244693"/>
              <a:gd name="connsiteX7" fmla="*/ 65314 w 1501686"/>
              <a:gd name="connsiteY7" fmla="*/ 20050 h 1244693"/>
              <a:gd name="connsiteX0" fmla="*/ 65314 w 1501686"/>
              <a:gd name="connsiteY0" fmla="*/ 20050 h 1244693"/>
              <a:gd name="connsiteX1" fmla="*/ 1381397 w 1501686"/>
              <a:gd name="connsiteY1" fmla="*/ 29848 h 1244693"/>
              <a:gd name="connsiteX2" fmla="*/ 1479368 w 1501686"/>
              <a:gd name="connsiteY2" fmla="*/ 111490 h 1244693"/>
              <a:gd name="connsiteX3" fmla="*/ 1172391 w 1501686"/>
              <a:gd name="connsiteY3" fmla="*/ 839745 h 1244693"/>
              <a:gd name="connsiteX4" fmla="*/ 744582 w 1501686"/>
              <a:gd name="connsiteY4" fmla="*/ 1244693 h 1244693"/>
              <a:gd name="connsiteX5" fmla="*/ 271054 w 1501686"/>
              <a:gd name="connsiteY5" fmla="*/ 872402 h 1244693"/>
              <a:gd name="connsiteX6" fmla="*/ 0 w 1501686"/>
              <a:gd name="connsiteY6" fmla="*/ 150679 h 1244693"/>
              <a:gd name="connsiteX7" fmla="*/ 65314 w 1501686"/>
              <a:gd name="connsiteY7" fmla="*/ 20050 h 1244693"/>
              <a:gd name="connsiteX0" fmla="*/ 65314 w 1501686"/>
              <a:gd name="connsiteY0" fmla="*/ 20050 h 1241427"/>
              <a:gd name="connsiteX1" fmla="*/ 1381397 w 1501686"/>
              <a:gd name="connsiteY1" fmla="*/ 29848 h 1241427"/>
              <a:gd name="connsiteX2" fmla="*/ 1479368 w 1501686"/>
              <a:gd name="connsiteY2" fmla="*/ 111490 h 1241427"/>
              <a:gd name="connsiteX3" fmla="*/ 1172391 w 1501686"/>
              <a:gd name="connsiteY3" fmla="*/ 839745 h 1241427"/>
              <a:gd name="connsiteX4" fmla="*/ 724987 w 1501686"/>
              <a:gd name="connsiteY4" fmla="*/ 1241427 h 1241427"/>
              <a:gd name="connsiteX5" fmla="*/ 271054 w 1501686"/>
              <a:gd name="connsiteY5" fmla="*/ 872402 h 1241427"/>
              <a:gd name="connsiteX6" fmla="*/ 0 w 1501686"/>
              <a:gd name="connsiteY6" fmla="*/ 150679 h 1241427"/>
              <a:gd name="connsiteX7" fmla="*/ 65314 w 1501686"/>
              <a:gd name="connsiteY7" fmla="*/ 20050 h 1241427"/>
              <a:gd name="connsiteX0" fmla="*/ 65314 w 1501686"/>
              <a:gd name="connsiteY0" fmla="*/ 20050 h 1241427"/>
              <a:gd name="connsiteX1" fmla="*/ 1381397 w 1501686"/>
              <a:gd name="connsiteY1" fmla="*/ 29848 h 1241427"/>
              <a:gd name="connsiteX2" fmla="*/ 1479368 w 1501686"/>
              <a:gd name="connsiteY2" fmla="*/ 111490 h 1241427"/>
              <a:gd name="connsiteX3" fmla="*/ 1172391 w 1501686"/>
              <a:gd name="connsiteY3" fmla="*/ 839745 h 1241427"/>
              <a:gd name="connsiteX4" fmla="*/ 724987 w 1501686"/>
              <a:gd name="connsiteY4" fmla="*/ 1241427 h 1241427"/>
              <a:gd name="connsiteX5" fmla="*/ 271054 w 1501686"/>
              <a:gd name="connsiteY5" fmla="*/ 872402 h 1241427"/>
              <a:gd name="connsiteX6" fmla="*/ 0 w 1501686"/>
              <a:gd name="connsiteY6" fmla="*/ 150679 h 1241427"/>
              <a:gd name="connsiteX7" fmla="*/ 65314 w 1501686"/>
              <a:gd name="connsiteY7" fmla="*/ 20050 h 1241427"/>
              <a:gd name="connsiteX0" fmla="*/ 65314 w 1501686"/>
              <a:gd name="connsiteY0" fmla="*/ 20050 h 1241430"/>
              <a:gd name="connsiteX1" fmla="*/ 1381397 w 1501686"/>
              <a:gd name="connsiteY1" fmla="*/ 29848 h 1241430"/>
              <a:gd name="connsiteX2" fmla="*/ 1479368 w 1501686"/>
              <a:gd name="connsiteY2" fmla="*/ 111490 h 1241430"/>
              <a:gd name="connsiteX3" fmla="*/ 1172391 w 1501686"/>
              <a:gd name="connsiteY3" fmla="*/ 839745 h 1241430"/>
              <a:gd name="connsiteX4" fmla="*/ 724987 w 1501686"/>
              <a:gd name="connsiteY4" fmla="*/ 1241427 h 1241430"/>
              <a:gd name="connsiteX5" fmla="*/ 271054 w 1501686"/>
              <a:gd name="connsiteY5" fmla="*/ 872402 h 1241430"/>
              <a:gd name="connsiteX6" fmla="*/ 0 w 1501686"/>
              <a:gd name="connsiteY6" fmla="*/ 150679 h 1241430"/>
              <a:gd name="connsiteX7" fmla="*/ 65314 w 1501686"/>
              <a:gd name="connsiteY7" fmla="*/ 20050 h 1241430"/>
              <a:gd name="connsiteX0" fmla="*/ 65314 w 1501686"/>
              <a:gd name="connsiteY0" fmla="*/ 20050 h 1241433"/>
              <a:gd name="connsiteX1" fmla="*/ 1381397 w 1501686"/>
              <a:gd name="connsiteY1" fmla="*/ 29848 h 1241433"/>
              <a:gd name="connsiteX2" fmla="*/ 1479368 w 1501686"/>
              <a:gd name="connsiteY2" fmla="*/ 111490 h 1241433"/>
              <a:gd name="connsiteX3" fmla="*/ 1172391 w 1501686"/>
              <a:gd name="connsiteY3" fmla="*/ 839745 h 1241433"/>
              <a:gd name="connsiteX4" fmla="*/ 724987 w 1501686"/>
              <a:gd name="connsiteY4" fmla="*/ 1241427 h 1241433"/>
              <a:gd name="connsiteX5" fmla="*/ 271054 w 1501686"/>
              <a:gd name="connsiteY5" fmla="*/ 872402 h 1241433"/>
              <a:gd name="connsiteX6" fmla="*/ 0 w 1501686"/>
              <a:gd name="connsiteY6" fmla="*/ 150679 h 1241433"/>
              <a:gd name="connsiteX7" fmla="*/ 65314 w 1501686"/>
              <a:gd name="connsiteY7" fmla="*/ 20050 h 1241433"/>
              <a:gd name="connsiteX0" fmla="*/ 65314 w 1501686"/>
              <a:gd name="connsiteY0" fmla="*/ 20050 h 1241433"/>
              <a:gd name="connsiteX1" fmla="*/ 1381397 w 1501686"/>
              <a:gd name="connsiteY1" fmla="*/ 29848 h 1241433"/>
              <a:gd name="connsiteX2" fmla="*/ 1479368 w 1501686"/>
              <a:gd name="connsiteY2" fmla="*/ 111490 h 1241433"/>
              <a:gd name="connsiteX3" fmla="*/ 1172391 w 1501686"/>
              <a:gd name="connsiteY3" fmla="*/ 839745 h 1241433"/>
              <a:gd name="connsiteX4" fmla="*/ 724987 w 1501686"/>
              <a:gd name="connsiteY4" fmla="*/ 1241427 h 1241433"/>
              <a:gd name="connsiteX5" fmla="*/ 284117 w 1501686"/>
              <a:gd name="connsiteY5" fmla="*/ 872402 h 1241433"/>
              <a:gd name="connsiteX6" fmla="*/ 0 w 1501686"/>
              <a:gd name="connsiteY6" fmla="*/ 150679 h 1241433"/>
              <a:gd name="connsiteX7" fmla="*/ 65314 w 1501686"/>
              <a:gd name="connsiteY7" fmla="*/ 20050 h 1241433"/>
              <a:gd name="connsiteX0" fmla="*/ 65314 w 1501686"/>
              <a:gd name="connsiteY0" fmla="*/ 20050 h 1241433"/>
              <a:gd name="connsiteX1" fmla="*/ 1381397 w 1501686"/>
              <a:gd name="connsiteY1" fmla="*/ 29848 h 1241433"/>
              <a:gd name="connsiteX2" fmla="*/ 1479368 w 1501686"/>
              <a:gd name="connsiteY2" fmla="*/ 111490 h 1241433"/>
              <a:gd name="connsiteX3" fmla="*/ 1172391 w 1501686"/>
              <a:gd name="connsiteY3" fmla="*/ 839745 h 1241433"/>
              <a:gd name="connsiteX4" fmla="*/ 724987 w 1501686"/>
              <a:gd name="connsiteY4" fmla="*/ 1241427 h 1241433"/>
              <a:gd name="connsiteX5" fmla="*/ 284117 w 1501686"/>
              <a:gd name="connsiteY5" fmla="*/ 872402 h 1241433"/>
              <a:gd name="connsiteX6" fmla="*/ 0 w 1501686"/>
              <a:gd name="connsiteY6" fmla="*/ 150679 h 1241433"/>
              <a:gd name="connsiteX7" fmla="*/ 65314 w 1501686"/>
              <a:gd name="connsiteY7" fmla="*/ 20050 h 1241433"/>
              <a:gd name="connsiteX0" fmla="*/ 65314 w 1501686"/>
              <a:gd name="connsiteY0" fmla="*/ 20050 h 1241433"/>
              <a:gd name="connsiteX1" fmla="*/ 1381397 w 1501686"/>
              <a:gd name="connsiteY1" fmla="*/ 29848 h 1241433"/>
              <a:gd name="connsiteX2" fmla="*/ 1479368 w 1501686"/>
              <a:gd name="connsiteY2" fmla="*/ 111490 h 1241433"/>
              <a:gd name="connsiteX3" fmla="*/ 1172391 w 1501686"/>
              <a:gd name="connsiteY3" fmla="*/ 839745 h 1241433"/>
              <a:gd name="connsiteX4" fmla="*/ 724987 w 1501686"/>
              <a:gd name="connsiteY4" fmla="*/ 1241427 h 1241433"/>
              <a:gd name="connsiteX5" fmla="*/ 284117 w 1501686"/>
              <a:gd name="connsiteY5" fmla="*/ 872402 h 1241433"/>
              <a:gd name="connsiteX6" fmla="*/ 0 w 1501686"/>
              <a:gd name="connsiteY6" fmla="*/ 150679 h 1241433"/>
              <a:gd name="connsiteX7" fmla="*/ 65314 w 1501686"/>
              <a:gd name="connsiteY7" fmla="*/ 20050 h 1241433"/>
              <a:gd name="connsiteX0" fmla="*/ 65314 w 1501686"/>
              <a:gd name="connsiteY0" fmla="*/ 20050 h 1241433"/>
              <a:gd name="connsiteX1" fmla="*/ 1381397 w 1501686"/>
              <a:gd name="connsiteY1" fmla="*/ 29848 h 1241433"/>
              <a:gd name="connsiteX2" fmla="*/ 1479368 w 1501686"/>
              <a:gd name="connsiteY2" fmla="*/ 111490 h 1241433"/>
              <a:gd name="connsiteX3" fmla="*/ 1172391 w 1501686"/>
              <a:gd name="connsiteY3" fmla="*/ 839745 h 1241433"/>
              <a:gd name="connsiteX4" fmla="*/ 724987 w 1501686"/>
              <a:gd name="connsiteY4" fmla="*/ 1241427 h 1241433"/>
              <a:gd name="connsiteX5" fmla="*/ 284117 w 1501686"/>
              <a:gd name="connsiteY5" fmla="*/ 872402 h 1241433"/>
              <a:gd name="connsiteX6" fmla="*/ 0 w 1501686"/>
              <a:gd name="connsiteY6" fmla="*/ 150679 h 1241433"/>
              <a:gd name="connsiteX7" fmla="*/ 65314 w 1501686"/>
              <a:gd name="connsiteY7" fmla="*/ 20050 h 1241433"/>
              <a:gd name="connsiteX0" fmla="*/ 65314 w 1501686"/>
              <a:gd name="connsiteY0" fmla="*/ 20050 h 1241432"/>
              <a:gd name="connsiteX1" fmla="*/ 1381397 w 1501686"/>
              <a:gd name="connsiteY1" fmla="*/ 29848 h 1241432"/>
              <a:gd name="connsiteX2" fmla="*/ 1479368 w 1501686"/>
              <a:gd name="connsiteY2" fmla="*/ 111490 h 1241432"/>
              <a:gd name="connsiteX3" fmla="*/ 1172391 w 1501686"/>
              <a:gd name="connsiteY3" fmla="*/ 839745 h 1241432"/>
              <a:gd name="connsiteX4" fmla="*/ 724987 w 1501686"/>
              <a:gd name="connsiteY4" fmla="*/ 1241427 h 1241432"/>
              <a:gd name="connsiteX5" fmla="*/ 284117 w 1501686"/>
              <a:gd name="connsiteY5" fmla="*/ 872402 h 1241432"/>
              <a:gd name="connsiteX6" fmla="*/ 0 w 1501686"/>
              <a:gd name="connsiteY6" fmla="*/ 150679 h 1241432"/>
              <a:gd name="connsiteX7" fmla="*/ 65314 w 1501686"/>
              <a:gd name="connsiteY7" fmla="*/ 20050 h 1241432"/>
              <a:gd name="connsiteX0" fmla="*/ 65314 w 1501686"/>
              <a:gd name="connsiteY0" fmla="*/ 20050 h 1241432"/>
              <a:gd name="connsiteX1" fmla="*/ 1381397 w 1501686"/>
              <a:gd name="connsiteY1" fmla="*/ 29848 h 1241432"/>
              <a:gd name="connsiteX2" fmla="*/ 1479368 w 1501686"/>
              <a:gd name="connsiteY2" fmla="*/ 111490 h 1241432"/>
              <a:gd name="connsiteX3" fmla="*/ 1172391 w 1501686"/>
              <a:gd name="connsiteY3" fmla="*/ 839745 h 1241432"/>
              <a:gd name="connsiteX4" fmla="*/ 724987 w 1501686"/>
              <a:gd name="connsiteY4" fmla="*/ 1241427 h 1241432"/>
              <a:gd name="connsiteX5" fmla="*/ 284117 w 1501686"/>
              <a:gd name="connsiteY5" fmla="*/ 872402 h 1241432"/>
              <a:gd name="connsiteX6" fmla="*/ 0 w 1501686"/>
              <a:gd name="connsiteY6" fmla="*/ 150679 h 1241432"/>
              <a:gd name="connsiteX7" fmla="*/ 65314 w 1501686"/>
              <a:gd name="connsiteY7" fmla="*/ 20050 h 1241432"/>
              <a:gd name="connsiteX0" fmla="*/ 65314 w 1501686"/>
              <a:gd name="connsiteY0" fmla="*/ 20050 h 1241432"/>
              <a:gd name="connsiteX1" fmla="*/ 1381397 w 1501686"/>
              <a:gd name="connsiteY1" fmla="*/ 29848 h 1241432"/>
              <a:gd name="connsiteX2" fmla="*/ 1479368 w 1501686"/>
              <a:gd name="connsiteY2" fmla="*/ 111490 h 1241432"/>
              <a:gd name="connsiteX3" fmla="*/ 1172391 w 1501686"/>
              <a:gd name="connsiteY3" fmla="*/ 839745 h 1241432"/>
              <a:gd name="connsiteX4" fmla="*/ 724987 w 1501686"/>
              <a:gd name="connsiteY4" fmla="*/ 1241427 h 1241432"/>
              <a:gd name="connsiteX5" fmla="*/ 284117 w 1501686"/>
              <a:gd name="connsiteY5" fmla="*/ 872402 h 1241432"/>
              <a:gd name="connsiteX6" fmla="*/ 0 w 1501686"/>
              <a:gd name="connsiteY6" fmla="*/ 140882 h 1241432"/>
              <a:gd name="connsiteX7" fmla="*/ 65314 w 1501686"/>
              <a:gd name="connsiteY7" fmla="*/ 20050 h 1241432"/>
              <a:gd name="connsiteX0" fmla="*/ 65314 w 1501686"/>
              <a:gd name="connsiteY0" fmla="*/ 20050 h 1241432"/>
              <a:gd name="connsiteX1" fmla="*/ 1381397 w 1501686"/>
              <a:gd name="connsiteY1" fmla="*/ 29848 h 1241432"/>
              <a:gd name="connsiteX2" fmla="*/ 1479368 w 1501686"/>
              <a:gd name="connsiteY2" fmla="*/ 111490 h 1241432"/>
              <a:gd name="connsiteX3" fmla="*/ 1172391 w 1501686"/>
              <a:gd name="connsiteY3" fmla="*/ 839745 h 1241432"/>
              <a:gd name="connsiteX4" fmla="*/ 724987 w 1501686"/>
              <a:gd name="connsiteY4" fmla="*/ 1241427 h 1241432"/>
              <a:gd name="connsiteX5" fmla="*/ 284117 w 1501686"/>
              <a:gd name="connsiteY5" fmla="*/ 872402 h 1241432"/>
              <a:gd name="connsiteX6" fmla="*/ 0 w 1501686"/>
              <a:gd name="connsiteY6" fmla="*/ 140882 h 1241432"/>
              <a:gd name="connsiteX7" fmla="*/ 65314 w 1501686"/>
              <a:gd name="connsiteY7" fmla="*/ 20050 h 1241432"/>
              <a:gd name="connsiteX0" fmla="*/ 104128 w 1540500"/>
              <a:gd name="connsiteY0" fmla="*/ 20050 h 1241432"/>
              <a:gd name="connsiteX1" fmla="*/ 1420211 w 1540500"/>
              <a:gd name="connsiteY1" fmla="*/ 29848 h 1241432"/>
              <a:gd name="connsiteX2" fmla="*/ 1518182 w 1540500"/>
              <a:gd name="connsiteY2" fmla="*/ 111490 h 1241432"/>
              <a:gd name="connsiteX3" fmla="*/ 1211205 w 1540500"/>
              <a:gd name="connsiteY3" fmla="*/ 839745 h 1241432"/>
              <a:gd name="connsiteX4" fmla="*/ 763801 w 1540500"/>
              <a:gd name="connsiteY4" fmla="*/ 1241427 h 1241432"/>
              <a:gd name="connsiteX5" fmla="*/ 322931 w 1540500"/>
              <a:gd name="connsiteY5" fmla="*/ 872402 h 1241432"/>
              <a:gd name="connsiteX6" fmla="*/ 38814 w 1540500"/>
              <a:gd name="connsiteY6" fmla="*/ 140882 h 1241432"/>
              <a:gd name="connsiteX7" fmla="*/ 104128 w 1540500"/>
              <a:gd name="connsiteY7" fmla="*/ 20050 h 1241432"/>
              <a:gd name="connsiteX0" fmla="*/ 99966 w 1536338"/>
              <a:gd name="connsiteY0" fmla="*/ 20050 h 1241432"/>
              <a:gd name="connsiteX1" fmla="*/ 1416049 w 1536338"/>
              <a:gd name="connsiteY1" fmla="*/ 29848 h 1241432"/>
              <a:gd name="connsiteX2" fmla="*/ 1514020 w 1536338"/>
              <a:gd name="connsiteY2" fmla="*/ 111490 h 1241432"/>
              <a:gd name="connsiteX3" fmla="*/ 1207043 w 1536338"/>
              <a:gd name="connsiteY3" fmla="*/ 839745 h 1241432"/>
              <a:gd name="connsiteX4" fmla="*/ 759639 w 1536338"/>
              <a:gd name="connsiteY4" fmla="*/ 1241427 h 1241432"/>
              <a:gd name="connsiteX5" fmla="*/ 318769 w 1536338"/>
              <a:gd name="connsiteY5" fmla="*/ 872402 h 1241432"/>
              <a:gd name="connsiteX6" fmla="*/ 34652 w 1536338"/>
              <a:gd name="connsiteY6" fmla="*/ 140882 h 1241432"/>
              <a:gd name="connsiteX7" fmla="*/ 99966 w 1536338"/>
              <a:gd name="connsiteY7" fmla="*/ 20050 h 1241432"/>
              <a:gd name="connsiteX0" fmla="*/ 107033 w 1543405"/>
              <a:gd name="connsiteY0" fmla="*/ 24442 h 1245824"/>
              <a:gd name="connsiteX1" fmla="*/ 1423116 w 1543405"/>
              <a:gd name="connsiteY1" fmla="*/ 34240 h 1245824"/>
              <a:gd name="connsiteX2" fmla="*/ 1521087 w 1543405"/>
              <a:gd name="connsiteY2" fmla="*/ 115882 h 1245824"/>
              <a:gd name="connsiteX3" fmla="*/ 1214110 w 1543405"/>
              <a:gd name="connsiteY3" fmla="*/ 844137 h 1245824"/>
              <a:gd name="connsiteX4" fmla="*/ 766706 w 1543405"/>
              <a:gd name="connsiteY4" fmla="*/ 1245819 h 1245824"/>
              <a:gd name="connsiteX5" fmla="*/ 325836 w 1543405"/>
              <a:gd name="connsiteY5" fmla="*/ 876794 h 1245824"/>
              <a:gd name="connsiteX6" fmla="*/ 41719 w 1543405"/>
              <a:gd name="connsiteY6" fmla="*/ 145274 h 1245824"/>
              <a:gd name="connsiteX7" fmla="*/ 107033 w 1543405"/>
              <a:gd name="connsiteY7" fmla="*/ 24442 h 1245824"/>
              <a:gd name="connsiteX0" fmla="*/ 104637 w 1541009"/>
              <a:gd name="connsiteY0" fmla="*/ 21692 h 1243074"/>
              <a:gd name="connsiteX1" fmla="*/ 1420720 w 1541009"/>
              <a:gd name="connsiteY1" fmla="*/ 31490 h 1243074"/>
              <a:gd name="connsiteX2" fmla="*/ 1518691 w 1541009"/>
              <a:gd name="connsiteY2" fmla="*/ 113132 h 1243074"/>
              <a:gd name="connsiteX3" fmla="*/ 1211714 w 1541009"/>
              <a:gd name="connsiteY3" fmla="*/ 841387 h 1243074"/>
              <a:gd name="connsiteX4" fmla="*/ 764310 w 1541009"/>
              <a:gd name="connsiteY4" fmla="*/ 1243069 h 1243074"/>
              <a:gd name="connsiteX5" fmla="*/ 323440 w 1541009"/>
              <a:gd name="connsiteY5" fmla="*/ 874044 h 1243074"/>
              <a:gd name="connsiteX6" fmla="*/ 39323 w 1541009"/>
              <a:gd name="connsiteY6" fmla="*/ 142524 h 1243074"/>
              <a:gd name="connsiteX7" fmla="*/ 104637 w 1541009"/>
              <a:gd name="connsiteY7" fmla="*/ 21692 h 1243074"/>
              <a:gd name="connsiteX0" fmla="*/ 107262 w 1543634"/>
              <a:gd name="connsiteY0" fmla="*/ 21206 h 1242588"/>
              <a:gd name="connsiteX1" fmla="*/ 1423345 w 1543634"/>
              <a:gd name="connsiteY1" fmla="*/ 31004 h 1242588"/>
              <a:gd name="connsiteX2" fmla="*/ 1521316 w 1543634"/>
              <a:gd name="connsiteY2" fmla="*/ 112646 h 1242588"/>
              <a:gd name="connsiteX3" fmla="*/ 1214339 w 1543634"/>
              <a:gd name="connsiteY3" fmla="*/ 840901 h 1242588"/>
              <a:gd name="connsiteX4" fmla="*/ 766935 w 1543634"/>
              <a:gd name="connsiteY4" fmla="*/ 1242583 h 1242588"/>
              <a:gd name="connsiteX5" fmla="*/ 326065 w 1543634"/>
              <a:gd name="connsiteY5" fmla="*/ 873558 h 1242588"/>
              <a:gd name="connsiteX6" fmla="*/ 38682 w 1543634"/>
              <a:gd name="connsiteY6" fmla="*/ 145304 h 1242588"/>
              <a:gd name="connsiteX7" fmla="*/ 107262 w 1543634"/>
              <a:gd name="connsiteY7" fmla="*/ 21206 h 1242588"/>
              <a:gd name="connsiteX0" fmla="*/ 96883 w 1533255"/>
              <a:gd name="connsiteY0" fmla="*/ 21206 h 1242588"/>
              <a:gd name="connsiteX1" fmla="*/ 1412966 w 1533255"/>
              <a:gd name="connsiteY1" fmla="*/ 31004 h 1242588"/>
              <a:gd name="connsiteX2" fmla="*/ 1510937 w 1533255"/>
              <a:gd name="connsiteY2" fmla="*/ 112646 h 1242588"/>
              <a:gd name="connsiteX3" fmla="*/ 1203960 w 1533255"/>
              <a:gd name="connsiteY3" fmla="*/ 840901 h 1242588"/>
              <a:gd name="connsiteX4" fmla="*/ 756556 w 1533255"/>
              <a:gd name="connsiteY4" fmla="*/ 1242583 h 1242588"/>
              <a:gd name="connsiteX5" fmla="*/ 315686 w 1533255"/>
              <a:gd name="connsiteY5" fmla="*/ 873558 h 1242588"/>
              <a:gd name="connsiteX6" fmla="*/ 41366 w 1533255"/>
              <a:gd name="connsiteY6" fmla="*/ 145304 h 1242588"/>
              <a:gd name="connsiteX7" fmla="*/ 96883 w 1533255"/>
              <a:gd name="connsiteY7" fmla="*/ 21206 h 1242588"/>
              <a:gd name="connsiteX0" fmla="*/ 96883 w 1533255"/>
              <a:gd name="connsiteY0" fmla="*/ 21206 h 1242588"/>
              <a:gd name="connsiteX1" fmla="*/ 1412966 w 1533255"/>
              <a:gd name="connsiteY1" fmla="*/ 31004 h 1242588"/>
              <a:gd name="connsiteX2" fmla="*/ 1510937 w 1533255"/>
              <a:gd name="connsiteY2" fmla="*/ 112646 h 1242588"/>
              <a:gd name="connsiteX3" fmla="*/ 1203960 w 1533255"/>
              <a:gd name="connsiteY3" fmla="*/ 840901 h 1242588"/>
              <a:gd name="connsiteX4" fmla="*/ 756556 w 1533255"/>
              <a:gd name="connsiteY4" fmla="*/ 1242583 h 1242588"/>
              <a:gd name="connsiteX5" fmla="*/ 315686 w 1533255"/>
              <a:gd name="connsiteY5" fmla="*/ 873558 h 1242588"/>
              <a:gd name="connsiteX6" fmla="*/ 41366 w 1533255"/>
              <a:gd name="connsiteY6" fmla="*/ 145304 h 1242588"/>
              <a:gd name="connsiteX7" fmla="*/ 96883 w 1533255"/>
              <a:gd name="connsiteY7" fmla="*/ 21206 h 1242588"/>
              <a:gd name="connsiteX0" fmla="*/ 96883 w 1533255"/>
              <a:gd name="connsiteY0" fmla="*/ 21206 h 1242588"/>
              <a:gd name="connsiteX1" fmla="*/ 1412966 w 1533255"/>
              <a:gd name="connsiteY1" fmla="*/ 31004 h 1242588"/>
              <a:gd name="connsiteX2" fmla="*/ 1510937 w 1533255"/>
              <a:gd name="connsiteY2" fmla="*/ 112646 h 1242588"/>
              <a:gd name="connsiteX3" fmla="*/ 1203960 w 1533255"/>
              <a:gd name="connsiteY3" fmla="*/ 840901 h 1242588"/>
              <a:gd name="connsiteX4" fmla="*/ 756556 w 1533255"/>
              <a:gd name="connsiteY4" fmla="*/ 1242583 h 1242588"/>
              <a:gd name="connsiteX5" fmla="*/ 315686 w 1533255"/>
              <a:gd name="connsiteY5" fmla="*/ 873558 h 1242588"/>
              <a:gd name="connsiteX6" fmla="*/ 41366 w 1533255"/>
              <a:gd name="connsiteY6" fmla="*/ 145304 h 1242588"/>
              <a:gd name="connsiteX7" fmla="*/ 96883 w 1533255"/>
              <a:gd name="connsiteY7" fmla="*/ 21206 h 1242588"/>
              <a:gd name="connsiteX0" fmla="*/ 96883 w 1533255"/>
              <a:gd name="connsiteY0" fmla="*/ 21206 h 1242588"/>
              <a:gd name="connsiteX1" fmla="*/ 1412966 w 1533255"/>
              <a:gd name="connsiteY1" fmla="*/ 31004 h 1242588"/>
              <a:gd name="connsiteX2" fmla="*/ 1510937 w 1533255"/>
              <a:gd name="connsiteY2" fmla="*/ 112646 h 1242588"/>
              <a:gd name="connsiteX3" fmla="*/ 1203960 w 1533255"/>
              <a:gd name="connsiteY3" fmla="*/ 840901 h 1242588"/>
              <a:gd name="connsiteX4" fmla="*/ 756556 w 1533255"/>
              <a:gd name="connsiteY4" fmla="*/ 1242583 h 1242588"/>
              <a:gd name="connsiteX5" fmla="*/ 315686 w 1533255"/>
              <a:gd name="connsiteY5" fmla="*/ 873558 h 1242588"/>
              <a:gd name="connsiteX6" fmla="*/ 41366 w 1533255"/>
              <a:gd name="connsiteY6" fmla="*/ 145304 h 1242588"/>
              <a:gd name="connsiteX7" fmla="*/ 96883 w 1533255"/>
              <a:gd name="connsiteY7" fmla="*/ 21206 h 1242588"/>
              <a:gd name="connsiteX0" fmla="*/ 96883 w 1533255"/>
              <a:gd name="connsiteY0" fmla="*/ 21206 h 1242588"/>
              <a:gd name="connsiteX1" fmla="*/ 1412966 w 1533255"/>
              <a:gd name="connsiteY1" fmla="*/ 31004 h 1242588"/>
              <a:gd name="connsiteX2" fmla="*/ 1510937 w 1533255"/>
              <a:gd name="connsiteY2" fmla="*/ 112646 h 1242588"/>
              <a:gd name="connsiteX3" fmla="*/ 1203960 w 1533255"/>
              <a:gd name="connsiteY3" fmla="*/ 840901 h 1242588"/>
              <a:gd name="connsiteX4" fmla="*/ 756556 w 1533255"/>
              <a:gd name="connsiteY4" fmla="*/ 1242583 h 1242588"/>
              <a:gd name="connsiteX5" fmla="*/ 315686 w 1533255"/>
              <a:gd name="connsiteY5" fmla="*/ 873558 h 1242588"/>
              <a:gd name="connsiteX6" fmla="*/ 41366 w 1533255"/>
              <a:gd name="connsiteY6" fmla="*/ 145304 h 1242588"/>
              <a:gd name="connsiteX7" fmla="*/ 96883 w 1533255"/>
              <a:gd name="connsiteY7" fmla="*/ 21206 h 124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255" h="1242588">
                <a:moveTo>
                  <a:pt x="96883" y="21206"/>
                </a:moveTo>
                <a:cubicBezTo>
                  <a:pt x="587828" y="550252"/>
                  <a:pt x="1264921" y="236743"/>
                  <a:pt x="1412966" y="31004"/>
                </a:cubicBezTo>
                <a:cubicBezTo>
                  <a:pt x="1466306" y="-46285"/>
                  <a:pt x="1581695" y="42977"/>
                  <a:pt x="1510937" y="112646"/>
                </a:cubicBezTo>
                <a:cubicBezTo>
                  <a:pt x="1196340" y="391321"/>
                  <a:pt x="1208315" y="689589"/>
                  <a:pt x="1203960" y="840901"/>
                </a:cubicBezTo>
                <a:cubicBezTo>
                  <a:pt x="1185454" y="1116310"/>
                  <a:pt x="928551" y="1241494"/>
                  <a:pt x="756556" y="1242583"/>
                </a:cubicBezTo>
                <a:cubicBezTo>
                  <a:pt x="559525" y="1243672"/>
                  <a:pt x="329836" y="1074942"/>
                  <a:pt x="315686" y="873558"/>
                </a:cubicBezTo>
                <a:cubicBezTo>
                  <a:pt x="296092" y="433775"/>
                  <a:pt x="171995" y="271578"/>
                  <a:pt x="41366" y="145304"/>
                </a:cubicBezTo>
                <a:cubicBezTo>
                  <a:pt x="-57695" y="39713"/>
                  <a:pt x="45721" y="-39753"/>
                  <a:pt x="96883" y="21206"/>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71F08CCC-351A-3FE2-ADDF-AFDA8E031776}"/>
              </a:ext>
            </a:extLst>
          </p:cNvPr>
          <p:cNvSpPr/>
          <p:nvPr/>
        </p:nvSpPr>
        <p:spPr>
          <a:xfrm>
            <a:off x="3009494" y="3397559"/>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B59DEC02-E2FC-2EE4-6990-2EA2A46CD319}"/>
              </a:ext>
            </a:extLst>
          </p:cNvPr>
          <p:cNvSpPr/>
          <p:nvPr/>
        </p:nvSpPr>
        <p:spPr>
          <a:xfrm>
            <a:off x="144535" y="2198119"/>
            <a:ext cx="1954060" cy="1760403"/>
          </a:xfrm>
          <a:prstGeom prst="ellipse">
            <a:avLst/>
          </a:prstGeom>
          <a:solidFill>
            <a:srgbClr val="ED4B6D"/>
          </a:solidFill>
          <a:ln w="2857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EC4C6D"/>
              </a:buClr>
              <a:buSzPct val="120000"/>
              <a:buFontTx/>
              <a:buNone/>
              <a:tabLst/>
              <a:defRPr/>
            </a:pPr>
            <a:r>
              <a:rPr kumimoji="0" lang="en-ZA" sz="1800" b="1" i="0" u="none" strike="noStrike" kern="1200" cap="none" spc="0" normalizeH="0" baseline="0" noProof="0">
                <a:ln>
                  <a:noFill/>
                </a:ln>
                <a:solidFill>
                  <a:prstClr val="white"/>
                </a:solidFill>
                <a:effectLst/>
                <a:uLnTx/>
                <a:uFillTx/>
                <a:latin typeface="Calibri" panose="020F0502020204030204" pitchFamily="34" charset="0"/>
                <a:ea typeface="+mn-ea"/>
                <a:cs typeface="+mn-cs"/>
              </a:rPr>
              <a:t>Statement of Complaint</a:t>
            </a:r>
          </a:p>
        </p:txBody>
      </p:sp>
      <p:sp>
        <p:nvSpPr>
          <p:cNvPr id="23" name="Oval 22">
            <a:extLst>
              <a:ext uri="{FF2B5EF4-FFF2-40B4-BE49-F238E27FC236}">
                <a16:creationId xmlns:a16="http://schemas.microsoft.com/office/drawing/2014/main" id="{861918E9-D50A-2612-2CE1-FF87730C07D6}"/>
              </a:ext>
            </a:extLst>
          </p:cNvPr>
          <p:cNvSpPr/>
          <p:nvPr/>
        </p:nvSpPr>
        <p:spPr>
          <a:xfrm rot="10800000">
            <a:off x="3084859" y="4732094"/>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3B2EF5F6-BF9D-110A-EFAD-6EBCAD33034A}"/>
              </a:ext>
            </a:extLst>
          </p:cNvPr>
          <p:cNvSpPr/>
          <p:nvPr/>
        </p:nvSpPr>
        <p:spPr>
          <a:xfrm>
            <a:off x="7366897" y="1323817"/>
            <a:ext cx="2094635" cy="2054920"/>
          </a:xfrm>
          <a:prstGeom prst="ellipse">
            <a:avLst/>
          </a:prstGeom>
          <a:solidFill>
            <a:srgbClr val="ED4B6D"/>
          </a:solidFill>
          <a:ln w="2857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
                <a:srgbClr val="EC4C6D"/>
              </a:buClr>
              <a:buSzPct val="120000"/>
              <a:buFontTx/>
              <a:buNone/>
              <a:tabLst/>
              <a:defRPr/>
            </a:pPr>
            <a:r>
              <a:rPr kumimoji="0" lang="en-ZA" sz="1800" b="1" i="0" u="none" strike="noStrike" kern="1200" cap="none" spc="0" normalizeH="0" baseline="0" noProof="0">
                <a:ln>
                  <a:noFill/>
                </a:ln>
                <a:solidFill>
                  <a:prstClr val="white"/>
                </a:solidFill>
                <a:effectLst/>
                <a:uLnTx/>
                <a:uFillTx/>
                <a:latin typeface="Calibri" panose="020F0502020204030204" pitchFamily="34" charset="0"/>
                <a:ea typeface="+mn-ea"/>
                <a:cs typeface="+mn-cs"/>
              </a:rPr>
              <a:t>Protocol </a:t>
            </a:r>
          </a:p>
          <a:p>
            <a:pPr marL="0" marR="0" lvl="0" indent="0" algn="ctr" defTabSz="914400" rtl="0" eaLnBrk="1" fontAlgn="auto" latinLnBrk="0" hangingPunct="1">
              <a:lnSpc>
                <a:spcPct val="100000"/>
              </a:lnSpc>
              <a:spcBef>
                <a:spcPts val="0"/>
              </a:spcBef>
              <a:spcAft>
                <a:spcPts val="0"/>
              </a:spcAft>
              <a:buClr>
                <a:srgbClr val="EC4C6D"/>
              </a:buClr>
              <a:buSzPct val="120000"/>
              <a:buFontTx/>
              <a:buNone/>
              <a:tabLst/>
              <a:defRPr/>
            </a:pPr>
            <a:r>
              <a:rPr kumimoji="0" lang="en-ZA" sz="1800" b="1" i="0" u="none" strike="noStrike" kern="1200" cap="none" spc="0" normalizeH="0" baseline="0" noProof="0">
                <a:ln>
                  <a:noFill/>
                </a:ln>
                <a:solidFill>
                  <a:prstClr val="white"/>
                </a:solidFill>
                <a:effectLst/>
                <a:uLnTx/>
                <a:uFillTx/>
                <a:latin typeface="Calibri" panose="020F0502020204030204" pitchFamily="34" charset="0"/>
                <a:ea typeface="+mn-ea"/>
                <a:cs typeface="+mn-cs"/>
              </a:rPr>
              <a:t>on safety and </a:t>
            </a:r>
          </a:p>
          <a:p>
            <a:pPr marL="0" marR="0" lvl="0" indent="0" algn="ctr" defTabSz="914400" rtl="0" eaLnBrk="1" fontAlgn="auto" latinLnBrk="0" hangingPunct="1">
              <a:lnSpc>
                <a:spcPct val="100000"/>
              </a:lnSpc>
              <a:spcBef>
                <a:spcPts val="0"/>
              </a:spcBef>
              <a:spcAft>
                <a:spcPts val="0"/>
              </a:spcAft>
              <a:buClr>
                <a:srgbClr val="EC4C6D"/>
              </a:buClr>
              <a:buSzPct val="120000"/>
              <a:buFontTx/>
              <a:buNone/>
              <a:tabLst/>
              <a:defRPr/>
            </a:pPr>
            <a:r>
              <a:rPr kumimoji="0" lang="en-ZA" sz="1800" b="1" i="0" u="none" strike="noStrike" kern="1200" cap="none" spc="0" normalizeH="0" baseline="0" noProof="0">
                <a:ln>
                  <a:noFill/>
                </a:ln>
                <a:solidFill>
                  <a:prstClr val="white"/>
                </a:solidFill>
                <a:effectLst/>
                <a:uLnTx/>
                <a:uFillTx/>
                <a:latin typeface="Calibri" panose="020F0502020204030204" pitchFamily="34" charset="0"/>
                <a:ea typeface="+mn-ea"/>
                <a:cs typeface="+mn-cs"/>
              </a:rPr>
              <a:t>security</a:t>
            </a:r>
          </a:p>
        </p:txBody>
      </p:sp>
      <p:sp>
        <p:nvSpPr>
          <p:cNvPr id="25" name="Freeform: Shape 23">
            <a:extLst>
              <a:ext uri="{FF2B5EF4-FFF2-40B4-BE49-F238E27FC236}">
                <a16:creationId xmlns:a16="http://schemas.microsoft.com/office/drawing/2014/main" id="{8316A87E-890E-A794-2338-BCB6430ECF17}"/>
              </a:ext>
            </a:extLst>
          </p:cNvPr>
          <p:cNvSpPr/>
          <p:nvPr/>
        </p:nvSpPr>
        <p:spPr>
          <a:xfrm>
            <a:off x="7692324" y="3079004"/>
            <a:ext cx="1533255" cy="1242588"/>
          </a:xfrm>
          <a:custGeom>
            <a:avLst/>
            <a:gdLst>
              <a:gd name="connsiteX0" fmla="*/ 65314 w 1492431"/>
              <a:gd name="connsiteY0" fmla="*/ 0 h 1224643"/>
              <a:gd name="connsiteX1" fmla="*/ 1381397 w 1492431"/>
              <a:gd name="connsiteY1" fmla="*/ 9798 h 1224643"/>
              <a:gd name="connsiteX2" fmla="*/ 1492431 w 1492431"/>
              <a:gd name="connsiteY2" fmla="*/ 91440 h 1224643"/>
              <a:gd name="connsiteX3" fmla="*/ 1172391 w 1492431"/>
              <a:gd name="connsiteY3" fmla="*/ 819695 h 1224643"/>
              <a:gd name="connsiteX4" fmla="*/ 744582 w 1492431"/>
              <a:gd name="connsiteY4" fmla="*/ 1224643 h 1224643"/>
              <a:gd name="connsiteX5" fmla="*/ 271054 w 1492431"/>
              <a:gd name="connsiteY5" fmla="*/ 852352 h 1224643"/>
              <a:gd name="connsiteX6" fmla="*/ 0 w 1492431"/>
              <a:gd name="connsiteY6" fmla="*/ 130629 h 1224643"/>
              <a:gd name="connsiteX7" fmla="*/ 65314 w 1492431"/>
              <a:gd name="connsiteY7" fmla="*/ 0 h 1224643"/>
              <a:gd name="connsiteX0" fmla="*/ 65314 w 1492431"/>
              <a:gd name="connsiteY0" fmla="*/ 0 h 1224643"/>
              <a:gd name="connsiteX1" fmla="*/ 1381397 w 1492431"/>
              <a:gd name="connsiteY1" fmla="*/ 9798 h 1224643"/>
              <a:gd name="connsiteX2" fmla="*/ 1492431 w 1492431"/>
              <a:gd name="connsiteY2" fmla="*/ 91440 h 1224643"/>
              <a:gd name="connsiteX3" fmla="*/ 1172391 w 1492431"/>
              <a:gd name="connsiteY3" fmla="*/ 819695 h 1224643"/>
              <a:gd name="connsiteX4" fmla="*/ 744582 w 1492431"/>
              <a:gd name="connsiteY4" fmla="*/ 1224643 h 1224643"/>
              <a:gd name="connsiteX5" fmla="*/ 271054 w 1492431"/>
              <a:gd name="connsiteY5" fmla="*/ 852352 h 1224643"/>
              <a:gd name="connsiteX6" fmla="*/ 0 w 1492431"/>
              <a:gd name="connsiteY6" fmla="*/ 130629 h 1224643"/>
              <a:gd name="connsiteX7" fmla="*/ 65314 w 1492431"/>
              <a:gd name="connsiteY7" fmla="*/ 0 h 1224643"/>
              <a:gd name="connsiteX0" fmla="*/ 65314 w 1492431"/>
              <a:gd name="connsiteY0" fmla="*/ 0 h 1224643"/>
              <a:gd name="connsiteX1" fmla="*/ 1381397 w 1492431"/>
              <a:gd name="connsiteY1" fmla="*/ 9798 h 1224643"/>
              <a:gd name="connsiteX2" fmla="*/ 1492431 w 1492431"/>
              <a:gd name="connsiteY2" fmla="*/ 91440 h 1224643"/>
              <a:gd name="connsiteX3" fmla="*/ 1172391 w 1492431"/>
              <a:gd name="connsiteY3" fmla="*/ 819695 h 1224643"/>
              <a:gd name="connsiteX4" fmla="*/ 744582 w 1492431"/>
              <a:gd name="connsiteY4" fmla="*/ 1224643 h 1224643"/>
              <a:gd name="connsiteX5" fmla="*/ 271054 w 1492431"/>
              <a:gd name="connsiteY5" fmla="*/ 852352 h 1224643"/>
              <a:gd name="connsiteX6" fmla="*/ 0 w 1492431"/>
              <a:gd name="connsiteY6" fmla="*/ 130629 h 1224643"/>
              <a:gd name="connsiteX7" fmla="*/ 65314 w 1492431"/>
              <a:gd name="connsiteY7" fmla="*/ 0 h 1224643"/>
              <a:gd name="connsiteX0" fmla="*/ 65314 w 1492431"/>
              <a:gd name="connsiteY0" fmla="*/ 0 h 1224643"/>
              <a:gd name="connsiteX1" fmla="*/ 1381397 w 1492431"/>
              <a:gd name="connsiteY1" fmla="*/ 9798 h 1224643"/>
              <a:gd name="connsiteX2" fmla="*/ 1492431 w 1492431"/>
              <a:gd name="connsiteY2" fmla="*/ 91440 h 1224643"/>
              <a:gd name="connsiteX3" fmla="*/ 1172391 w 1492431"/>
              <a:gd name="connsiteY3" fmla="*/ 819695 h 1224643"/>
              <a:gd name="connsiteX4" fmla="*/ 744582 w 1492431"/>
              <a:gd name="connsiteY4" fmla="*/ 1224643 h 1224643"/>
              <a:gd name="connsiteX5" fmla="*/ 271054 w 1492431"/>
              <a:gd name="connsiteY5" fmla="*/ 852352 h 1224643"/>
              <a:gd name="connsiteX6" fmla="*/ 0 w 1492431"/>
              <a:gd name="connsiteY6" fmla="*/ 130629 h 1224643"/>
              <a:gd name="connsiteX7" fmla="*/ 65314 w 1492431"/>
              <a:gd name="connsiteY7" fmla="*/ 0 h 1224643"/>
              <a:gd name="connsiteX0" fmla="*/ 65314 w 1492431"/>
              <a:gd name="connsiteY0" fmla="*/ 0 h 1224643"/>
              <a:gd name="connsiteX1" fmla="*/ 1381397 w 1492431"/>
              <a:gd name="connsiteY1" fmla="*/ 9798 h 1224643"/>
              <a:gd name="connsiteX2" fmla="*/ 1492431 w 1492431"/>
              <a:gd name="connsiteY2" fmla="*/ 91440 h 1224643"/>
              <a:gd name="connsiteX3" fmla="*/ 1172391 w 1492431"/>
              <a:gd name="connsiteY3" fmla="*/ 819695 h 1224643"/>
              <a:gd name="connsiteX4" fmla="*/ 744582 w 1492431"/>
              <a:gd name="connsiteY4" fmla="*/ 1224643 h 1224643"/>
              <a:gd name="connsiteX5" fmla="*/ 271054 w 1492431"/>
              <a:gd name="connsiteY5" fmla="*/ 852352 h 1224643"/>
              <a:gd name="connsiteX6" fmla="*/ 0 w 1492431"/>
              <a:gd name="connsiteY6" fmla="*/ 130629 h 1224643"/>
              <a:gd name="connsiteX7" fmla="*/ 65314 w 1492431"/>
              <a:gd name="connsiteY7" fmla="*/ 0 h 1224643"/>
              <a:gd name="connsiteX0" fmla="*/ 65314 w 1492431"/>
              <a:gd name="connsiteY0" fmla="*/ 0 h 1224643"/>
              <a:gd name="connsiteX1" fmla="*/ 1381397 w 1492431"/>
              <a:gd name="connsiteY1" fmla="*/ 9798 h 1224643"/>
              <a:gd name="connsiteX2" fmla="*/ 1492431 w 1492431"/>
              <a:gd name="connsiteY2" fmla="*/ 91440 h 1224643"/>
              <a:gd name="connsiteX3" fmla="*/ 1172391 w 1492431"/>
              <a:gd name="connsiteY3" fmla="*/ 819695 h 1224643"/>
              <a:gd name="connsiteX4" fmla="*/ 744582 w 1492431"/>
              <a:gd name="connsiteY4" fmla="*/ 1224643 h 1224643"/>
              <a:gd name="connsiteX5" fmla="*/ 271054 w 1492431"/>
              <a:gd name="connsiteY5" fmla="*/ 852352 h 1224643"/>
              <a:gd name="connsiteX6" fmla="*/ 0 w 1492431"/>
              <a:gd name="connsiteY6" fmla="*/ 130629 h 1224643"/>
              <a:gd name="connsiteX7" fmla="*/ 65314 w 1492431"/>
              <a:gd name="connsiteY7" fmla="*/ 0 h 1224643"/>
              <a:gd name="connsiteX0" fmla="*/ 65314 w 1492431"/>
              <a:gd name="connsiteY0" fmla="*/ 10295 h 1234938"/>
              <a:gd name="connsiteX1" fmla="*/ 1381397 w 1492431"/>
              <a:gd name="connsiteY1" fmla="*/ 20093 h 1234938"/>
              <a:gd name="connsiteX2" fmla="*/ 1492431 w 1492431"/>
              <a:gd name="connsiteY2" fmla="*/ 101735 h 1234938"/>
              <a:gd name="connsiteX3" fmla="*/ 1172391 w 1492431"/>
              <a:gd name="connsiteY3" fmla="*/ 829990 h 1234938"/>
              <a:gd name="connsiteX4" fmla="*/ 744582 w 1492431"/>
              <a:gd name="connsiteY4" fmla="*/ 1234938 h 1234938"/>
              <a:gd name="connsiteX5" fmla="*/ 271054 w 1492431"/>
              <a:gd name="connsiteY5" fmla="*/ 862647 h 1234938"/>
              <a:gd name="connsiteX6" fmla="*/ 0 w 1492431"/>
              <a:gd name="connsiteY6" fmla="*/ 140924 h 1234938"/>
              <a:gd name="connsiteX7" fmla="*/ 65314 w 1492431"/>
              <a:gd name="connsiteY7" fmla="*/ 10295 h 1234938"/>
              <a:gd name="connsiteX0" fmla="*/ 65314 w 1492431"/>
              <a:gd name="connsiteY0" fmla="*/ 14204 h 1238847"/>
              <a:gd name="connsiteX1" fmla="*/ 1381397 w 1492431"/>
              <a:gd name="connsiteY1" fmla="*/ 24002 h 1238847"/>
              <a:gd name="connsiteX2" fmla="*/ 1492431 w 1492431"/>
              <a:gd name="connsiteY2" fmla="*/ 105644 h 1238847"/>
              <a:gd name="connsiteX3" fmla="*/ 1172391 w 1492431"/>
              <a:gd name="connsiteY3" fmla="*/ 833899 h 1238847"/>
              <a:gd name="connsiteX4" fmla="*/ 744582 w 1492431"/>
              <a:gd name="connsiteY4" fmla="*/ 1238847 h 1238847"/>
              <a:gd name="connsiteX5" fmla="*/ 271054 w 1492431"/>
              <a:gd name="connsiteY5" fmla="*/ 866556 h 1238847"/>
              <a:gd name="connsiteX6" fmla="*/ 0 w 1492431"/>
              <a:gd name="connsiteY6" fmla="*/ 144833 h 1238847"/>
              <a:gd name="connsiteX7" fmla="*/ 65314 w 1492431"/>
              <a:gd name="connsiteY7" fmla="*/ 14204 h 1238847"/>
              <a:gd name="connsiteX0" fmla="*/ 65314 w 1511926"/>
              <a:gd name="connsiteY0" fmla="*/ 25475 h 1250118"/>
              <a:gd name="connsiteX1" fmla="*/ 1381397 w 1511926"/>
              <a:gd name="connsiteY1" fmla="*/ 35273 h 1250118"/>
              <a:gd name="connsiteX2" fmla="*/ 1492431 w 1511926"/>
              <a:gd name="connsiteY2" fmla="*/ 116915 h 1250118"/>
              <a:gd name="connsiteX3" fmla="*/ 1172391 w 1511926"/>
              <a:gd name="connsiteY3" fmla="*/ 845170 h 1250118"/>
              <a:gd name="connsiteX4" fmla="*/ 744582 w 1511926"/>
              <a:gd name="connsiteY4" fmla="*/ 1250118 h 1250118"/>
              <a:gd name="connsiteX5" fmla="*/ 271054 w 1511926"/>
              <a:gd name="connsiteY5" fmla="*/ 877827 h 1250118"/>
              <a:gd name="connsiteX6" fmla="*/ 0 w 1511926"/>
              <a:gd name="connsiteY6" fmla="*/ 156104 h 1250118"/>
              <a:gd name="connsiteX7" fmla="*/ 65314 w 1511926"/>
              <a:gd name="connsiteY7" fmla="*/ 25475 h 1250118"/>
              <a:gd name="connsiteX0" fmla="*/ 65314 w 1500371"/>
              <a:gd name="connsiteY0" fmla="*/ 25475 h 1250118"/>
              <a:gd name="connsiteX1" fmla="*/ 1381397 w 1500371"/>
              <a:gd name="connsiteY1" fmla="*/ 35273 h 1250118"/>
              <a:gd name="connsiteX2" fmla="*/ 1479368 w 1500371"/>
              <a:gd name="connsiteY2" fmla="*/ 116915 h 1250118"/>
              <a:gd name="connsiteX3" fmla="*/ 1172391 w 1500371"/>
              <a:gd name="connsiteY3" fmla="*/ 845170 h 1250118"/>
              <a:gd name="connsiteX4" fmla="*/ 744582 w 1500371"/>
              <a:gd name="connsiteY4" fmla="*/ 1250118 h 1250118"/>
              <a:gd name="connsiteX5" fmla="*/ 271054 w 1500371"/>
              <a:gd name="connsiteY5" fmla="*/ 877827 h 1250118"/>
              <a:gd name="connsiteX6" fmla="*/ 0 w 1500371"/>
              <a:gd name="connsiteY6" fmla="*/ 156104 h 1250118"/>
              <a:gd name="connsiteX7" fmla="*/ 65314 w 1500371"/>
              <a:gd name="connsiteY7" fmla="*/ 25475 h 1250118"/>
              <a:gd name="connsiteX0" fmla="*/ 65314 w 1500371"/>
              <a:gd name="connsiteY0" fmla="*/ 25475 h 1250118"/>
              <a:gd name="connsiteX1" fmla="*/ 1381397 w 1500371"/>
              <a:gd name="connsiteY1" fmla="*/ 35273 h 1250118"/>
              <a:gd name="connsiteX2" fmla="*/ 1479368 w 1500371"/>
              <a:gd name="connsiteY2" fmla="*/ 116915 h 1250118"/>
              <a:gd name="connsiteX3" fmla="*/ 1172391 w 1500371"/>
              <a:gd name="connsiteY3" fmla="*/ 845170 h 1250118"/>
              <a:gd name="connsiteX4" fmla="*/ 744582 w 1500371"/>
              <a:gd name="connsiteY4" fmla="*/ 1250118 h 1250118"/>
              <a:gd name="connsiteX5" fmla="*/ 271054 w 1500371"/>
              <a:gd name="connsiteY5" fmla="*/ 877827 h 1250118"/>
              <a:gd name="connsiteX6" fmla="*/ 0 w 1500371"/>
              <a:gd name="connsiteY6" fmla="*/ 156104 h 1250118"/>
              <a:gd name="connsiteX7" fmla="*/ 65314 w 1500371"/>
              <a:gd name="connsiteY7" fmla="*/ 25475 h 1250118"/>
              <a:gd name="connsiteX0" fmla="*/ 65314 w 1509727"/>
              <a:gd name="connsiteY0" fmla="*/ 19524 h 1244167"/>
              <a:gd name="connsiteX1" fmla="*/ 1381397 w 1509727"/>
              <a:gd name="connsiteY1" fmla="*/ 29322 h 1244167"/>
              <a:gd name="connsiteX2" fmla="*/ 1479368 w 1509727"/>
              <a:gd name="connsiteY2" fmla="*/ 110964 h 1244167"/>
              <a:gd name="connsiteX3" fmla="*/ 1172391 w 1509727"/>
              <a:gd name="connsiteY3" fmla="*/ 839219 h 1244167"/>
              <a:gd name="connsiteX4" fmla="*/ 744582 w 1509727"/>
              <a:gd name="connsiteY4" fmla="*/ 1244167 h 1244167"/>
              <a:gd name="connsiteX5" fmla="*/ 271054 w 1509727"/>
              <a:gd name="connsiteY5" fmla="*/ 871876 h 1244167"/>
              <a:gd name="connsiteX6" fmla="*/ 0 w 1509727"/>
              <a:gd name="connsiteY6" fmla="*/ 150153 h 1244167"/>
              <a:gd name="connsiteX7" fmla="*/ 65314 w 1509727"/>
              <a:gd name="connsiteY7" fmla="*/ 19524 h 1244167"/>
              <a:gd name="connsiteX0" fmla="*/ 65314 w 1501686"/>
              <a:gd name="connsiteY0" fmla="*/ 20050 h 1244693"/>
              <a:gd name="connsiteX1" fmla="*/ 1381397 w 1501686"/>
              <a:gd name="connsiteY1" fmla="*/ 29848 h 1244693"/>
              <a:gd name="connsiteX2" fmla="*/ 1479368 w 1501686"/>
              <a:gd name="connsiteY2" fmla="*/ 111490 h 1244693"/>
              <a:gd name="connsiteX3" fmla="*/ 1172391 w 1501686"/>
              <a:gd name="connsiteY3" fmla="*/ 839745 h 1244693"/>
              <a:gd name="connsiteX4" fmla="*/ 744582 w 1501686"/>
              <a:gd name="connsiteY4" fmla="*/ 1244693 h 1244693"/>
              <a:gd name="connsiteX5" fmla="*/ 271054 w 1501686"/>
              <a:gd name="connsiteY5" fmla="*/ 872402 h 1244693"/>
              <a:gd name="connsiteX6" fmla="*/ 0 w 1501686"/>
              <a:gd name="connsiteY6" fmla="*/ 150679 h 1244693"/>
              <a:gd name="connsiteX7" fmla="*/ 65314 w 1501686"/>
              <a:gd name="connsiteY7" fmla="*/ 20050 h 1244693"/>
              <a:gd name="connsiteX0" fmla="*/ 65314 w 1501686"/>
              <a:gd name="connsiteY0" fmla="*/ 20050 h 1244693"/>
              <a:gd name="connsiteX1" fmla="*/ 1381397 w 1501686"/>
              <a:gd name="connsiteY1" fmla="*/ 29848 h 1244693"/>
              <a:gd name="connsiteX2" fmla="*/ 1479368 w 1501686"/>
              <a:gd name="connsiteY2" fmla="*/ 111490 h 1244693"/>
              <a:gd name="connsiteX3" fmla="*/ 1172391 w 1501686"/>
              <a:gd name="connsiteY3" fmla="*/ 839745 h 1244693"/>
              <a:gd name="connsiteX4" fmla="*/ 744582 w 1501686"/>
              <a:gd name="connsiteY4" fmla="*/ 1244693 h 1244693"/>
              <a:gd name="connsiteX5" fmla="*/ 271054 w 1501686"/>
              <a:gd name="connsiteY5" fmla="*/ 872402 h 1244693"/>
              <a:gd name="connsiteX6" fmla="*/ 0 w 1501686"/>
              <a:gd name="connsiteY6" fmla="*/ 150679 h 1244693"/>
              <a:gd name="connsiteX7" fmla="*/ 65314 w 1501686"/>
              <a:gd name="connsiteY7" fmla="*/ 20050 h 1244693"/>
              <a:gd name="connsiteX0" fmla="*/ 65314 w 1501686"/>
              <a:gd name="connsiteY0" fmla="*/ 20050 h 1244693"/>
              <a:gd name="connsiteX1" fmla="*/ 1381397 w 1501686"/>
              <a:gd name="connsiteY1" fmla="*/ 29848 h 1244693"/>
              <a:gd name="connsiteX2" fmla="*/ 1479368 w 1501686"/>
              <a:gd name="connsiteY2" fmla="*/ 111490 h 1244693"/>
              <a:gd name="connsiteX3" fmla="*/ 1172391 w 1501686"/>
              <a:gd name="connsiteY3" fmla="*/ 839745 h 1244693"/>
              <a:gd name="connsiteX4" fmla="*/ 744582 w 1501686"/>
              <a:gd name="connsiteY4" fmla="*/ 1244693 h 1244693"/>
              <a:gd name="connsiteX5" fmla="*/ 271054 w 1501686"/>
              <a:gd name="connsiteY5" fmla="*/ 872402 h 1244693"/>
              <a:gd name="connsiteX6" fmla="*/ 0 w 1501686"/>
              <a:gd name="connsiteY6" fmla="*/ 150679 h 1244693"/>
              <a:gd name="connsiteX7" fmla="*/ 65314 w 1501686"/>
              <a:gd name="connsiteY7" fmla="*/ 20050 h 1244693"/>
              <a:gd name="connsiteX0" fmla="*/ 65314 w 1501686"/>
              <a:gd name="connsiteY0" fmla="*/ 20050 h 1244693"/>
              <a:gd name="connsiteX1" fmla="*/ 1381397 w 1501686"/>
              <a:gd name="connsiteY1" fmla="*/ 29848 h 1244693"/>
              <a:gd name="connsiteX2" fmla="*/ 1479368 w 1501686"/>
              <a:gd name="connsiteY2" fmla="*/ 111490 h 1244693"/>
              <a:gd name="connsiteX3" fmla="*/ 1172391 w 1501686"/>
              <a:gd name="connsiteY3" fmla="*/ 839745 h 1244693"/>
              <a:gd name="connsiteX4" fmla="*/ 744582 w 1501686"/>
              <a:gd name="connsiteY4" fmla="*/ 1244693 h 1244693"/>
              <a:gd name="connsiteX5" fmla="*/ 271054 w 1501686"/>
              <a:gd name="connsiteY5" fmla="*/ 872402 h 1244693"/>
              <a:gd name="connsiteX6" fmla="*/ 0 w 1501686"/>
              <a:gd name="connsiteY6" fmla="*/ 150679 h 1244693"/>
              <a:gd name="connsiteX7" fmla="*/ 65314 w 1501686"/>
              <a:gd name="connsiteY7" fmla="*/ 20050 h 1244693"/>
              <a:gd name="connsiteX0" fmla="*/ 65314 w 1501686"/>
              <a:gd name="connsiteY0" fmla="*/ 20050 h 1244693"/>
              <a:gd name="connsiteX1" fmla="*/ 1381397 w 1501686"/>
              <a:gd name="connsiteY1" fmla="*/ 29848 h 1244693"/>
              <a:gd name="connsiteX2" fmla="*/ 1479368 w 1501686"/>
              <a:gd name="connsiteY2" fmla="*/ 111490 h 1244693"/>
              <a:gd name="connsiteX3" fmla="*/ 1172391 w 1501686"/>
              <a:gd name="connsiteY3" fmla="*/ 839745 h 1244693"/>
              <a:gd name="connsiteX4" fmla="*/ 744582 w 1501686"/>
              <a:gd name="connsiteY4" fmla="*/ 1244693 h 1244693"/>
              <a:gd name="connsiteX5" fmla="*/ 271054 w 1501686"/>
              <a:gd name="connsiteY5" fmla="*/ 872402 h 1244693"/>
              <a:gd name="connsiteX6" fmla="*/ 0 w 1501686"/>
              <a:gd name="connsiteY6" fmla="*/ 150679 h 1244693"/>
              <a:gd name="connsiteX7" fmla="*/ 65314 w 1501686"/>
              <a:gd name="connsiteY7" fmla="*/ 20050 h 1244693"/>
              <a:gd name="connsiteX0" fmla="*/ 65314 w 1501686"/>
              <a:gd name="connsiteY0" fmla="*/ 20050 h 1241427"/>
              <a:gd name="connsiteX1" fmla="*/ 1381397 w 1501686"/>
              <a:gd name="connsiteY1" fmla="*/ 29848 h 1241427"/>
              <a:gd name="connsiteX2" fmla="*/ 1479368 w 1501686"/>
              <a:gd name="connsiteY2" fmla="*/ 111490 h 1241427"/>
              <a:gd name="connsiteX3" fmla="*/ 1172391 w 1501686"/>
              <a:gd name="connsiteY3" fmla="*/ 839745 h 1241427"/>
              <a:gd name="connsiteX4" fmla="*/ 724987 w 1501686"/>
              <a:gd name="connsiteY4" fmla="*/ 1241427 h 1241427"/>
              <a:gd name="connsiteX5" fmla="*/ 271054 w 1501686"/>
              <a:gd name="connsiteY5" fmla="*/ 872402 h 1241427"/>
              <a:gd name="connsiteX6" fmla="*/ 0 w 1501686"/>
              <a:gd name="connsiteY6" fmla="*/ 150679 h 1241427"/>
              <a:gd name="connsiteX7" fmla="*/ 65314 w 1501686"/>
              <a:gd name="connsiteY7" fmla="*/ 20050 h 1241427"/>
              <a:gd name="connsiteX0" fmla="*/ 65314 w 1501686"/>
              <a:gd name="connsiteY0" fmla="*/ 20050 h 1241427"/>
              <a:gd name="connsiteX1" fmla="*/ 1381397 w 1501686"/>
              <a:gd name="connsiteY1" fmla="*/ 29848 h 1241427"/>
              <a:gd name="connsiteX2" fmla="*/ 1479368 w 1501686"/>
              <a:gd name="connsiteY2" fmla="*/ 111490 h 1241427"/>
              <a:gd name="connsiteX3" fmla="*/ 1172391 w 1501686"/>
              <a:gd name="connsiteY3" fmla="*/ 839745 h 1241427"/>
              <a:gd name="connsiteX4" fmla="*/ 724987 w 1501686"/>
              <a:gd name="connsiteY4" fmla="*/ 1241427 h 1241427"/>
              <a:gd name="connsiteX5" fmla="*/ 271054 w 1501686"/>
              <a:gd name="connsiteY5" fmla="*/ 872402 h 1241427"/>
              <a:gd name="connsiteX6" fmla="*/ 0 w 1501686"/>
              <a:gd name="connsiteY6" fmla="*/ 150679 h 1241427"/>
              <a:gd name="connsiteX7" fmla="*/ 65314 w 1501686"/>
              <a:gd name="connsiteY7" fmla="*/ 20050 h 1241427"/>
              <a:gd name="connsiteX0" fmla="*/ 65314 w 1501686"/>
              <a:gd name="connsiteY0" fmla="*/ 20050 h 1241430"/>
              <a:gd name="connsiteX1" fmla="*/ 1381397 w 1501686"/>
              <a:gd name="connsiteY1" fmla="*/ 29848 h 1241430"/>
              <a:gd name="connsiteX2" fmla="*/ 1479368 w 1501686"/>
              <a:gd name="connsiteY2" fmla="*/ 111490 h 1241430"/>
              <a:gd name="connsiteX3" fmla="*/ 1172391 w 1501686"/>
              <a:gd name="connsiteY3" fmla="*/ 839745 h 1241430"/>
              <a:gd name="connsiteX4" fmla="*/ 724987 w 1501686"/>
              <a:gd name="connsiteY4" fmla="*/ 1241427 h 1241430"/>
              <a:gd name="connsiteX5" fmla="*/ 271054 w 1501686"/>
              <a:gd name="connsiteY5" fmla="*/ 872402 h 1241430"/>
              <a:gd name="connsiteX6" fmla="*/ 0 w 1501686"/>
              <a:gd name="connsiteY6" fmla="*/ 150679 h 1241430"/>
              <a:gd name="connsiteX7" fmla="*/ 65314 w 1501686"/>
              <a:gd name="connsiteY7" fmla="*/ 20050 h 1241430"/>
              <a:gd name="connsiteX0" fmla="*/ 65314 w 1501686"/>
              <a:gd name="connsiteY0" fmla="*/ 20050 h 1241433"/>
              <a:gd name="connsiteX1" fmla="*/ 1381397 w 1501686"/>
              <a:gd name="connsiteY1" fmla="*/ 29848 h 1241433"/>
              <a:gd name="connsiteX2" fmla="*/ 1479368 w 1501686"/>
              <a:gd name="connsiteY2" fmla="*/ 111490 h 1241433"/>
              <a:gd name="connsiteX3" fmla="*/ 1172391 w 1501686"/>
              <a:gd name="connsiteY3" fmla="*/ 839745 h 1241433"/>
              <a:gd name="connsiteX4" fmla="*/ 724987 w 1501686"/>
              <a:gd name="connsiteY4" fmla="*/ 1241427 h 1241433"/>
              <a:gd name="connsiteX5" fmla="*/ 271054 w 1501686"/>
              <a:gd name="connsiteY5" fmla="*/ 872402 h 1241433"/>
              <a:gd name="connsiteX6" fmla="*/ 0 w 1501686"/>
              <a:gd name="connsiteY6" fmla="*/ 150679 h 1241433"/>
              <a:gd name="connsiteX7" fmla="*/ 65314 w 1501686"/>
              <a:gd name="connsiteY7" fmla="*/ 20050 h 1241433"/>
              <a:gd name="connsiteX0" fmla="*/ 65314 w 1501686"/>
              <a:gd name="connsiteY0" fmla="*/ 20050 h 1241433"/>
              <a:gd name="connsiteX1" fmla="*/ 1381397 w 1501686"/>
              <a:gd name="connsiteY1" fmla="*/ 29848 h 1241433"/>
              <a:gd name="connsiteX2" fmla="*/ 1479368 w 1501686"/>
              <a:gd name="connsiteY2" fmla="*/ 111490 h 1241433"/>
              <a:gd name="connsiteX3" fmla="*/ 1172391 w 1501686"/>
              <a:gd name="connsiteY3" fmla="*/ 839745 h 1241433"/>
              <a:gd name="connsiteX4" fmla="*/ 724987 w 1501686"/>
              <a:gd name="connsiteY4" fmla="*/ 1241427 h 1241433"/>
              <a:gd name="connsiteX5" fmla="*/ 284117 w 1501686"/>
              <a:gd name="connsiteY5" fmla="*/ 872402 h 1241433"/>
              <a:gd name="connsiteX6" fmla="*/ 0 w 1501686"/>
              <a:gd name="connsiteY6" fmla="*/ 150679 h 1241433"/>
              <a:gd name="connsiteX7" fmla="*/ 65314 w 1501686"/>
              <a:gd name="connsiteY7" fmla="*/ 20050 h 1241433"/>
              <a:gd name="connsiteX0" fmla="*/ 65314 w 1501686"/>
              <a:gd name="connsiteY0" fmla="*/ 20050 h 1241433"/>
              <a:gd name="connsiteX1" fmla="*/ 1381397 w 1501686"/>
              <a:gd name="connsiteY1" fmla="*/ 29848 h 1241433"/>
              <a:gd name="connsiteX2" fmla="*/ 1479368 w 1501686"/>
              <a:gd name="connsiteY2" fmla="*/ 111490 h 1241433"/>
              <a:gd name="connsiteX3" fmla="*/ 1172391 w 1501686"/>
              <a:gd name="connsiteY3" fmla="*/ 839745 h 1241433"/>
              <a:gd name="connsiteX4" fmla="*/ 724987 w 1501686"/>
              <a:gd name="connsiteY4" fmla="*/ 1241427 h 1241433"/>
              <a:gd name="connsiteX5" fmla="*/ 284117 w 1501686"/>
              <a:gd name="connsiteY5" fmla="*/ 872402 h 1241433"/>
              <a:gd name="connsiteX6" fmla="*/ 0 w 1501686"/>
              <a:gd name="connsiteY6" fmla="*/ 150679 h 1241433"/>
              <a:gd name="connsiteX7" fmla="*/ 65314 w 1501686"/>
              <a:gd name="connsiteY7" fmla="*/ 20050 h 1241433"/>
              <a:gd name="connsiteX0" fmla="*/ 65314 w 1501686"/>
              <a:gd name="connsiteY0" fmla="*/ 20050 h 1241433"/>
              <a:gd name="connsiteX1" fmla="*/ 1381397 w 1501686"/>
              <a:gd name="connsiteY1" fmla="*/ 29848 h 1241433"/>
              <a:gd name="connsiteX2" fmla="*/ 1479368 w 1501686"/>
              <a:gd name="connsiteY2" fmla="*/ 111490 h 1241433"/>
              <a:gd name="connsiteX3" fmla="*/ 1172391 w 1501686"/>
              <a:gd name="connsiteY3" fmla="*/ 839745 h 1241433"/>
              <a:gd name="connsiteX4" fmla="*/ 724987 w 1501686"/>
              <a:gd name="connsiteY4" fmla="*/ 1241427 h 1241433"/>
              <a:gd name="connsiteX5" fmla="*/ 284117 w 1501686"/>
              <a:gd name="connsiteY5" fmla="*/ 872402 h 1241433"/>
              <a:gd name="connsiteX6" fmla="*/ 0 w 1501686"/>
              <a:gd name="connsiteY6" fmla="*/ 150679 h 1241433"/>
              <a:gd name="connsiteX7" fmla="*/ 65314 w 1501686"/>
              <a:gd name="connsiteY7" fmla="*/ 20050 h 1241433"/>
              <a:gd name="connsiteX0" fmla="*/ 65314 w 1501686"/>
              <a:gd name="connsiteY0" fmla="*/ 20050 h 1241433"/>
              <a:gd name="connsiteX1" fmla="*/ 1381397 w 1501686"/>
              <a:gd name="connsiteY1" fmla="*/ 29848 h 1241433"/>
              <a:gd name="connsiteX2" fmla="*/ 1479368 w 1501686"/>
              <a:gd name="connsiteY2" fmla="*/ 111490 h 1241433"/>
              <a:gd name="connsiteX3" fmla="*/ 1172391 w 1501686"/>
              <a:gd name="connsiteY3" fmla="*/ 839745 h 1241433"/>
              <a:gd name="connsiteX4" fmla="*/ 724987 w 1501686"/>
              <a:gd name="connsiteY4" fmla="*/ 1241427 h 1241433"/>
              <a:gd name="connsiteX5" fmla="*/ 284117 w 1501686"/>
              <a:gd name="connsiteY5" fmla="*/ 872402 h 1241433"/>
              <a:gd name="connsiteX6" fmla="*/ 0 w 1501686"/>
              <a:gd name="connsiteY6" fmla="*/ 150679 h 1241433"/>
              <a:gd name="connsiteX7" fmla="*/ 65314 w 1501686"/>
              <a:gd name="connsiteY7" fmla="*/ 20050 h 1241433"/>
              <a:gd name="connsiteX0" fmla="*/ 65314 w 1501686"/>
              <a:gd name="connsiteY0" fmla="*/ 20050 h 1241432"/>
              <a:gd name="connsiteX1" fmla="*/ 1381397 w 1501686"/>
              <a:gd name="connsiteY1" fmla="*/ 29848 h 1241432"/>
              <a:gd name="connsiteX2" fmla="*/ 1479368 w 1501686"/>
              <a:gd name="connsiteY2" fmla="*/ 111490 h 1241432"/>
              <a:gd name="connsiteX3" fmla="*/ 1172391 w 1501686"/>
              <a:gd name="connsiteY3" fmla="*/ 839745 h 1241432"/>
              <a:gd name="connsiteX4" fmla="*/ 724987 w 1501686"/>
              <a:gd name="connsiteY4" fmla="*/ 1241427 h 1241432"/>
              <a:gd name="connsiteX5" fmla="*/ 284117 w 1501686"/>
              <a:gd name="connsiteY5" fmla="*/ 872402 h 1241432"/>
              <a:gd name="connsiteX6" fmla="*/ 0 w 1501686"/>
              <a:gd name="connsiteY6" fmla="*/ 150679 h 1241432"/>
              <a:gd name="connsiteX7" fmla="*/ 65314 w 1501686"/>
              <a:gd name="connsiteY7" fmla="*/ 20050 h 1241432"/>
              <a:gd name="connsiteX0" fmla="*/ 65314 w 1501686"/>
              <a:gd name="connsiteY0" fmla="*/ 20050 h 1241432"/>
              <a:gd name="connsiteX1" fmla="*/ 1381397 w 1501686"/>
              <a:gd name="connsiteY1" fmla="*/ 29848 h 1241432"/>
              <a:gd name="connsiteX2" fmla="*/ 1479368 w 1501686"/>
              <a:gd name="connsiteY2" fmla="*/ 111490 h 1241432"/>
              <a:gd name="connsiteX3" fmla="*/ 1172391 w 1501686"/>
              <a:gd name="connsiteY3" fmla="*/ 839745 h 1241432"/>
              <a:gd name="connsiteX4" fmla="*/ 724987 w 1501686"/>
              <a:gd name="connsiteY4" fmla="*/ 1241427 h 1241432"/>
              <a:gd name="connsiteX5" fmla="*/ 284117 w 1501686"/>
              <a:gd name="connsiteY5" fmla="*/ 872402 h 1241432"/>
              <a:gd name="connsiteX6" fmla="*/ 0 w 1501686"/>
              <a:gd name="connsiteY6" fmla="*/ 150679 h 1241432"/>
              <a:gd name="connsiteX7" fmla="*/ 65314 w 1501686"/>
              <a:gd name="connsiteY7" fmla="*/ 20050 h 1241432"/>
              <a:gd name="connsiteX0" fmla="*/ 65314 w 1501686"/>
              <a:gd name="connsiteY0" fmla="*/ 20050 h 1241432"/>
              <a:gd name="connsiteX1" fmla="*/ 1381397 w 1501686"/>
              <a:gd name="connsiteY1" fmla="*/ 29848 h 1241432"/>
              <a:gd name="connsiteX2" fmla="*/ 1479368 w 1501686"/>
              <a:gd name="connsiteY2" fmla="*/ 111490 h 1241432"/>
              <a:gd name="connsiteX3" fmla="*/ 1172391 w 1501686"/>
              <a:gd name="connsiteY3" fmla="*/ 839745 h 1241432"/>
              <a:gd name="connsiteX4" fmla="*/ 724987 w 1501686"/>
              <a:gd name="connsiteY4" fmla="*/ 1241427 h 1241432"/>
              <a:gd name="connsiteX5" fmla="*/ 284117 w 1501686"/>
              <a:gd name="connsiteY5" fmla="*/ 872402 h 1241432"/>
              <a:gd name="connsiteX6" fmla="*/ 0 w 1501686"/>
              <a:gd name="connsiteY6" fmla="*/ 140882 h 1241432"/>
              <a:gd name="connsiteX7" fmla="*/ 65314 w 1501686"/>
              <a:gd name="connsiteY7" fmla="*/ 20050 h 1241432"/>
              <a:gd name="connsiteX0" fmla="*/ 65314 w 1501686"/>
              <a:gd name="connsiteY0" fmla="*/ 20050 h 1241432"/>
              <a:gd name="connsiteX1" fmla="*/ 1381397 w 1501686"/>
              <a:gd name="connsiteY1" fmla="*/ 29848 h 1241432"/>
              <a:gd name="connsiteX2" fmla="*/ 1479368 w 1501686"/>
              <a:gd name="connsiteY2" fmla="*/ 111490 h 1241432"/>
              <a:gd name="connsiteX3" fmla="*/ 1172391 w 1501686"/>
              <a:gd name="connsiteY3" fmla="*/ 839745 h 1241432"/>
              <a:gd name="connsiteX4" fmla="*/ 724987 w 1501686"/>
              <a:gd name="connsiteY4" fmla="*/ 1241427 h 1241432"/>
              <a:gd name="connsiteX5" fmla="*/ 284117 w 1501686"/>
              <a:gd name="connsiteY5" fmla="*/ 872402 h 1241432"/>
              <a:gd name="connsiteX6" fmla="*/ 0 w 1501686"/>
              <a:gd name="connsiteY6" fmla="*/ 140882 h 1241432"/>
              <a:gd name="connsiteX7" fmla="*/ 65314 w 1501686"/>
              <a:gd name="connsiteY7" fmla="*/ 20050 h 1241432"/>
              <a:gd name="connsiteX0" fmla="*/ 104128 w 1540500"/>
              <a:gd name="connsiteY0" fmla="*/ 20050 h 1241432"/>
              <a:gd name="connsiteX1" fmla="*/ 1420211 w 1540500"/>
              <a:gd name="connsiteY1" fmla="*/ 29848 h 1241432"/>
              <a:gd name="connsiteX2" fmla="*/ 1518182 w 1540500"/>
              <a:gd name="connsiteY2" fmla="*/ 111490 h 1241432"/>
              <a:gd name="connsiteX3" fmla="*/ 1211205 w 1540500"/>
              <a:gd name="connsiteY3" fmla="*/ 839745 h 1241432"/>
              <a:gd name="connsiteX4" fmla="*/ 763801 w 1540500"/>
              <a:gd name="connsiteY4" fmla="*/ 1241427 h 1241432"/>
              <a:gd name="connsiteX5" fmla="*/ 322931 w 1540500"/>
              <a:gd name="connsiteY5" fmla="*/ 872402 h 1241432"/>
              <a:gd name="connsiteX6" fmla="*/ 38814 w 1540500"/>
              <a:gd name="connsiteY6" fmla="*/ 140882 h 1241432"/>
              <a:gd name="connsiteX7" fmla="*/ 104128 w 1540500"/>
              <a:gd name="connsiteY7" fmla="*/ 20050 h 1241432"/>
              <a:gd name="connsiteX0" fmla="*/ 99966 w 1536338"/>
              <a:gd name="connsiteY0" fmla="*/ 20050 h 1241432"/>
              <a:gd name="connsiteX1" fmla="*/ 1416049 w 1536338"/>
              <a:gd name="connsiteY1" fmla="*/ 29848 h 1241432"/>
              <a:gd name="connsiteX2" fmla="*/ 1514020 w 1536338"/>
              <a:gd name="connsiteY2" fmla="*/ 111490 h 1241432"/>
              <a:gd name="connsiteX3" fmla="*/ 1207043 w 1536338"/>
              <a:gd name="connsiteY3" fmla="*/ 839745 h 1241432"/>
              <a:gd name="connsiteX4" fmla="*/ 759639 w 1536338"/>
              <a:gd name="connsiteY4" fmla="*/ 1241427 h 1241432"/>
              <a:gd name="connsiteX5" fmla="*/ 318769 w 1536338"/>
              <a:gd name="connsiteY5" fmla="*/ 872402 h 1241432"/>
              <a:gd name="connsiteX6" fmla="*/ 34652 w 1536338"/>
              <a:gd name="connsiteY6" fmla="*/ 140882 h 1241432"/>
              <a:gd name="connsiteX7" fmla="*/ 99966 w 1536338"/>
              <a:gd name="connsiteY7" fmla="*/ 20050 h 1241432"/>
              <a:gd name="connsiteX0" fmla="*/ 107033 w 1543405"/>
              <a:gd name="connsiteY0" fmla="*/ 24442 h 1245824"/>
              <a:gd name="connsiteX1" fmla="*/ 1423116 w 1543405"/>
              <a:gd name="connsiteY1" fmla="*/ 34240 h 1245824"/>
              <a:gd name="connsiteX2" fmla="*/ 1521087 w 1543405"/>
              <a:gd name="connsiteY2" fmla="*/ 115882 h 1245824"/>
              <a:gd name="connsiteX3" fmla="*/ 1214110 w 1543405"/>
              <a:gd name="connsiteY3" fmla="*/ 844137 h 1245824"/>
              <a:gd name="connsiteX4" fmla="*/ 766706 w 1543405"/>
              <a:gd name="connsiteY4" fmla="*/ 1245819 h 1245824"/>
              <a:gd name="connsiteX5" fmla="*/ 325836 w 1543405"/>
              <a:gd name="connsiteY5" fmla="*/ 876794 h 1245824"/>
              <a:gd name="connsiteX6" fmla="*/ 41719 w 1543405"/>
              <a:gd name="connsiteY6" fmla="*/ 145274 h 1245824"/>
              <a:gd name="connsiteX7" fmla="*/ 107033 w 1543405"/>
              <a:gd name="connsiteY7" fmla="*/ 24442 h 1245824"/>
              <a:gd name="connsiteX0" fmla="*/ 104637 w 1541009"/>
              <a:gd name="connsiteY0" fmla="*/ 21692 h 1243074"/>
              <a:gd name="connsiteX1" fmla="*/ 1420720 w 1541009"/>
              <a:gd name="connsiteY1" fmla="*/ 31490 h 1243074"/>
              <a:gd name="connsiteX2" fmla="*/ 1518691 w 1541009"/>
              <a:gd name="connsiteY2" fmla="*/ 113132 h 1243074"/>
              <a:gd name="connsiteX3" fmla="*/ 1211714 w 1541009"/>
              <a:gd name="connsiteY3" fmla="*/ 841387 h 1243074"/>
              <a:gd name="connsiteX4" fmla="*/ 764310 w 1541009"/>
              <a:gd name="connsiteY4" fmla="*/ 1243069 h 1243074"/>
              <a:gd name="connsiteX5" fmla="*/ 323440 w 1541009"/>
              <a:gd name="connsiteY5" fmla="*/ 874044 h 1243074"/>
              <a:gd name="connsiteX6" fmla="*/ 39323 w 1541009"/>
              <a:gd name="connsiteY6" fmla="*/ 142524 h 1243074"/>
              <a:gd name="connsiteX7" fmla="*/ 104637 w 1541009"/>
              <a:gd name="connsiteY7" fmla="*/ 21692 h 1243074"/>
              <a:gd name="connsiteX0" fmla="*/ 107262 w 1543634"/>
              <a:gd name="connsiteY0" fmla="*/ 21206 h 1242588"/>
              <a:gd name="connsiteX1" fmla="*/ 1423345 w 1543634"/>
              <a:gd name="connsiteY1" fmla="*/ 31004 h 1242588"/>
              <a:gd name="connsiteX2" fmla="*/ 1521316 w 1543634"/>
              <a:gd name="connsiteY2" fmla="*/ 112646 h 1242588"/>
              <a:gd name="connsiteX3" fmla="*/ 1214339 w 1543634"/>
              <a:gd name="connsiteY3" fmla="*/ 840901 h 1242588"/>
              <a:gd name="connsiteX4" fmla="*/ 766935 w 1543634"/>
              <a:gd name="connsiteY4" fmla="*/ 1242583 h 1242588"/>
              <a:gd name="connsiteX5" fmla="*/ 326065 w 1543634"/>
              <a:gd name="connsiteY5" fmla="*/ 873558 h 1242588"/>
              <a:gd name="connsiteX6" fmla="*/ 38682 w 1543634"/>
              <a:gd name="connsiteY6" fmla="*/ 145304 h 1242588"/>
              <a:gd name="connsiteX7" fmla="*/ 107262 w 1543634"/>
              <a:gd name="connsiteY7" fmla="*/ 21206 h 1242588"/>
              <a:gd name="connsiteX0" fmla="*/ 96883 w 1533255"/>
              <a:gd name="connsiteY0" fmla="*/ 21206 h 1242588"/>
              <a:gd name="connsiteX1" fmla="*/ 1412966 w 1533255"/>
              <a:gd name="connsiteY1" fmla="*/ 31004 h 1242588"/>
              <a:gd name="connsiteX2" fmla="*/ 1510937 w 1533255"/>
              <a:gd name="connsiteY2" fmla="*/ 112646 h 1242588"/>
              <a:gd name="connsiteX3" fmla="*/ 1203960 w 1533255"/>
              <a:gd name="connsiteY3" fmla="*/ 840901 h 1242588"/>
              <a:gd name="connsiteX4" fmla="*/ 756556 w 1533255"/>
              <a:gd name="connsiteY4" fmla="*/ 1242583 h 1242588"/>
              <a:gd name="connsiteX5" fmla="*/ 315686 w 1533255"/>
              <a:gd name="connsiteY5" fmla="*/ 873558 h 1242588"/>
              <a:gd name="connsiteX6" fmla="*/ 41366 w 1533255"/>
              <a:gd name="connsiteY6" fmla="*/ 145304 h 1242588"/>
              <a:gd name="connsiteX7" fmla="*/ 96883 w 1533255"/>
              <a:gd name="connsiteY7" fmla="*/ 21206 h 1242588"/>
              <a:gd name="connsiteX0" fmla="*/ 96883 w 1533255"/>
              <a:gd name="connsiteY0" fmla="*/ 21206 h 1242588"/>
              <a:gd name="connsiteX1" fmla="*/ 1412966 w 1533255"/>
              <a:gd name="connsiteY1" fmla="*/ 31004 h 1242588"/>
              <a:gd name="connsiteX2" fmla="*/ 1510937 w 1533255"/>
              <a:gd name="connsiteY2" fmla="*/ 112646 h 1242588"/>
              <a:gd name="connsiteX3" fmla="*/ 1203960 w 1533255"/>
              <a:gd name="connsiteY3" fmla="*/ 840901 h 1242588"/>
              <a:gd name="connsiteX4" fmla="*/ 756556 w 1533255"/>
              <a:gd name="connsiteY4" fmla="*/ 1242583 h 1242588"/>
              <a:gd name="connsiteX5" fmla="*/ 315686 w 1533255"/>
              <a:gd name="connsiteY5" fmla="*/ 873558 h 1242588"/>
              <a:gd name="connsiteX6" fmla="*/ 41366 w 1533255"/>
              <a:gd name="connsiteY6" fmla="*/ 145304 h 1242588"/>
              <a:gd name="connsiteX7" fmla="*/ 96883 w 1533255"/>
              <a:gd name="connsiteY7" fmla="*/ 21206 h 1242588"/>
              <a:gd name="connsiteX0" fmla="*/ 96883 w 1533255"/>
              <a:gd name="connsiteY0" fmla="*/ 21206 h 1242588"/>
              <a:gd name="connsiteX1" fmla="*/ 1412966 w 1533255"/>
              <a:gd name="connsiteY1" fmla="*/ 31004 h 1242588"/>
              <a:gd name="connsiteX2" fmla="*/ 1510937 w 1533255"/>
              <a:gd name="connsiteY2" fmla="*/ 112646 h 1242588"/>
              <a:gd name="connsiteX3" fmla="*/ 1203960 w 1533255"/>
              <a:gd name="connsiteY3" fmla="*/ 840901 h 1242588"/>
              <a:gd name="connsiteX4" fmla="*/ 756556 w 1533255"/>
              <a:gd name="connsiteY4" fmla="*/ 1242583 h 1242588"/>
              <a:gd name="connsiteX5" fmla="*/ 315686 w 1533255"/>
              <a:gd name="connsiteY5" fmla="*/ 873558 h 1242588"/>
              <a:gd name="connsiteX6" fmla="*/ 41366 w 1533255"/>
              <a:gd name="connsiteY6" fmla="*/ 145304 h 1242588"/>
              <a:gd name="connsiteX7" fmla="*/ 96883 w 1533255"/>
              <a:gd name="connsiteY7" fmla="*/ 21206 h 1242588"/>
              <a:gd name="connsiteX0" fmla="*/ 96883 w 1533255"/>
              <a:gd name="connsiteY0" fmla="*/ 21206 h 1242588"/>
              <a:gd name="connsiteX1" fmla="*/ 1412966 w 1533255"/>
              <a:gd name="connsiteY1" fmla="*/ 31004 h 1242588"/>
              <a:gd name="connsiteX2" fmla="*/ 1510937 w 1533255"/>
              <a:gd name="connsiteY2" fmla="*/ 112646 h 1242588"/>
              <a:gd name="connsiteX3" fmla="*/ 1203960 w 1533255"/>
              <a:gd name="connsiteY3" fmla="*/ 840901 h 1242588"/>
              <a:gd name="connsiteX4" fmla="*/ 756556 w 1533255"/>
              <a:gd name="connsiteY4" fmla="*/ 1242583 h 1242588"/>
              <a:gd name="connsiteX5" fmla="*/ 315686 w 1533255"/>
              <a:gd name="connsiteY5" fmla="*/ 873558 h 1242588"/>
              <a:gd name="connsiteX6" fmla="*/ 41366 w 1533255"/>
              <a:gd name="connsiteY6" fmla="*/ 145304 h 1242588"/>
              <a:gd name="connsiteX7" fmla="*/ 96883 w 1533255"/>
              <a:gd name="connsiteY7" fmla="*/ 21206 h 1242588"/>
              <a:gd name="connsiteX0" fmla="*/ 96883 w 1533255"/>
              <a:gd name="connsiteY0" fmla="*/ 21206 h 1242588"/>
              <a:gd name="connsiteX1" fmla="*/ 1412966 w 1533255"/>
              <a:gd name="connsiteY1" fmla="*/ 31004 h 1242588"/>
              <a:gd name="connsiteX2" fmla="*/ 1510937 w 1533255"/>
              <a:gd name="connsiteY2" fmla="*/ 112646 h 1242588"/>
              <a:gd name="connsiteX3" fmla="*/ 1203960 w 1533255"/>
              <a:gd name="connsiteY3" fmla="*/ 840901 h 1242588"/>
              <a:gd name="connsiteX4" fmla="*/ 756556 w 1533255"/>
              <a:gd name="connsiteY4" fmla="*/ 1242583 h 1242588"/>
              <a:gd name="connsiteX5" fmla="*/ 315686 w 1533255"/>
              <a:gd name="connsiteY5" fmla="*/ 873558 h 1242588"/>
              <a:gd name="connsiteX6" fmla="*/ 41366 w 1533255"/>
              <a:gd name="connsiteY6" fmla="*/ 145304 h 1242588"/>
              <a:gd name="connsiteX7" fmla="*/ 96883 w 1533255"/>
              <a:gd name="connsiteY7" fmla="*/ 21206 h 124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255" h="1242588">
                <a:moveTo>
                  <a:pt x="96883" y="21206"/>
                </a:moveTo>
                <a:cubicBezTo>
                  <a:pt x="587828" y="550252"/>
                  <a:pt x="1264921" y="236743"/>
                  <a:pt x="1412966" y="31004"/>
                </a:cubicBezTo>
                <a:cubicBezTo>
                  <a:pt x="1466306" y="-46285"/>
                  <a:pt x="1581695" y="42977"/>
                  <a:pt x="1510937" y="112646"/>
                </a:cubicBezTo>
                <a:cubicBezTo>
                  <a:pt x="1196340" y="391321"/>
                  <a:pt x="1208315" y="689589"/>
                  <a:pt x="1203960" y="840901"/>
                </a:cubicBezTo>
                <a:cubicBezTo>
                  <a:pt x="1185454" y="1116310"/>
                  <a:pt x="928551" y="1241494"/>
                  <a:pt x="756556" y="1242583"/>
                </a:cubicBezTo>
                <a:cubicBezTo>
                  <a:pt x="559525" y="1243672"/>
                  <a:pt x="329836" y="1074942"/>
                  <a:pt x="315686" y="873558"/>
                </a:cubicBezTo>
                <a:cubicBezTo>
                  <a:pt x="296092" y="433775"/>
                  <a:pt x="171995" y="271578"/>
                  <a:pt x="41366" y="145304"/>
                </a:cubicBezTo>
                <a:cubicBezTo>
                  <a:pt x="-57695" y="39713"/>
                  <a:pt x="45721" y="-39753"/>
                  <a:pt x="96883" y="21206"/>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56B312E8-771B-7772-84F1-417E1504EE36}"/>
              </a:ext>
            </a:extLst>
          </p:cNvPr>
          <p:cNvSpPr/>
          <p:nvPr/>
        </p:nvSpPr>
        <p:spPr>
          <a:xfrm>
            <a:off x="3048860" y="3658838"/>
            <a:ext cx="720000" cy="2390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0D1C0C23-643A-6487-E4C1-8CFB81DC3ABE}"/>
              </a:ext>
            </a:extLst>
          </p:cNvPr>
          <p:cNvSpPr/>
          <p:nvPr/>
        </p:nvSpPr>
        <p:spPr>
          <a:xfrm rot="10800000">
            <a:off x="8098951" y="3490164"/>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3493F7A5-2E3F-2BA4-D15E-56EDB3B09FC3}"/>
              </a:ext>
            </a:extLst>
          </p:cNvPr>
          <p:cNvSpPr/>
          <p:nvPr/>
        </p:nvSpPr>
        <p:spPr>
          <a:xfrm>
            <a:off x="9698852" y="1323817"/>
            <a:ext cx="2199321" cy="2066322"/>
          </a:xfrm>
          <a:prstGeom prst="ellipse">
            <a:avLst/>
          </a:prstGeom>
          <a:solidFill>
            <a:srgbClr val="ED4B6D"/>
          </a:solidFill>
          <a:ln w="2857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Protocol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campus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err="1">
                <a:ln>
                  <a:noFill/>
                </a:ln>
                <a:solidFill>
                  <a:prstClr val="white"/>
                </a:solidFill>
                <a:effectLst/>
                <a:uLnTx/>
                <a:uFillTx/>
                <a:latin typeface="Calibri" panose="020F0502020204030204"/>
                <a:ea typeface="+mn-ea"/>
                <a:cs typeface="+mn-cs"/>
              </a:rPr>
              <a:t>Accommo</a:t>
            </a: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-dation</a:t>
            </a:r>
            <a:endParaRPr kumimoji="0" lang="en-ZA"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32" name="Freeform: Shape 29">
            <a:extLst>
              <a:ext uri="{FF2B5EF4-FFF2-40B4-BE49-F238E27FC236}">
                <a16:creationId xmlns:a16="http://schemas.microsoft.com/office/drawing/2014/main" id="{AE175B33-9E6D-01D4-2865-03C361172983}"/>
              </a:ext>
            </a:extLst>
          </p:cNvPr>
          <p:cNvSpPr/>
          <p:nvPr/>
        </p:nvSpPr>
        <p:spPr>
          <a:xfrm>
            <a:off x="10038834" y="3079004"/>
            <a:ext cx="1533255" cy="1242588"/>
          </a:xfrm>
          <a:custGeom>
            <a:avLst/>
            <a:gdLst>
              <a:gd name="connsiteX0" fmla="*/ 65314 w 1492431"/>
              <a:gd name="connsiteY0" fmla="*/ 0 h 1224643"/>
              <a:gd name="connsiteX1" fmla="*/ 1381397 w 1492431"/>
              <a:gd name="connsiteY1" fmla="*/ 9798 h 1224643"/>
              <a:gd name="connsiteX2" fmla="*/ 1492431 w 1492431"/>
              <a:gd name="connsiteY2" fmla="*/ 91440 h 1224643"/>
              <a:gd name="connsiteX3" fmla="*/ 1172391 w 1492431"/>
              <a:gd name="connsiteY3" fmla="*/ 819695 h 1224643"/>
              <a:gd name="connsiteX4" fmla="*/ 744582 w 1492431"/>
              <a:gd name="connsiteY4" fmla="*/ 1224643 h 1224643"/>
              <a:gd name="connsiteX5" fmla="*/ 271054 w 1492431"/>
              <a:gd name="connsiteY5" fmla="*/ 852352 h 1224643"/>
              <a:gd name="connsiteX6" fmla="*/ 0 w 1492431"/>
              <a:gd name="connsiteY6" fmla="*/ 130629 h 1224643"/>
              <a:gd name="connsiteX7" fmla="*/ 65314 w 1492431"/>
              <a:gd name="connsiteY7" fmla="*/ 0 h 1224643"/>
              <a:gd name="connsiteX0" fmla="*/ 65314 w 1492431"/>
              <a:gd name="connsiteY0" fmla="*/ 0 h 1224643"/>
              <a:gd name="connsiteX1" fmla="*/ 1381397 w 1492431"/>
              <a:gd name="connsiteY1" fmla="*/ 9798 h 1224643"/>
              <a:gd name="connsiteX2" fmla="*/ 1492431 w 1492431"/>
              <a:gd name="connsiteY2" fmla="*/ 91440 h 1224643"/>
              <a:gd name="connsiteX3" fmla="*/ 1172391 w 1492431"/>
              <a:gd name="connsiteY3" fmla="*/ 819695 h 1224643"/>
              <a:gd name="connsiteX4" fmla="*/ 744582 w 1492431"/>
              <a:gd name="connsiteY4" fmla="*/ 1224643 h 1224643"/>
              <a:gd name="connsiteX5" fmla="*/ 271054 w 1492431"/>
              <a:gd name="connsiteY5" fmla="*/ 852352 h 1224643"/>
              <a:gd name="connsiteX6" fmla="*/ 0 w 1492431"/>
              <a:gd name="connsiteY6" fmla="*/ 130629 h 1224643"/>
              <a:gd name="connsiteX7" fmla="*/ 65314 w 1492431"/>
              <a:gd name="connsiteY7" fmla="*/ 0 h 1224643"/>
              <a:gd name="connsiteX0" fmla="*/ 65314 w 1492431"/>
              <a:gd name="connsiteY0" fmla="*/ 0 h 1224643"/>
              <a:gd name="connsiteX1" fmla="*/ 1381397 w 1492431"/>
              <a:gd name="connsiteY1" fmla="*/ 9798 h 1224643"/>
              <a:gd name="connsiteX2" fmla="*/ 1492431 w 1492431"/>
              <a:gd name="connsiteY2" fmla="*/ 91440 h 1224643"/>
              <a:gd name="connsiteX3" fmla="*/ 1172391 w 1492431"/>
              <a:gd name="connsiteY3" fmla="*/ 819695 h 1224643"/>
              <a:gd name="connsiteX4" fmla="*/ 744582 w 1492431"/>
              <a:gd name="connsiteY4" fmla="*/ 1224643 h 1224643"/>
              <a:gd name="connsiteX5" fmla="*/ 271054 w 1492431"/>
              <a:gd name="connsiteY5" fmla="*/ 852352 h 1224643"/>
              <a:gd name="connsiteX6" fmla="*/ 0 w 1492431"/>
              <a:gd name="connsiteY6" fmla="*/ 130629 h 1224643"/>
              <a:gd name="connsiteX7" fmla="*/ 65314 w 1492431"/>
              <a:gd name="connsiteY7" fmla="*/ 0 h 1224643"/>
              <a:gd name="connsiteX0" fmla="*/ 65314 w 1492431"/>
              <a:gd name="connsiteY0" fmla="*/ 0 h 1224643"/>
              <a:gd name="connsiteX1" fmla="*/ 1381397 w 1492431"/>
              <a:gd name="connsiteY1" fmla="*/ 9798 h 1224643"/>
              <a:gd name="connsiteX2" fmla="*/ 1492431 w 1492431"/>
              <a:gd name="connsiteY2" fmla="*/ 91440 h 1224643"/>
              <a:gd name="connsiteX3" fmla="*/ 1172391 w 1492431"/>
              <a:gd name="connsiteY3" fmla="*/ 819695 h 1224643"/>
              <a:gd name="connsiteX4" fmla="*/ 744582 w 1492431"/>
              <a:gd name="connsiteY4" fmla="*/ 1224643 h 1224643"/>
              <a:gd name="connsiteX5" fmla="*/ 271054 w 1492431"/>
              <a:gd name="connsiteY5" fmla="*/ 852352 h 1224643"/>
              <a:gd name="connsiteX6" fmla="*/ 0 w 1492431"/>
              <a:gd name="connsiteY6" fmla="*/ 130629 h 1224643"/>
              <a:gd name="connsiteX7" fmla="*/ 65314 w 1492431"/>
              <a:gd name="connsiteY7" fmla="*/ 0 h 1224643"/>
              <a:gd name="connsiteX0" fmla="*/ 65314 w 1492431"/>
              <a:gd name="connsiteY0" fmla="*/ 0 h 1224643"/>
              <a:gd name="connsiteX1" fmla="*/ 1381397 w 1492431"/>
              <a:gd name="connsiteY1" fmla="*/ 9798 h 1224643"/>
              <a:gd name="connsiteX2" fmla="*/ 1492431 w 1492431"/>
              <a:gd name="connsiteY2" fmla="*/ 91440 h 1224643"/>
              <a:gd name="connsiteX3" fmla="*/ 1172391 w 1492431"/>
              <a:gd name="connsiteY3" fmla="*/ 819695 h 1224643"/>
              <a:gd name="connsiteX4" fmla="*/ 744582 w 1492431"/>
              <a:gd name="connsiteY4" fmla="*/ 1224643 h 1224643"/>
              <a:gd name="connsiteX5" fmla="*/ 271054 w 1492431"/>
              <a:gd name="connsiteY5" fmla="*/ 852352 h 1224643"/>
              <a:gd name="connsiteX6" fmla="*/ 0 w 1492431"/>
              <a:gd name="connsiteY6" fmla="*/ 130629 h 1224643"/>
              <a:gd name="connsiteX7" fmla="*/ 65314 w 1492431"/>
              <a:gd name="connsiteY7" fmla="*/ 0 h 1224643"/>
              <a:gd name="connsiteX0" fmla="*/ 65314 w 1492431"/>
              <a:gd name="connsiteY0" fmla="*/ 0 h 1224643"/>
              <a:gd name="connsiteX1" fmla="*/ 1381397 w 1492431"/>
              <a:gd name="connsiteY1" fmla="*/ 9798 h 1224643"/>
              <a:gd name="connsiteX2" fmla="*/ 1492431 w 1492431"/>
              <a:gd name="connsiteY2" fmla="*/ 91440 h 1224643"/>
              <a:gd name="connsiteX3" fmla="*/ 1172391 w 1492431"/>
              <a:gd name="connsiteY3" fmla="*/ 819695 h 1224643"/>
              <a:gd name="connsiteX4" fmla="*/ 744582 w 1492431"/>
              <a:gd name="connsiteY4" fmla="*/ 1224643 h 1224643"/>
              <a:gd name="connsiteX5" fmla="*/ 271054 w 1492431"/>
              <a:gd name="connsiteY5" fmla="*/ 852352 h 1224643"/>
              <a:gd name="connsiteX6" fmla="*/ 0 w 1492431"/>
              <a:gd name="connsiteY6" fmla="*/ 130629 h 1224643"/>
              <a:gd name="connsiteX7" fmla="*/ 65314 w 1492431"/>
              <a:gd name="connsiteY7" fmla="*/ 0 h 1224643"/>
              <a:gd name="connsiteX0" fmla="*/ 65314 w 1492431"/>
              <a:gd name="connsiteY0" fmla="*/ 10295 h 1234938"/>
              <a:gd name="connsiteX1" fmla="*/ 1381397 w 1492431"/>
              <a:gd name="connsiteY1" fmla="*/ 20093 h 1234938"/>
              <a:gd name="connsiteX2" fmla="*/ 1492431 w 1492431"/>
              <a:gd name="connsiteY2" fmla="*/ 101735 h 1234938"/>
              <a:gd name="connsiteX3" fmla="*/ 1172391 w 1492431"/>
              <a:gd name="connsiteY3" fmla="*/ 829990 h 1234938"/>
              <a:gd name="connsiteX4" fmla="*/ 744582 w 1492431"/>
              <a:gd name="connsiteY4" fmla="*/ 1234938 h 1234938"/>
              <a:gd name="connsiteX5" fmla="*/ 271054 w 1492431"/>
              <a:gd name="connsiteY5" fmla="*/ 862647 h 1234938"/>
              <a:gd name="connsiteX6" fmla="*/ 0 w 1492431"/>
              <a:gd name="connsiteY6" fmla="*/ 140924 h 1234938"/>
              <a:gd name="connsiteX7" fmla="*/ 65314 w 1492431"/>
              <a:gd name="connsiteY7" fmla="*/ 10295 h 1234938"/>
              <a:gd name="connsiteX0" fmla="*/ 65314 w 1492431"/>
              <a:gd name="connsiteY0" fmla="*/ 14204 h 1238847"/>
              <a:gd name="connsiteX1" fmla="*/ 1381397 w 1492431"/>
              <a:gd name="connsiteY1" fmla="*/ 24002 h 1238847"/>
              <a:gd name="connsiteX2" fmla="*/ 1492431 w 1492431"/>
              <a:gd name="connsiteY2" fmla="*/ 105644 h 1238847"/>
              <a:gd name="connsiteX3" fmla="*/ 1172391 w 1492431"/>
              <a:gd name="connsiteY3" fmla="*/ 833899 h 1238847"/>
              <a:gd name="connsiteX4" fmla="*/ 744582 w 1492431"/>
              <a:gd name="connsiteY4" fmla="*/ 1238847 h 1238847"/>
              <a:gd name="connsiteX5" fmla="*/ 271054 w 1492431"/>
              <a:gd name="connsiteY5" fmla="*/ 866556 h 1238847"/>
              <a:gd name="connsiteX6" fmla="*/ 0 w 1492431"/>
              <a:gd name="connsiteY6" fmla="*/ 144833 h 1238847"/>
              <a:gd name="connsiteX7" fmla="*/ 65314 w 1492431"/>
              <a:gd name="connsiteY7" fmla="*/ 14204 h 1238847"/>
              <a:gd name="connsiteX0" fmla="*/ 65314 w 1511926"/>
              <a:gd name="connsiteY0" fmla="*/ 25475 h 1250118"/>
              <a:gd name="connsiteX1" fmla="*/ 1381397 w 1511926"/>
              <a:gd name="connsiteY1" fmla="*/ 35273 h 1250118"/>
              <a:gd name="connsiteX2" fmla="*/ 1492431 w 1511926"/>
              <a:gd name="connsiteY2" fmla="*/ 116915 h 1250118"/>
              <a:gd name="connsiteX3" fmla="*/ 1172391 w 1511926"/>
              <a:gd name="connsiteY3" fmla="*/ 845170 h 1250118"/>
              <a:gd name="connsiteX4" fmla="*/ 744582 w 1511926"/>
              <a:gd name="connsiteY4" fmla="*/ 1250118 h 1250118"/>
              <a:gd name="connsiteX5" fmla="*/ 271054 w 1511926"/>
              <a:gd name="connsiteY5" fmla="*/ 877827 h 1250118"/>
              <a:gd name="connsiteX6" fmla="*/ 0 w 1511926"/>
              <a:gd name="connsiteY6" fmla="*/ 156104 h 1250118"/>
              <a:gd name="connsiteX7" fmla="*/ 65314 w 1511926"/>
              <a:gd name="connsiteY7" fmla="*/ 25475 h 1250118"/>
              <a:gd name="connsiteX0" fmla="*/ 65314 w 1500371"/>
              <a:gd name="connsiteY0" fmla="*/ 25475 h 1250118"/>
              <a:gd name="connsiteX1" fmla="*/ 1381397 w 1500371"/>
              <a:gd name="connsiteY1" fmla="*/ 35273 h 1250118"/>
              <a:gd name="connsiteX2" fmla="*/ 1479368 w 1500371"/>
              <a:gd name="connsiteY2" fmla="*/ 116915 h 1250118"/>
              <a:gd name="connsiteX3" fmla="*/ 1172391 w 1500371"/>
              <a:gd name="connsiteY3" fmla="*/ 845170 h 1250118"/>
              <a:gd name="connsiteX4" fmla="*/ 744582 w 1500371"/>
              <a:gd name="connsiteY4" fmla="*/ 1250118 h 1250118"/>
              <a:gd name="connsiteX5" fmla="*/ 271054 w 1500371"/>
              <a:gd name="connsiteY5" fmla="*/ 877827 h 1250118"/>
              <a:gd name="connsiteX6" fmla="*/ 0 w 1500371"/>
              <a:gd name="connsiteY6" fmla="*/ 156104 h 1250118"/>
              <a:gd name="connsiteX7" fmla="*/ 65314 w 1500371"/>
              <a:gd name="connsiteY7" fmla="*/ 25475 h 1250118"/>
              <a:gd name="connsiteX0" fmla="*/ 65314 w 1500371"/>
              <a:gd name="connsiteY0" fmla="*/ 25475 h 1250118"/>
              <a:gd name="connsiteX1" fmla="*/ 1381397 w 1500371"/>
              <a:gd name="connsiteY1" fmla="*/ 35273 h 1250118"/>
              <a:gd name="connsiteX2" fmla="*/ 1479368 w 1500371"/>
              <a:gd name="connsiteY2" fmla="*/ 116915 h 1250118"/>
              <a:gd name="connsiteX3" fmla="*/ 1172391 w 1500371"/>
              <a:gd name="connsiteY3" fmla="*/ 845170 h 1250118"/>
              <a:gd name="connsiteX4" fmla="*/ 744582 w 1500371"/>
              <a:gd name="connsiteY4" fmla="*/ 1250118 h 1250118"/>
              <a:gd name="connsiteX5" fmla="*/ 271054 w 1500371"/>
              <a:gd name="connsiteY5" fmla="*/ 877827 h 1250118"/>
              <a:gd name="connsiteX6" fmla="*/ 0 w 1500371"/>
              <a:gd name="connsiteY6" fmla="*/ 156104 h 1250118"/>
              <a:gd name="connsiteX7" fmla="*/ 65314 w 1500371"/>
              <a:gd name="connsiteY7" fmla="*/ 25475 h 1250118"/>
              <a:gd name="connsiteX0" fmla="*/ 65314 w 1509727"/>
              <a:gd name="connsiteY0" fmla="*/ 19524 h 1244167"/>
              <a:gd name="connsiteX1" fmla="*/ 1381397 w 1509727"/>
              <a:gd name="connsiteY1" fmla="*/ 29322 h 1244167"/>
              <a:gd name="connsiteX2" fmla="*/ 1479368 w 1509727"/>
              <a:gd name="connsiteY2" fmla="*/ 110964 h 1244167"/>
              <a:gd name="connsiteX3" fmla="*/ 1172391 w 1509727"/>
              <a:gd name="connsiteY3" fmla="*/ 839219 h 1244167"/>
              <a:gd name="connsiteX4" fmla="*/ 744582 w 1509727"/>
              <a:gd name="connsiteY4" fmla="*/ 1244167 h 1244167"/>
              <a:gd name="connsiteX5" fmla="*/ 271054 w 1509727"/>
              <a:gd name="connsiteY5" fmla="*/ 871876 h 1244167"/>
              <a:gd name="connsiteX6" fmla="*/ 0 w 1509727"/>
              <a:gd name="connsiteY6" fmla="*/ 150153 h 1244167"/>
              <a:gd name="connsiteX7" fmla="*/ 65314 w 1509727"/>
              <a:gd name="connsiteY7" fmla="*/ 19524 h 1244167"/>
              <a:gd name="connsiteX0" fmla="*/ 65314 w 1501686"/>
              <a:gd name="connsiteY0" fmla="*/ 20050 h 1244693"/>
              <a:gd name="connsiteX1" fmla="*/ 1381397 w 1501686"/>
              <a:gd name="connsiteY1" fmla="*/ 29848 h 1244693"/>
              <a:gd name="connsiteX2" fmla="*/ 1479368 w 1501686"/>
              <a:gd name="connsiteY2" fmla="*/ 111490 h 1244693"/>
              <a:gd name="connsiteX3" fmla="*/ 1172391 w 1501686"/>
              <a:gd name="connsiteY3" fmla="*/ 839745 h 1244693"/>
              <a:gd name="connsiteX4" fmla="*/ 744582 w 1501686"/>
              <a:gd name="connsiteY4" fmla="*/ 1244693 h 1244693"/>
              <a:gd name="connsiteX5" fmla="*/ 271054 w 1501686"/>
              <a:gd name="connsiteY5" fmla="*/ 872402 h 1244693"/>
              <a:gd name="connsiteX6" fmla="*/ 0 w 1501686"/>
              <a:gd name="connsiteY6" fmla="*/ 150679 h 1244693"/>
              <a:gd name="connsiteX7" fmla="*/ 65314 w 1501686"/>
              <a:gd name="connsiteY7" fmla="*/ 20050 h 1244693"/>
              <a:gd name="connsiteX0" fmla="*/ 65314 w 1501686"/>
              <a:gd name="connsiteY0" fmla="*/ 20050 h 1244693"/>
              <a:gd name="connsiteX1" fmla="*/ 1381397 w 1501686"/>
              <a:gd name="connsiteY1" fmla="*/ 29848 h 1244693"/>
              <a:gd name="connsiteX2" fmla="*/ 1479368 w 1501686"/>
              <a:gd name="connsiteY2" fmla="*/ 111490 h 1244693"/>
              <a:gd name="connsiteX3" fmla="*/ 1172391 w 1501686"/>
              <a:gd name="connsiteY3" fmla="*/ 839745 h 1244693"/>
              <a:gd name="connsiteX4" fmla="*/ 744582 w 1501686"/>
              <a:gd name="connsiteY4" fmla="*/ 1244693 h 1244693"/>
              <a:gd name="connsiteX5" fmla="*/ 271054 w 1501686"/>
              <a:gd name="connsiteY5" fmla="*/ 872402 h 1244693"/>
              <a:gd name="connsiteX6" fmla="*/ 0 w 1501686"/>
              <a:gd name="connsiteY6" fmla="*/ 150679 h 1244693"/>
              <a:gd name="connsiteX7" fmla="*/ 65314 w 1501686"/>
              <a:gd name="connsiteY7" fmla="*/ 20050 h 1244693"/>
              <a:gd name="connsiteX0" fmla="*/ 65314 w 1501686"/>
              <a:gd name="connsiteY0" fmla="*/ 20050 h 1244693"/>
              <a:gd name="connsiteX1" fmla="*/ 1381397 w 1501686"/>
              <a:gd name="connsiteY1" fmla="*/ 29848 h 1244693"/>
              <a:gd name="connsiteX2" fmla="*/ 1479368 w 1501686"/>
              <a:gd name="connsiteY2" fmla="*/ 111490 h 1244693"/>
              <a:gd name="connsiteX3" fmla="*/ 1172391 w 1501686"/>
              <a:gd name="connsiteY3" fmla="*/ 839745 h 1244693"/>
              <a:gd name="connsiteX4" fmla="*/ 744582 w 1501686"/>
              <a:gd name="connsiteY4" fmla="*/ 1244693 h 1244693"/>
              <a:gd name="connsiteX5" fmla="*/ 271054 w 1501686"/>
              <a:gd name="connsiteY5" fmla="*/ 872402 h 1244693"/>
              <a:gd name="connsiteX6" fmla="*/ 0 w 1501686"/>
              <a:gd name="connsiteY6" fmla="*/ 150679 h 1244693"/>
              <a:gd name="connsiteX7" fmla="*/ 65314 w 1501686"/>
              <a:gd name="connsiteY7" fmla="*/ 20050 h 1244693"/>
              <a:gd name="connsiteX0" fmla="*/ 65314 w 1501686"/>
              <a:gd name="connsiteY0" fmla="*/ 20050 h 1244693"/>
              <a:gd name="connsiteX1" fmla="*/ 1381397 w 1501686"/>
              <a:gd name="connsiteY1" fmla="*/ 29848 h 1244693"/>
              <a:gd name="connsiteX2" fmla="*/ 1479368 w 1501686"/>
              <a:gd name="connsiteY2" fmla="*/ 111490 h 1244693"/>
              <a:gd name="connsiteX3" fmla="*/ 1172391 w 1501686"/>
              <a:gd name="connsiteY3" fmla="*/ 839745 h 1244693"/>
              <a:gd name="connsiteX4" fmla="*/ 744582 w 1501686"/>
              <a:gd name="connsiteY4" fmla="*/ 1244693 h 1244693"/>
              <a:gd name="connsiteX5" fmla="*/ 271054 w 1501686"/>
              <a:gd name="connsiteY5" fmla="*/ 872402 h 1244693"/>
              <a:gd name="connsiteX6" fmla="*/ 0 w 1501686"/>
              <a:gd name="connsiteY6" fmla="*/ 150679 h 1244693"/>
              <a:gd name="connsiteX7" fmla="*/ 65314 w 1501686"/>
              <a:gd name="connsiteY7" fmla="*/ 20050 h 1244693"/>
              <a:gd name="connsiteX0" fmla="*/ 65314 w 1501686"/>
              <a:gd name="connsiteY0" fmla="*/ 20050 h 1244693"/>
              <a:gd name="connsiteX1" fmla="*/ 1381397 w 1501686"/>
              <a:gd name="connsiteY1" fmla="*/ 29848 h 1244693"/>
              <a:gd name="connsiteX2" fmla="*/ 1479368 w 1501686"/>
              <a:gd name="connsiteY2" fmla="*/ 111490 h 1244693"/>
              <a:gd name="connsiteX3" fmla="*/ 1172391 w 1501686"/>
              <a:gd name="connsiteY3" fmla="*/ 839745 h 1244693"/>
              <a:gd name="connsiteX4" fmla="*/ 744582 w 1501686"/>
              <a:gd name="connsiteY4" fmla="*/ 1244693 h 1244693"/>
              <a:gd name="connsiteX5" fmla="*/ 271054 w 1501686"/>
              <a:gd name="connsiteY5" fmla="*/ 872402 h 1244693"/>
              <a:gd name="connsiteX6" fmla="*/ 0 w 1501686"/>
              <a:gd name="connsiteY6" fmla="*/ 150679 h 1244693"/>
              <a:gd name="connsiteX7" fmla="*/ 65314 w 1501686"/>
              <a:gd name="connsiteY7" fmla="*/ 20050 h 1244693"/>
              <a:gd name="connsiteX0" fmla="*/ 65314 w 1501686"/>
              <a:gd name="connsiteY0" fmla="*/ 20050 h 1241427"/>
              <a:gd name="connsiteX1" fmla="*/ 1381397 w 1501686"/>
              <a:gd name="connsiteY1" fmla="*/ 29848 h 1241427"/>
              <a:gd name="connsiteX2" fmla="*/ 1479368 w 1501686"/>
              <a:gd name="connsiteY2" fmla="*/ 111490 h 1241427"/>
              <a:gd name="connsiteX3" fmla="*/ 1172391 w 1501686"/>
              <a:gd name="connsiteY3" fmla="*/ 839745 h 1241427"/>
              <a:gd name="connsiteX4" fmla="*/ 724987 w 1501686"/>
              <a:gd name="connsiteY4" fmla="*/ 1241427 h 1241427"/>
              <a:gd name="connsiteX5" fmla="*/ 271054 w 1501686"/>
              <a:gd name="connsiteY5" fmla="*/ 872402 h 1241427"/>
              <a:gd name="connsiteX6" fmla="*/ 0 w 1501686"/>
              <a:gd name="connsiteY6" fmla="*/ 150679 h 1241427"/>
              <a:gd name="connsiteX7" fmla="*/ 65314 w 1501686"/>
              <a:gd name="connsiteY7" fmla="*/ 20050 h 1241427"/>
              <a:gd name="connsiteX0" fmla="*/ 65314 w 1501686"/>
              <a:gd name="connsiteY0" fmla="*/ 20050 h 1241427"/>
              <a:gd name="connsiteX1" fmla="*/ 1381397 w 1501686"/>
              <a:gd name="connsiteY1" fmla="*/ 29848 h 1241427"/>
              <a:gd name="connsiteX2" fmla="*/ 1479368 w 1501686"/>
              <a:gd name="connsiteY2" fmla="*/ 111490 h 1241427"/>
              <a:gd name="connsiteX3" fmla="*/ 1172391 w 1501686"/>
              <a:gd name="connsiteY3" fmla="*/ 839745 h 1241427"/>
              <a:gd name="connsiteX4" fmla="*/ 724987 w 1501686"/>
              <a:gd name="connsiteY4" fmla="*/ 1241427 h 1241427"/>
              <a:gd name="connsiteX5" fmla="*/ 271054 w 1501686"/>
              <a:gd name="connsiteY5" fmla="*/ 872402 h 1241427"/>
              <a:gd name="connsiteX6" fmla="*/ 0 w 1501686"/>
              <a:gd name="connsiteY6" fmla="*/ 150679 h 1241427"/>
              <a:gd name="connsiteX7" fmla="*/ 65314 w 1501686"/>
              <a:gd name="connsiteY7" fmla="*/ 20050 h 1241427"/>
              <a:gd name="connsiteX0" fmla="*/ 65314 w 1501686"/>
              <a:gd name="connsiteY0" fmla="*/ 20050 h 1241430"/>
              <a:gd name="connsiteX1" fmla="*/ 1381397 w 1501686"/>
              <a:gd name="connsiteY1" fmla="*/ 29848 h 1241430"/>
              <a:gd name="connsiteX2" fmla="*/ 1479368 w 1501686"/>
              <a:gd name="connsiteY2" fmla="*/ 111490 h 1241430"/>
              <a:gd name="connsiteX3" fmla="*/ 1172391 w 1501686"/>
              <a:gd name="connsiteY3" fmla="*/ 839745 h 1241430"/>
              <a:gd name="connsiteX4" fmla="*/ 724987 w 1501686"/>
              <a:gd name="connsiteY4" fmla="*/ 1241427 h 1241430"/>
              <a:gd name="connsiteX5" fmla="*/ 271054 w 1501686"/>
              <a:gd name="connsiteY5" fmla="*/ 872402 h 1241430"/>
              <a:gd name="connsiteX6" fmla="*/ 0 w 1501686"/>
              <a:gd name="connsiteY6" fmla="*/ 150679 h 1241430"/>
              <a:gd name="connsiteX7" fmla="*/ 65314 w 1501686"/>
              <a:gd name="connsiteY7" fmla="*/ 20050 h 1241430"/>
              <a:gd name="connsiteX0" fmla="*/ 65314 w 1501686"/>
              <a:gd name="connsiteY0" fmla="*/ 20050 h 1241433"/>
              <a:gd name="connsiteX1" fmla="*/ 1381397 w 1501686"/>
              <a:gd name="connsiteY1" fmla="*/ 29848 h 1241433"/>
              <a:gd name="connsiteX2" fmla="*/ 1479368 w 1501686"/>
              <a:gd name="connsiteY2" fmla="*/ 111490 h 1241433"/>
              <a:gd name="connsiteX3" fmla="*/ 1172391 w 1501686"/>
              <a:gd name="connsiteY3" fmla="*/ 839745 h 1241433"/>
              <a:gd name="connsiteX4" fmla="*/ 724987 w 1501686"/>
              <a:gd name="connsiteY4" fmla="*/ 1241427 h 1241433"/>
              <a:gd name="connsiteX5" fmla="*/ 271054 w 1501686"/>
              <a:gd name="connsiteY5" fmla="*/ 872402 h 1241433"/>
              <a:gd name="connsiteX6" fmla="*/ 0 w 1501686"/>
              <a:gd name="connsiteY6" fmla="*/ 150679 h 1241433"/>
              <a:gd name="connsiteX7" fmla="*/ 65314 w 1501686"/>
              <a:gd name="connsiteY7" fmla="*/ 20050 h 1241433"/>
              <a:gd name="connsiteX0" fmla="*/ 65314 w 1501686"/>
              <a:gd name="connsiteY0" fmla="*/ 20050 h 1241433"/>
              <a:gd name="connsiteX1" fmla="*/ 1381397 w 1501686"/>
              <a:gd name="connsiteY1" fmla="*/ 29848 h 1241433"/>
              <a:gd name="connsiteX2" fmla="*/ 1479368 w 1501686"/>
              <a:gd name="connsiteY2" fmla="*/ 111490 h 1241433"/>
              <a:gd name="connsiteX3" fmla="*/ 1172391 w 1501686"/>
              <a:gd name="connsiteY3" fmla="*/ 839745 h 1241433"/>
              <a:gd name="connsiteX4" fmla="*/ 724987 w 1501686"/>
              <a:gd name="connsiteY4" fmla="*/ 1241427 h 1241433"/>
              <a:gd name="connsiteX5" fmla="*/ 284117 w 1501686"/>
              <a:gd name="connsiteY5" fmla="*/ 872402 h 1241433"/>
              <a:gd name="connsiteX6" fmla="*/ 0 w 1501686"/>
              <a:gd name="connsiteY6" fmla="*/ 150679 h 1241433"/>
              <a:gd name="connsiteX7" fmla="*/ 65314 w 1501686"/>
              <a:gd name="connsiteY7" fmla="*/ 20050 h 1241433"/>
              <a:gd name="connsiteX0" fmla="*/ 65314 w 1501686"/>
              <a:gd name="connsiteY0" fmla="*/ 20050 h 1241433"/>
              <a:gd name="connsiteX1" fmla="*/ 1381397 w 1501686"/>
              <a:gd name="connsiteY1" fmla="*/ 29848 h 1241433"/>
              <a:gd name="connsiteX2" fmla="*/ 1479368 w 1501686"/>
              <a:gd name="connsiteY2" fmla="*/ 111490 h 1241433"/>
              <a:gd name="connsiteX3" fmla="*/ 1172391 w 1501686"/>
              <a:gd name="connsiteY3" fmla="*/ 839745 h 1241433"/>
              <a:gd name="connsiteX4" fmla="*/ 724987 w 1501686"/>
              <a:gd name="connsiteY4" fmla="*/ 1241427 h 1241433"/>
              <a:gd name="connsiteX5" fmla="*/ 284117 w 1501686"/>
              <a:gd name="connsiteY5" fmla="*/ 872402 h 1241433"/>
              <a:gd name="connsiteX6" fmla="*/ 0 w 1501686"/>
              <a:gd name="connsiteY6" fmla="*/ 150679 h 1241433"/>
              <a:gd name="connsiteX7" fmla="*/ 65314 w 1501686"/>
              <a:gd name="connsiteY7" fmla="*/ 20050 h 1241433"/>
              <a:gd name="connsiteX0" fmla="*/ 65314 w 1501686"/>
              <a:gd name="connsiteY0" fmla="*/ 20050 h 1241433"/>
              <a:gd name="connsiteX1" fmla="*/ 1381397 w 1501686"/>
              <a:gd name="connsiteY1" fmla="*/ 29848 h 1241433"/>
              <a:gd name="connsiteX2" fmla="*/ 1479368 w 1501686"/>
              <a:gd name="connsiteY2" fmla="*/ 111490 h 1241433"/>
              <a:gd name="connsiteX3" fmla="*/ 1172391 w 1501686"/>
              <a:gd name="connsiteY3" fmla="*/ 839745 h 1241433"/>
              <a:gd name="connsiteX4" fmla="*/ 724987 w 1501686"/>
              <a:gd name="connsiteY4" fmla="*/ 1241427 h 1241433"/>
              <a:gd name="connsiteX5" fmla="*/ 284117 w 1501686"/>
              <a:gd name="connsiteY5" fmla="*/ 872402 h 1241433"/>
              <a:gd name="connsiteX6" fmla="*/ 0 w 1501686"/>
              <a:gd name="connsiteY6" fmla="*/ 150679 h 1241433"/>
              <a:gd name="connsiteX7" fmla="*/ 65314 w 1501686"/>
              <a:gd name="connsiteY7" fmla="*/ 20050 h 1241433"/>
              <a:gd name="connsiteX0" fmla="*/ 65314 w 1501686"/>
              <a:gd name="connsiteY0" fmla="*/ 20050 h 1241433"/>
              <a:gd name="connsiteX1" fmla="*/ 1381397 w 1501686"/>
              <a:gd name="connsiteY1" fmla="*/ 29848 h 1241433"/>
              <a:gd name="connsiteX2" fmla="*/ 1479368 w 1501686"/>
              <a:gd name="connsiteY2" fmla="*/ 111490 h 1241433"/>
              <a:gd name="connsiteX3" fmla="*/ 1172391 w 1501686"/>
              <a:gd name="connsiteY3" fmla="*/ 839745 h 1241433"/>
              <a:gd name="connsiteX4" fmla="*/ 724987 w 1501686"/>
              <a:gd name="connsiteY4" fmla="*/ 1241427 h 1241433"/>
              <a:gd name="connsiteX5" fmla="*/ 284117 w 1501686"/>
              <a:gd name="connsiteY5" fmla="*/ 872402 h 1241433"/>
              <a:gd name="connsiteX6" fmla="*/ 0 w 1501686"/>
              <a:gd name="connsiteY6" fmla="*/ 150679 h 1241433"/>
              <a:gd name="connsiteX7" fmla="*/ 65314 w 1501686"/>
              <a:gd name="connsiteY7" fmla="*/ 20050 h 1241433"/>
              <a:gd name="connsiteX0" fmla="*/ 65314 w 1501686"/>
              <a:gd name="connsiteY0" fmla="*/ 20050 h 1241432"/>
              <a:gd name="connsiteX1" fmla="*/ 1381397 w 1501686"/>
              <a:gd name="connsiteY1" fmla="*/ 29848 h 1241432"/>
              <a:gd name="connsiteX2" fmla="*/ 1479368 w 1501686"/>
              <a:gd name="connsiteY2" fmla="*/ 111490 h 1241432"/>
              <a:gd name="connsiteX3" fmla="*/ 1172391 w 1501686"/>
              <a:gd name="connsiteY3" fmla="*/ 839745 h 1241432"/>
              <a:gd name="connsiteX4" fmla="*/ 724987 w 1501686"/>
              <a:gd name="connsiteY4" fmla="*/ 1241427 h 1241432"/>
              <a:gd name="connsiteX5" fmla="*/ 284117 w 1501686"/>
              <a:gd name="connsiteY5" fmla="*/ 872402 h 1241432"/>
              <a:gd name="connsiteX6" fmla="*/ 0 w 1501686"/>
              <a:gd name="connsiteY6" fmla="*/ 150679 h 1241432"/>
              <a:gd name="connsiteX7" fmla="*/ 65314 w 1501686"/>
              <a:gd name="connsiteY7" fmla="*/ 20050 h 1241432"/>
              <a:gd name="connsiteX0" fmla="*/ 65314 w 1501686"/>
              <a:gd name="connsiteY0" fmla="*/ 20050 h 1241432"/>
              <a:gd name="connsiteX1" fmla="*/ 1381397 w 1501686"/>
              <a:gd name="connsiteY1" fmla="*/ 29848 h 1241432"/>
              <a:gd name="connsiteX2" fmla="*/ 1479368 w 1501686"/>
              <a:gd name="connsiteY2" fmla="*/ 111490 h 1241432"/>
              <a:gd name="connsiteX3" fmla="*/ 1172391 w 1501686"/>
              <a:gd name="connsiteY3" fmla="*/ 839745 h 1241432"/>
              <a:gd name="connsiteX4" fmla="*/ 724987 w 1501686"/>
              <a:gd name="connsiteY4" fmla="*/ 1241427 h 1241432"/>
              <a:gd name="connsiteX5" fmla="*/ 284117 w 1501686"/>
              <a:gd name="connsiteY5" fmla="*/ 872402 h 1241432"/>
              <a:gd name="connsiteX6" fmla="*/ 0 w 1501686"/>
              <a:gd name="connsiteY6" fmla="*/ 150679 h 1241432"/>
              <a:gd name="connsiteX7" fmla="*/ 65314 w 1501686"/>
              <a:gd name="connsiteY7" fmla="*/ 20050 h 1241432"/>
              <a:gd name="connsiteX0" fmla="*/ 65314 w 1501686"/>
              <a:gd name="connsiteY0" fmla="*/ 20050 h 1241432"/>
              <a:gd name="connsiteX1" fmla="*/ 1381397 w 1501686"/>
              <a:gd name="connsiteY1" fmla="*/ 29848 h 1241432"/>
              <a:gd name="connsiteX2" fmla="*/ 1479368 w 1501686"/>
              <a:gd name="connsiteY2" fmla="*/ 111490 h 1241432"/>
              <a:gd name="connsiteX3" fmla="*/ 1172391 w 1501686"/>
              <a:gd name="connsiteY3" fmla="*/ 839745 h 1241432"/>
              <a:gd name="connsiteX4" fmla="*/ 724987 w 1501686"/>
              <a:gd name="connsiteY4" fmla="*/ 1241427 h 1241432"/>
              <a:gd name="connsiteX5" fmla="*/ 284117 w 1501686"/>
              <a:gd name="connsiteY5" fmla="*/ 872402 h 1241432"/>
              <a:gd name="connsiteX6" fmla="*/ 0 w 1501686"/>
              <a:gd name="connsiteY6" fmla="*/ 140882 h 1241432"/>
              <a:gd name="connsiteX7" fmla="*/ 65314 w 1501686"/>
              <a:gd name="connsiteY7" fmla="*/ 20050 h 1241432"/>
              <a:gd name="connsiteX0" fmla="*/ 65314 w 1501686"/>
              <a:gd name="connsiteY0" fmla="*/ 20050 h 1241432"/>
              <a:gd name="connsiteX1" fmla="*/ 1381397 w 1501686"/>
              <a:gd name="connsiteY1" fmla="*/ 29848 h 1241432"/>
              <a:gd name="connsiteX2" fmla="*/ 1479368 w 1501686"/>
              <a:gd name="connsiteY2" fmla="*/ 111490 h 1241432"/>
              <a:gd name="connsiteX3" fmla="*/ 1172391 w 1501686"/>
              <a:gd name="connsiteY3" fmla="*/ 839745 h 1241432"/>
              <a:gd name="connsiteX4" fmla="*/ 724987 w 1501686"/>
              <a:gd name="connsiteY4" fmla="*/ 1241427 h 1241432"/>
              <a:gd name="connsiteX5" fmla="*/ 284117 w 1501686"/>
              <a:gd name="connsiteY5" fmla="*/ 872402 h 1241432"/>
              <a:gd name="connsiteX6" fmla="*/ 0 w 1501686"/>
              <a:gd name="connsiteY6" fmla="*/ 140882 h 1241432"/>
              <a:gd name="connsiteX7" fmla="*/ 65314 w 1501686"/>
              <a:gd name="connsiteY7" fmla="*/ 20050 h 1241432"/>
              <a:gd name="connsiteX0" fmla="*/ 104128 w 1540500"/>
              <a:gd name="connsiteY0" fmla="*/ 20050 h 1241432"/>
              <a:gd name="connsiteX1" fmla="*/ 1420211 w 1540500"/>
              <a:gd name="connsiteY1" fmla="*/ 29848 h 1241432"/>
              <a:gd name="connsiteX2" fmla="*/ 1518182 w 1540500"/>
              <a:gd name="connsiteY2" fmla="*/ 111490 h 1241432"/>
              <a:gd name="connsiteX3" fmla="*/ 1211205 w 1540500"/>
              <a:gd name="connsiteY3" fmla="*/ 839745 h 1241432"/>
              <a:gd name="connsiteX4" fmla="*/ 763801 w 1540500"/>
              <a:gd name="connsiteY4" fmla="*/ 1241427 h 1241432"/>
              <a:gd name="connsiteX5" fmla="*/ 322931 w 1540500"/>
              <a:gd name="connsiteY5" fmla="*/ 872402 h 1241432"/>
              <a:gd name="connsiteX6" fmla="*/ 38814 w 1540500"/>
              <a:gd name="connsiteY6" fmla="*/ 140882 h 1241432"/>
              <a:gd name="connsiteX7" fmla="*/ 104128 w 1540500"/>
              <a:gd name="connsiteY7" fmla="*/ 20050 h 1241432"/>
              <a:gd name="connsiteX0" fmla="*/ 99966 w 1536338"/>
              <a:gd name="connsiteY0" fmla="*/ 20050 h 1241432"/>
              <a:gd name="connsiteX1" fmla="*/ 1416049 w 1536338"/>
              <a:gd name="connsiteY1" fmla="*/ 29848 h 1241432"/>
              <a:gd name="connsiteX2" fmla="*/ 1514020 w 1536338"/>
              <a:gd name="connsiteY2" fmla="*/ 111490 h 1241432"/>
              <a:gd name="connsiteX3" fmla="*/ 1207043 w 1536338"/>
              <a:gd name="connsiteY3" fmla="*/ 839745 h 1241432"/>
              <a:gd name="connsiteX4" fmla="*/ 759639 w 1536338"/>
              <a:gd name="connsiteY4" fmla="*/ 1241427 h 1241432"/>
              <a:gd name="connsiteX5" fmla="*/ 318769 w 1536338"/>
              <a:gd name="connsiteY5" fmla="*/ 872402 h 1241432"/>
              <a:gd name="connsiteX6" fmla="*/ 34652 w 1536338"/>
              <a:gd name="connsiteY6" fmla="*/ 140882 h 1241432"/>
              <a:gd name="connsiteX7" fmla="*/ 99966 w 1536338"/>
              <a:gd name="connsiteY7" fmla="*/ 20050 h 1241432"/>
              <a:gd name="connsiteX0" fmla="*/ 107033 w 1543405"/>
              <a:gd name="connsiteY0" fmla="*/ 24442 h 1245824"/>
              <a:gd name="connsiteX1" fmla="*/ 1423116 w 1543405"/>
              <a:gd name="connsiteY1" fmla="*/ 34240 h 1245824"/>
              <a:gd name="connsiteX2" fmla="*/ 1521087 w 1543405"/>
              <a:gd name="connsiteY2" fmla="*/ 115882 h 1245824"/>
              <a:gd name="connsiteX3" fmla="*/ 1214110 w 1543405"/>
              <a:gd name="connsiteY3" fmla="*/ 844137 h 1245824"/>
              <a:gd name="connsiteX4" fmla="*/ 766706 w 1543405"/>
              <a:gd name="connsiteY4" fmla="*/ 1245819 h 1245824"/>
              <a:gd name="connsiteX5" fmla="*/ 325836 w 1543405"/>
              <a:gd name="connsiteY5" fmla="*/ 876794 h 1245824"/>
              <a:gd name="connsiteX6" fmla="*/ 41719 w 1543405"/>
              <a:gd name="connsiteY6" fmla="*/ 145274 h 1245824"/>
              <a:gd name="connsiteX7" fmla="*/ 107033 w 1543405"/>
              <a:gd name="connsiteY7" fmla="*/ 24442 h 1245824"/>
              <a:gd name="connsiteX0" fmla="*/ 104637 w 1541009"/>
              <a:gd name="connsiteY0" fmla="*/ 21692 h 1243074"/>
              <a:gd name="connsiteX1" fmla="*/ 1420720 w 1541009"/>
              <a:gd name="connsiteY1" fmla="*/ 31490 h 1243074"/>
              <a:gd name="connsiteX2" fmla="*/ 1518691 w 1541009"/>
              <a:gd name="connsiteY2" fmla="*/ 113132 h 1243074"/>
              <a:gd name="connsiteX3" fmla="*/ 1211714 w 1541009"/>
              <a:gd name="connsiteY3" fmla="*/ 841387 h 1243074"/>
              <a:gd name="connsiteX4" fmla="*/ 764310 w 1541009"/>
              <a:gd name="connsiteY4" fmla="*/ 1243069 h 1243074"/>
              <a:gd name="connsiteX5" fmla="*/ 323440 w 1541009"/>
              <a:gd name="connsiteY5" fmla="*/ 874044 h 1243074"/>
              <a:gd name="connsiteX6" fmla="*/ 39323 w 1541009"/>
              <a:gd name="connsiteY6" fmla="*/ 142524 h 1243074"/>
              <a:gd name="connsiteX7" fmla="*/ 104637 w 1541009"/>
              <a:gd name="connsiteY7" fmla="*/ 21692 h 1243074"/>
              <a:gd name="connsiteX0" fmla="*/ 107262 w 1543634"/>
              <a:gd name="connsiteY0" fmla="*/ 21206 h 1242588"/>
              <a:gd name="connsiteX1" fmla="*/ 1423345 w 1543634"/>
              <a:gd name="connsiteY1" fmla="*/ 31004 h 1242588"/>
              <a:gd name="connsiteX2" fmla="*/ 1521316 w 1543634"/>
              <a:gd name="connsiteY2" fmla="*/ 112646 h 1242588"/>
              <a:gd name="connsiteX3" fmla="*/ 1214339 w 1543634"/>
              <a:gd name="connsiteY3" fmla="*/ 840901 h 1242588"/>
              <a:gd name="connsiteX4" fmla="*/ 766935 w 1543634"/>
              <a:gd name="connsiteY4" fmla="*/ 1242583 h 1242588"/>
              <a:gd name="connsiteX5" fmla="*/ 326065 w 1543634"/>
              <a:gd name="connsiteY5" fmla="*/ 873558 h 1242588"/>
              <a:gd name="connsiteX6" fmla="*/ 38682 w 1543634"/>
              <a:gd name="connsiteY6" fmla="*/ 145304 h 1242588"/>
              <a:gd name="connsiteX7" fmla="*/ 107262 w 1543634"/>
              <a:gd name="connsiteY7" fmla="*/ 21206 h 1242588"/>
              <a:gd name="connsiteX0" fmla="*/ 96883 w 1533255"/>
              <a:gd name="connsiteY0" fmla="*/ 21206 h 1242588"/>
              <a:gd name="connsiteX1" fmla="*/ 1412966 w 1533255"/>
              <a:gd name="connsiteY1" fmla="*/ 31004 h 1242588"/>
              <a:gd name="connsiteX2" fmla="*/ 1510937 w 1533255"/>
              <a:gd name="connsiteY2" fmla="*/ 112646 h 1242588"/>
              <a:gd name="connsiteX3" fmla="*/ 1203960 w 1533255"/>
              <a:gd name="connsiteY3" fmla="*/ 840901 h 1242588"/>
              <a:gd name="connsiteX4" fmla="*/ 756556 w 1533255"/>
              <a:gd name="connsiteY4" fmla="*/ 1242583 h 1242588"/>
              <a:gd name="connsiteX5" fmla="*/ 315686 w 1533255"/>
              <a:gd name="connsiteY5" fmla="*/ 873558 h 1242588"/>
              <a:gd name="connsiteX6" fmla="*/ 41366 w 1533255"/>
              <a:gd name="connsiteY6" fmla="*/ 145304 h 1242588"/>
              <a:gd name="connsiteX7" fmla="*/ 96883 w 1533255"/>
              <a:gd name="connsiteY7" fmla="*/ 21206 h 1242588"/>
              <a:gd name="connsiteX0" fmla="*/ 96883 w 1533255"/>
              <a:gd name="connsiteY0" fmla="*/ 21206 h 1242588"/>
              <a:gd name="connsiteX1" fmla="*/ 1412966 w 1533255"/>
              <a:gd name="connsiteY1" fmla="*/ 31004 h 1242588"/>
              <a:gd name="connsiteX2" fmla="*/ 1510937 w 1533255"/>
              <a:gd name="connsiteY2" fmla="*/ 112646 h 1242588"/>
              <a:gd name="connsiteX3" fmla="*/ 1203960 w 1533255"/>
              <a:gd name="connsiteY3" fmla="*/ 840901 h 1242588"/>
              <a:gd name="connsiteX4" fmla="*/ 756556 w 1533255"/>
              <a:gd name="connsiteY4" fmla="*/ 1242583 h 1242588"/>
              <a:gd name="connsiteX5" fmla="*/ 315686 w 1533255"/>
              <a:gd name="connsiteY5" fmla="*/ 873558 h 1242588"/>
              <a:gd name="connsiteX6" fmla="*/ 41366 w 1533255"/>
              <a:gd name="connsiteY6" fmla="*/ 145304 h 1242588"/>
              <a:gd name="connsiteX7" fmla="*/ 96883 w 1533255"/>
              <a:gd name="connsiteY7" fmla="*/ 21206 h 1242588"/>
              <a:gd name="connsiteX0" fmla="*/ 96883 w 1533255"/>
              <a:gd name="connsiteY0" fmla="*/ 21206 h 1242588"/>
              <a:gd name="connsiteX1" fmla="*/ 1412966 w 1533255"/>
              <a:gd name="connsiteY1" fmla="*/ 31004 h 1242588"/>
              <a:gd name="connsiteX2" fmla="*/ 1510937 w 1533255"/>
              <a:gd name="connsiteY2" fmla="*/ 112646 h 1242588"/>
              <a:gd name="connsiteX3" fmla="*/ 1203960 w 1533255"/>
              <a:gd name="connsiteY3" fmla="*/ 840901 h 1242588"/>
              <a:gd name="connsiteX4" fmla="*/ 756556 w 1533255"/>
              <a:gd name="connsiteY4" fmla="*/ 1242583 h 1242588"/>
              <a:gd name="connsiteX5" fmla="*/ 315686 w 1533255"/>
              <a:gd name="connsiteY5" fmla="*/ 873558 h 1242588"/>
              <a:gd name="connsiteX6" fmla="*/ 41366 w 1533255"/>
              <a:gd name="connsiteY6" fmla="*/ 145304 h 1242588"/>
              <a:gd name="connsiteX7" fmla="*/ 96883 w 1533255"/>
              <a:gd name="connsiteY7" fmla="*/ 21206 h 1242588"/>
              <a:gd name="connsiteX0" fmla="*/ 96883 w 1533255"/>
              <a:gd name="connsiteY0" fmla="*/ 21206 h 1242588"/>
              <a:gd name="connsiteX1" fmla="*/ 1412966 w 1533255"/>
              <a:gd name="connsiteY1" fmla="*/ 31004 h 1242588"/>
              <a:gd name="connsiteX2" fmla="*/ 1510937 w 1533255"/>
              <a:gd name="connsiteY2" fmla="*/ 112646 h 1242588"/>
              <a:gd name="connsiteX3" fmla="*/ 1203960 w 1533255"/>
              <a:gd name="connsiteY3" fmla="*/ 840901 h 1242588"/>
              <a:gd name="connsiteX4" fmla="*/ 756556 w 1533255"/>
              <a:gd name="connsiteY4" fmla="*/ 1242583 h 1242588"/>
              <a:gd name="connsiteX5" fmla="*/ 315686 w 1533255"/>
              <a:gd name="connsiteY5" fmla="*/ 873558 h 1242588"/>
              <a:gd name="connsiteX6" fmla="*/ 41366 w 1533255"/>
              <a:gd name="connsiteY6" fmla="*/ 145304 h 1242588"/>
              <a:gd name="connsiteX7" fmla="*/ 96883 w 1533255"/>
              <a:gd name="connsiteY7" fmla="*/ 21206 h 1242588"/>
              <a:gd name="connsiteX0" fmla="*/ 96883 w 1533255"/>
              <a:gd name="connsiteY0" fmla="*/ 21206 h 1242588"/>
              <a:gd name="connsiteX1" fmla="*/ 1412966 w 1533255"/>
              <a:gd name="connsiteY1" fmla="*/ 31004 h 1242588"/>
              <a:gd name="connsiteX2" fmla="*/ 1510937 w 1533255"/>
              <a:gd name="connsiteY2" fmla="*/ 112646 h 1242588"/>
              <a:gd name="connsiteX3" fmla="*/ 1203960 w 1533255"/>
              <a:gd name="connsiteY3" fmla="*/ 840901 h 1242588"/>
              <a:gd name="connsiteX4" fmla="*/ 756556 w 1533255"/>
              <a:gd name="connsiteY4" fmla="*/ 1242583 h 1242588"/>
              <a:gd name="connsiteX5" fmla="*/ 315686 w 1533255"/>
              <a:gd name="connsiteY5" fmla="*/ 873558 h 1242588"/>
              <a:gd name="connsiteX6" fmla="*/ 41366 w 1533255"/>
              <a:gd name="connsiteY6" fmla="*/ 145304 h 1242588"/>
              <a:gd name="connsiteX7" fmla="*/ 96883 w 1533255"/>
              <a:gd name="connsiteY7" fmla="*/ 21206 h 124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255" h="1242588">
                <a:moveTo>
                  <a:pt x="96883" y="21206"/>
                </a:moveTo>
                <a:cubicBezTo>
                  <a:pt x="587828" y="550252"/>
                  <a:pt x="1264921" y="236743"/>
                  <a:pt x="1412966" y="31004"/>
                </a:cubicBezTo>
                <a:cubicBezTo>
                  <a:pt x="1466306" y="-46285"/>
                  <a:pt x="1581695" y="42977"/>
                  <a:pt x="1510937" y="112646"/>
                </a:cubicBezTo>
                <a:cubicBezTo>
                  <a:pt x="1196340" y="391321"/>
                  <a:pt x="1208315" y="689589"/>
                  <a:pt x="1203960" y="840901"/>
                </a:cubicBezTo>
                <a:cubicBezTo>
                  <a:pt x="1185454" y="1116310"/>
                  <a:pt x="928551" y="1241494"/>
                  <a:pt x="756556" y="1242583"/>
                </a:cubicBezTo>
                <a:cubicBezTo>
                  <a:pt x="559525" y="1243672"/>
                  <a:pt x="329836" y="1074942"/>
                  <a:pt x="315686" y="873558"/>
                </a:cubicBezTo>
                <a:cubicBezTo>
                  <a:pt x="296092" y="433775"/>
                  <a:pt x="171995" y="271578"/>
                  <a:pt x="41366" y="145304"/>
                </a:cubicBezTo>
                <a:cubicBezTo>
                  <a:pt x="-57695" y="39713"/>
                  <a:pt x="45721" y="-39753"/>
                  <a:pt x="96883" y="21206"/>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553547B-6902-3575-E359-01A57F3236CA}"/>
              </a:ext>
            </a:extLst>
          </p:cNvPr>
          <p:cNvSpPr/>
          <p:nvPr/>
        </p:nvSpPr>
        <p:spPr>
          <a:xfrm>
            <a:off x="10445461" y="3495866"/>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5" name="Picture 4" descr="Leadership icon in iOS Style">
            <a:extLst>
              <a:ext uri="{FF2B5EF4-FFF2-40B4-BE49-F238E27FC236}">
                <a16:creationId xmlns:a16="http://schemas.microsoft.com/office/drawing/2014/main" id="{C891F8AE-0E2E-AEDB-A5AB-056A400A1F56}"/>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99923" y="3306877"/>
            <a:ext cx="606998" cy="60699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Stop Violence Icons - Download Free Vector Icons | Noun Project">
            <a:extLst>
              <a:ext uri="{FF2B5EF4-FFF2-40B4-BE49-F238E27FC236}">
                <a16:creationId xmlns:a16="http://schemas.microsoft.com/office/drawing/2014/main" id="{C4796C6A-0BEB-E517-5300-70A1B3B1C1CD}"/>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15367" y="3576718"/>
            <a:ext cx="537932" cy="53793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6" descr="Freedom Icons - Download Free Vector Icons | Noun Project">
            <a:extLst>
              <a:ext uri="{FF2B5EF4-FFF2-40B4-BE49-F238E27FC236}">
                <a16:creationId xmlns:a16="http://schemas.microsoft.com/office/drawing/2014/main" id="{BB44091A-9FCB-F046-364C-BC5C76BFBA65}"/>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503425" y="3570764"/>
            <a:ext cx="590176" cy="590176"/>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1D54266F-ADFB-3DCE-B939-EAA57DD6EC46}"/>
              </a:ext>
            </a:extLst>
          </p:cNvPr>
          <p:cNvSpPr txBox="1"/>
          <p:nvPr/>
        </p:nvSpPr>
        <p:spPr>
          <a:xfrm>
            <a:off x="1786270" y="183073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Shape 17">
            <a:extLst>
              <a:ext uri="{FF2B5EF4-FFF2-40B4-BE49-F238E27FC236}">
                <a16:creationId xmlns:a16="http://schemas.microsoft.com/office/drawing/2014/main" id="{FD3C89CB-A7D0-E1C4-D508-39A632E8C92B}"/>
              </a:ext>
            </a:extLst>
          </p:cNvPr>
          <p:cNvSpPr/>
          <p:nvPr/>
        </p:nvSpPr>
        <p:spPr>
          <a:xfrm>
            <a:off x="2605735" y="2976293"/>
            <a:ext cx="1533255" cy="1242588"/>
          </a:xfrm>
          <a:custGeom>
            <a:avLst/>
            <a:gdLst>
              <a:gd name="connsiteX0" fmla="*/ 65314 w 1492431"/>
              <a:gd name="connsiteY0" fmla="*/ 0 h 1224643"/>
              <a:gd name="connsiteX1" fmla="*/ 1381397 w 1492431"/>
              <a:gd name="connsiteY1" fmla="*/ 9798 h 1224643"/>
              <a:gd name="connsiteX2" fmla="*/ 1492431 w 1492431"/>
              <a:gd name="connsiteY2" fmla="*/ 91440 h 1224643"/>
              <a:gd name="connsiteX3" fmla="*/ 1172391 w 1492431"/>
              <a:gd name="connsiteY3" fmla="*/ 819695 h 1224643"/>
              <a:gd name="connsiteX4" fmla="*/ 744582 w 1492431"/>
              <a:gd name="connsiteY4" fmla="*/ 1224643 h 1224643"/>
              <a:gd name="connsiteX5" fmla="*/ 271054 w 1492431"/>
              <a:gd name="connsiteY5" fmla="*/ 852352 h 1224643"/>
              <a:gd name="connsiteX6" fmla="*/ 0 w 1492431"/>
              <a:gd name="connsiteY6" fmla="*/ 130629 h 1224643"/>
              <a:gd name="connsiteX7" fmla="*/ 65314 w 1492431"/>
              <a:gd name="connsiteY7" fmla="*/ 0 h 1224643"/>
              <a:gd name="connsiteX0" fmla="*/ 65314 w 1492431"/>
              <a:gd name="connsiteY0" fmla="*/ 0 h 1224643"/>
              <a:gd name="connsiteX1" fmla="*/ 1381397 w 1492431"/>
              <a:gd name="connsiteY1" fmla="*/ 9798 h 1224643"/>
              <a:gd name="connsiteX2" fmla="*/ 1492431 w 1492431"/>
              <a:gd name="connsiteY2" fmla="*/ 91440 h 1224643"/>
              <a:gd name="connsiteX3" fmla="*/ 1172391 w 1492431"/>
              <a:gd name="connsiteY3" fmla="*/ 819695 h 1224643"/>
              <a:gd name="connsiteX4" fmla="*/ 744582 w 1492431"/>
              <a:gd name="connsiteY4" fmla="*/ 1224643 h 1224643"/>
              <a:gd name="connsiteX5" fmla="*/ 271054 w 1492431"/>
              <a:gd name="connsiteY5" fmla="*/ 852352 h 1224643"/>
              <a:gd name="connsiteX6" fmla="*/ 0 w 1492431"/>
              <a:gd name="connsiteY6" fmla="*/ 130629 h 1224643"/>
              <a:gd name="connsiteX7" fmla="*/ 65314 w 1492431"/>
              <a:gd name="connsiteY7" fmla="*/ 0 h 1224643"/>
              <a:gd name="connsiteX0" fmla="*/ 65314 w 1492431"/>
              <a:gd name="connsiteY0" fmla="*/ 0 h 1224643"/>
              <a:gd name="connsiteX1" fmla="*/ 1381397 w 1492431"/>
              <a:gd name="connsiteY1" fmla="*/ 9798 h 1224643"/>
              <a:gd name="connsiteX2" fmla="*/ 1492431 w 1492431"/>
              <a:gd name="connsiteY2" fmla="*/ 91440 h 1224643"/>
              <a:gd name="connsiteX3" fmla="*/ 1172391 w 1492431"/>
              <a:gd name="connsiteY3" fmla="*/ 819695 h 1224643"/>
              <a:gd name="connsiteX4" fmla="*/ 744582 w 1492431"/>
              <a:gd name="connsiteY4" fmla="*/ 1224643 h 1224643"/>
              <a:gd name="connsiteX5" fmla="*/ 271054 w 1492431"/>
              <a:gd name="connsiteY5" fmla="*/ 852352 h 1224643"/>
              <a:gd name="connsiteX6" fmla="*/ 0 w 1492431"/>
              <a:gd name="connsiteY6" fmla="*/ 130629 h 1224643"/>
              <a:gd name="connsiteX7" fmla="*/ 65314 w 1492431"/>
              <a:gd name="connsiteY7" fmla="*/ 0 h 1224643"/>
              <a:gd name="connsiteX0" fmla="*/ 65314 w 1492431"/>
              <a:gd name="connsiteY0" fmla="*/ 0 h 1224643"/>
              <a:gd name="connsiteX1" fmla="*/ 1381397 w 1492431"/>
              <a:gd name="connsiteY1" fmla="*/ 9798 h 1224643"/>
              <a:gd name="connsiteX2" fmla="*/ 1492431 w 1492431"/>
              <a:gd name="connsiteY2" fmla="*/ 91440 h 1224643"/>
              <a:gd name="connsiteX3" fmla="*/ 1172391 w 1492431"/>
              <a:gd name="connsiteY3" fmla="*/ 819695 h 1224643"/>
              <a:gd name="connsiteX4" fmla="*/ 744582 w 1492431"/>
              <a:gd name="connsiteY4" fmla="*/ 1224643 h 1224643"/>
              <a:gd name="connsiteX5" fmla="*/ 271054 w 1492431"/>
              <a:gd name="connsiteY5" fmla="*/ 852352 h 1224643"/>
              <a:gd name="connsiteX6" fmla="*/ 0 w 1492431"/>
              <a:gd name="connsiteY6" fmla="*/ 130629 h 1224643"/>
              <a:gd name="connsiteX7" fmla="*/ 65314 w 1492431"/>
              <a:gd name="connsiteY7" fmla="*/ 0 h 1224643"/>
              <a:gd name="connsiteX0" fmla="*/ 65314 w 1492431"/>
              <a:gd name="connsiteY0" fmla="*/ 0 h 1224643"/>
              <a:gd name="connsiteX1" fmla="*/ 1381397 w 1492431"/>
              <a:gd name="connsiteY1" fmla="*/ 9798 h 1224643"/>
              <a:gd name="connsiteX2" fmla="*/ 1492431 w 1492431"/>
              <a:gd name="connsiteY2" fmla="*/ 91440 h 1224643"/>
              <a:gd name="connsiteX3" fmla="*/ 1172391 w 1492431"/>
              <a:gd name="connsiteY3" fmla="*/ 819695 h 1224643"/>
              <a:gd name="connsiteX4" fmla="*/ 744582 w 1492431"/>
              <a:gd name="connsiteY4" fmla="*/ 1224643 h 1224643"/>
              <a:gd name="connsiteX5" fmla="*/ 271054 w 1492431"/>
              <a:gd name="connsiteY5" fmla="*/ 852352 h 1224643"/>
              <a:gd name="connsiteX6" fmla="*/ 0 w 1492431"/>
              <a:gd name="connsiteY6" fmla="*/ 130629 h 1224643"/>
              <a:gd name="connsiteX7" fmla="*/ 65314 w 1492431"/>
              <a:gd name="connsiteY7" fmla="*/ 0 h 1224643"/>
              <a:gd name="connsiteX0" fmla="*/ 65314 w 1492431"/>
              <a:gd name="connsiteY0" fmla="*/ 0 h 1224643"/>
              <a:gd name="connsiteX1" fmla="*/ 1381397 w 1492431"/>
              <a:gd name="connsiteY1" fmla="*/ 9798 h 1224643"/>
              <a:gd name="connsiteX2" fmla="*/ 1492431 w 1492431"/>
              <a:gd name="connsiteY2" fmla="*/ 91440 h 1224643"/>
              <a:gd name="connsiteX3" fmla="*/ 1172391 w 1492431"/>
              <a:gd name="connsiteY3" fmla="*/ 819695 h 1224643"/>
              <a:gd name="connsiteX4" fmla="*/ 744582 w 1492431"/>
              <a:gd name="connsiteY4" fmla="*/ 1224643 h 1224643"/>
              <a:gd name="connsiteX5" fmla="*/ 271054 w 1492431"/>
              <a:gd name="connsiteY5" fmla="*/ 852352 h 1224643"/>
              <a:gd name="connsiteX6" fmla="*/ 0 w 1492431"/>
              <a:gd name="connsiteY6" fmla="*/ 130629 h 1224643"/>
              <a:gd name="connsiteX7" fmla="*/ 65314 w 1492431"/>
              <a:gd name="connsiteY7" fmla="*/ 0 h 1224643"/>
              <a:gd name="connsiteX0" fmla="*/ 65314 w 1492431"/>
              <a:gd name="connsiteY0" fmla="*/ 10295 h 1234938"/>
              <a:gd name="connsiteX1" fmla="*/ 1381397 w 1492431"/>
              <a:gd name="connsiteY1" fmla="*/ 20093 h 1234938"/>
              <a:gd name="connsiteX2" fmla="*/ 1492431 w 1492431"/>
              <a:gd name="connsiteY2" fmla="*/ 101735 h 1234938"/>
              <a:gd name="connsiteX3" fmla="*/ 1172391 w 1492431"/>
              <a:gd name="connsiteY3" fmla="*/ 829990 h 1234938"/>
              <a:gd name="connsiteX4" fmla="*/ 744582 w 1492431"/>
              <a:gd name="connsiteY4" fmla="*/ 1234938 h 1234938"/>
              <a:gd name="connsiteX5" fmla="*/ 271054 w 1492431"/>
              <a:gd name="connsiteY5" fmla="*/ 862647 h 1234938"/>
              <a:gd name="connsiteX6" fmla="*/ 0 w 1492431"/>
              <a:gd name="connsiteY6" fmla="*/ 140924 h 1234938"/>
              <a:gd name="connsiteX7" fmla="*/ 65314 w 1492431"/>
              <a:gd name="connsiteY7" fmla="*/ 10295 h 1234938"/>
              <a:gd name="connsiteX0" fmla="*/ 65314 w 1492431"/>
              <a:gd name="connsiteY0" fmla="*/ 14204 h 1238847"/>
              <a:gd name="connsiteX1" fmla="*/ 1381397 w 1492431"/>
              <a:gd name="connsiteY1" fmla="*/ 24002 h 1238847"/>
              <a:gd name="connsiteX2" fmla="*/ 1492431 w 1492431"/>
              <a:gd name="connsiteY2" fmla="*/ 105644 h 1238847"/>
              <a:gd name="connsiteX3" fmla="*/ 1172391 w 1492431"/>
              <a:gd name="connsiteY3" fmla="*/ 833899 h 1238847"/>
              <a:gd name="connsiteX4" fmla="*/ 744582 w 1492431"/>
              <a:gd name="connsiteY4" fmla="*/ 1238847 h 1238847"/>
              <a:gd name="connsiteX5" fmla="*/ 271054 w 1492431"/>
              <a:gd name="connsiteY5" fmla="*/ 866556 h 1238847"/>
              <a:gd name="connsiteX6" fmla="*/ 0 w 1492431"/>
              <a:gd name="connsiteY6" fmla="*/ 144833 h 1238847"/>
              <a:gd name="connsiteX7" fmla="*/ 65314 w 1492431"/>
              <a:gd name="connsiteY7" fmla="*/ 14204 h 1238847"/>
              <a:gd name="connsiteX0" fmla="*/ 65314 w 1511926"/>
              <a:gd name="connsiteY0" fmla="*/ 25475 h 1250118"/>
              <a:gd name="connsiteX1" fmla="*/ 1381397 w 1511926"/>
              <a:gd name="connsiteY1" fmla="*/ 35273 h 1250118"/>
              <a:gd name="connsiteX2" fmla="*/ 1492431 w 1511926"/>
              <a:gd name="connsiteY2" fmla="*/ 116915 h 1250118"/>
              <a:gd name="connsiteX3" fmla="*/ 1172391 w 1511926"/>
              <a:gd name="connsiteY3" fmla="*/ 845170 h 1250118"/>
              <a:gd name="connsiteX4" fmla="*/ 744582 w 1511926"/>
              <a:gd name="connsiteY4" fmla="*/ 1250118 h 1250118"/>
              <a:gd name="connsiteX5" fmla="*/ 271054 w 1511926"/>
              <a:gd name="connsiteY5" fmla="*/ 877827 h 1250118"/>
              <a:gd name="connsiteX6" fmla="*/ 0 w 1511926"/>
              <a:gd name="connsiteY6" fmla="*/ 156104 h 1250118"/>
              <a:gd name="connsiteX7" fmla="*/ 65314 w 1511926"/>
              <a:gd name="connsiteY7" fmla="*/ 25475 h 1250118"/>
              <a:gd name="connsiteX0" fmla="*/ 65314 w 1500371"/>
              <a:gd name="connsiteY0" fmla="*/ 25475 h 1250118"/>
              <a:gd name="connsiteX1" fmla="*/ 1381397 w 1500371"/>
              <a:gd name="connsiteY1" fmla="*/ 35273 h 1250118"/>
              <a:gd name="connsiteX2" fmla="*/ 1479368 w 1500371"/>
              <a:gd name="connsiteY2" fmla="*/ 116915 h 1250118"/>
              <a:gd name="connsiteX3" fmla="*/ 1172391 w 1500371"/>
              <a:gd name="connsiteY3" fmla="*/ 845170 h 1250118"/>
              <a:gd name="connsiteX4" fmla="*/ 744582 w 1500371"/>
              <a:gd name="connsiteY4" fmla="*/ 1250118 h 1250118"/>
              <a:gd name="connsiteX5" fmla="*/ 271054 w 1500371"/>
              <a:gd name="connsiteY5" fmla="*/ 877827 h 1250118"/>
              <a:gd name="connsiteX6" fmla="*/ 0 w 1500371"/>
              <a:gd name="connsiteY6" fmla="*/ 156104 h 1250118"/>
              <a:gd name="connsiteX7" fmla="*/ 65314 w 1500371"/>
              <a:gd name="connsiteY7" fmla="*/ 25475 h 1250118"/>
              <a:gd name="connsiteX0" fmla="*/ 65314 w 1500371"/>
              <a:gd name="connsiteY0" fmla="*/ 25475 h 1250118"/>
              <a:gd name="connsiteX1" fmla="*/ 1381397 w 1500371"/>
              <a:gd name="connsiteY1" fmla="*/ 35273 h 1250118"/>
              <a:gd name="connsiteX2" fmla="*/ 1479368 w 1500371"/>
              <a:gd name="connsiteY2" fmla="*/ 116915 h 1250118"/>
              <a:gd name="connsiteX3" fmla="*/ 1172391 w 1500371"/>
              <a:gd name="connsiteY3" fmla="*/ 845170 h 1250118"/>
              <a:gd name="connsiteX4" fmla="*/ 744582 w 1500371"/>
              <a:gd name="connsiteY4" fmla="*/ 1250118 h 1250118"/>
              <a:gd name="connsiteX5" fmla="*/ 271054 w 1500371"/>
              <a:gd name="connsiteY5" fmla="*/ 877827 h 1250118"/>
              <a:gd name="connsiteX6" fmla="*/ 0 w 1500371"/>
              <a:gd name="connsiteY6" fmla="*/ 156104 h 1250118"/>
              <a:gd name="connsiteX7" fmla="*/ 65314 w 1500371"/>
              <a:gd name="connsiteY7" fmla="*/ 25475 h 1250118"/>
              <a:gd name="connsiteX0" fmla="*/ 65314 w 1509727"/>
              <a:gd name="connsiteY0" fmla="*/ 19524 h 1244167"/>
              <a:gd name="connsiteX1" fmla="*/ 1381397 w 1509727"/>
              <a:gd name="connsiteY1" fmla="*/ 29322 h 1244167"/>
              <a:gd name="connsiteX2" fmla="*/ 1479368 w 1509727"/>
              <a:gd name="connsiteY2" fmla="*/ 110964 h 1244167"/>
              <a:gd name="connsiteX3" fmla="*/ 1172391 w 1509727"/>
              <a:gd name="connsiteY3" fmla="*/ 839219 h 1244167"/>
              <a:gd name="connsiteX4" fmla="*/ 744582 w 1509727"/>
              <a:gd name="connsiteY4" fmla="*/ 1244167 h 1244167"/>
              <a:gd name="connsiteX5" fmla="*/ 271054 w 1509727"/>
              <a:gd name="connsiteY5" fmla="*/ 871876 h 1244167"/>
              <a:gd name="connsiteX6" fmla="*/ 0 w 1509727"/>
              <a:gd name="connsiteY6" fmla="*/ 150153 h 1244167"/>
              <a:gd name="connsiteX7" fmla="*/ 65314 w 1509727"/>
              <a:gd name="connsiteY7" fmla="*/ 19524 h 1244167"/>
              <a:gd name="connsiteX0" fmla="*/ 65314 w 1501686"/>
              <a:gd name="connsiteY0" fmla="*/ 20050 h 1244693"/>
              <a:gd name="connsiteX1" fmla="*/ 1381397 w 1501686"/>
              <a:gd name="connsiteY1" fmla="*/ 29848 h 1244693"/>
              <a:gd name="connsiteX2" fmla="*/ 1479368 w 1501686"/>
              <a:gd name="connsiteY2" fmla="*/ 111490 h 1244693"/>
              <a:gd name="connsiteX3" fmla="*/ 1172391 w 1501686"/>
              <a:gd name="connsiteY3" fmla="*/ 839745 h 1244693"/>
              <a:gd name="connsiteX4" fmla="*/ 744582 w 1501686"/>
              <a:gd name="connsiteY4" fmla="*/ 1244693 h 1244693"/>
              <a:gd name="connsiteX5" fmla="*/ 271054 w 1501686"/>
              <a:gd name="connsiteY5" fmla="*/ 872402 h 1244693"/>
              <a:gd name="connsiteX6" fmla="*/ 0 w 1501686"/>
              <a:gd name="connsiteY6" fmla="*/ 150679 h 1244693"/>
              <a:gd name="connsiteX7" fmla="*/ 65314 w 1501686"/>
              <a:gd name="connsiteY7" fmla="*/ 20050 h 1244693"/>
              <a:gd name="connsiteX0" fmla="*/ 65314 w 1501686"/>
              <a:gd name="connsiteY0" fmla="*/ 20050 h 1244693"/>
              <a:gd name="connsiteX1" fmla="*/ 1381397 w 1501686"/>
              <a:gd name="connsiteY1" fmla="*/ 29848 h 1244693"/>
              <a:gd name="connsiteX2" fmla="*/ 1479368 w 1501686"/>
              <a:gd name="connsiteY2" fmla="*/ 111490 h 1244693"/>
              <a:gd name="connsiteX3" fmla="*/ 1172391 w 1501686"/>
              <a:gd name="connsiteY3" fmla="*/ 839745 h 1244693"/>
              <a:gd name="connsiteX4" fmla="*/ 744582 w 1501686"/>
              <a:gd name="connsiteY4" fmla="*/ 1244693 h 1244693"/>
              <a:gd name="connsiteX5" fmla="*/ 271054 w 1501686"/>
              <a:gd name="connsiteY5" fmla="*/ 872402 h 1244693"/>
              <a:gd name="connsiteX6" fmla="*/ 0 w 1501686"/>
              <a:gd name="connsiteY6" fmla="*/ 150679 h 1244693"/>
              <a:gd name="connsiteX7" fmla="*/ 65314 w 1501686"/>
              <a:gd name="connsiteY7" fmla="*/ 20050 h 1244693"/>
              <a:gd name="connsiteX0" fmla="*/ 65314 w 1501686"/>
              <a:gd name="connsiteY0" fmla="*/ 20050 h 1244693"/>
              <a:gd name="connsiteX1" fmla="*/ 1381397 w 1501686"/>
              <a:gd name="connsiteY1" fmla="*/ 29848 h 1244693"/>
              <a:gd name="connsiteX2" fmla="*/ 1479368 w 1501686"/>
              <a:gd name="connsiteY2" fmla="*/ 111490 h 1244693"/>
              <a:gd name="connsiteX3" fmla="*/ 1172391 w 1501686"/>
              <a:gd name="connsiteY3" fmla="*/ 839745 h 1244693"/>
              <a:gd name="connsiteX4" fmla="*/ 744582 w 1501686"/>
              <a:gd name="connsiteY4" fmla="*/ 1244693 h 1244693"/>
              <a:gd name="connsiteX5" fmla="*/ 271054 w 1501686"/>
              <a:gd name="connsiteY5" fmla="*/ 872402 h 1244693"/>
              <a:gd name="connsiteX6" fmla="*/ 0 w 1501686"/>
              <a:gd name="connsiteY6" fmla="*/ 150679 h 1244693"/>
              <a:gd name="connsiteX7" fmla="*/ 65314 w 1501686"/>
              <a:gd name="connsiteY7" fmla="*/ 20050 h 1244693"/>
              <a:gd name="connsiteX0" fmla="*/ 65314 w 1501686"/>
              <a:gd name="connsiteY0" fmla="*/ 20050 h 1244693"/>
              <a:gd name="connsiteX1" fmla="*/ 1381397 w 1501686"/>
              <a:gd name="connsiteY1" fmla="*/ 29848 h 1244693"/>
              <a:gd name="connsiteX2" fmla="*/ 1479368 w 1501686"/>
              <a:gd name="connsiteY2" fmla="*/ 111490 h 1244693"/>
              <a:gd name="connsiteX3" fmla="*/ 1172391 w 1501686"/>
              <a:gd name="connsiteY3" fmla="*/ 839745 h 1244693"/>
              <a:gd name="connsiteX4" fmla="*/ 744582 w 1501686"/>
              <a:gd name="connsiteY4" fmla="*/ 1244693 h 1244693"/>
              <a:gd name="connsiteX5" fmla="*/ 271054 w 1501686"/>
              <a:gd name="connsiteY5" fmla="*/ 872402 h 1244693"/>
              <a:gd name="connsiteX6" fmla="*/ 0 w 1501686"/>
              <a:gd name="connsiteY6" fmla="*/ 150679 h 1244693"/>
              <a:gd name="connsiteX7" fmla="*/ 65314 w 1501686"/>
              <a:gd name="connsiteY7" fmla="*/ 20050 h 1244693"/>
              <a:gd name="connsiteX0" fmla="*/ 65314 w 1501686"/>
              <a:gd name="connsiteY0" fmla="*/ 20050 h 1244693"/>
              <a:gd name="connsiteX1" fmla="*/ 1381397 w 1501686"/>
              <a:gd name="connsiteY1" fmla="*/ 29848 h 1244693"/>
              <a:gd name="connsiteX2" fmla="*/ 1479368 w 1501686"/>
              <a:gd name="connsiteY2" fmla="*/ 111490 h 1244693"/>
              <a:gd name="connsiteX3" fmla="*/ 1172391 w 1501686"/>
              <a:gd name="connsiteY3" fmla="*/ 839745 h 1244693"/>
              <a:gd name="connsiteX4" fmla="*/ 744582 w 1501686"/>
              <a:gd name="connsiteY4" fmla="*/ 1244693 h 1244693"/>
              <a:gd name="connsiteX5" fmla="*/ 271054 w 1501686"/>
              <a:gd name="connsiteY5" fmla="*/ 872402 h 1244693"/>
              <a:gd name="connsiteX6" fmla="*/ 0 w 1501686"/>
              <a:gd name="connsiteY6" fmla="*/ 150679 h 1244693"/>
              <a:gd name="connsiteX7" fmla="*/ 65314 w 1501686"/>
              <a:gd name="connsiteY7" fmla="*/ 20050 h 1244693"/>
              <a:gd name="connsiteX0" fmla="*/ 65314 w 1501686"/>
              <a:gd name="connsiteY0" fmla="*/ 20050 h 1241427"/>
              <a:gd name="connsiteX1" fmla="*/ 1381397 w 1501686"/>
              <a:gd name="connsiteY1" fmla="*/ 29848 h 1241427"/>
              <a:gd name="connsiteX2" fmla="*/ 1479368 w 1501686"/>
              <a:gd name="connsiteY2" fmla="*/ 111490 h 1241427"/>
              <a:gd name="connsiteX3" fmla="*/ 1172391 w 1501686"/>
              <a:gd name="connsiteY3" fmla="*/ 839745 h 1241427"/>
              <a:gd name="connsiteX4" fmla="*/ 724987 w 1501686"/>
              <a:gd name="connsiteY4" fmla="*/ 1241427 h 1241427"/>
              <a:gd name="connsiteX5" fmla="*/ 271054 w 1501686"/>
              <a:gd name="connsiteY5" fmla="*/ 872402 h 1241427"/>
              <a:gd name="connsiteX6" fmla="*/ 0 w 1501686"/>
              <a:gd name="connsiteY6" fmla="*/ 150679 h 1241427"/>
              <a:gd name="connsiteX7" fmla="*/ 65314 w 1501686"/>
              <a:gd name="connsiteY7" fmla="*/ 20050 h 1241427"/>
              <a:gd name="connsiteX0" fmla="*/ 65314 w 1501686"/>
              <a:gd name="connsiteY0" fmla="*/ 20050 h 1241427"/>
              <a:gd name="connsiteX1" fmla="*/ 1381397 w 1501686"/>
              <a:gd name="connsiteY1" fmla="*/ 29848 h 1241427"/>
              <a:gd name="connsiteX2" fmla="*/ 1479368 w 1501686"/>
              <a:gd name="connsiteY2" fmla="*/ 111490 h 1241427"/>
              <a:gd name="connsiteX3" fmla="*/ 1172391 w 1501686"/>
              <a:gd name="connsiteY3" fmla="*/ 839745 h 1241427"/>
              <a:gd name="connsiteX4" fmla="*/ 724987 w 1501686"/>
              <a:gd name="connsiteY4" fmla="*/ 1241427 h 1241427"/>
              <a:gd name="connsiteX5" fmla="*/ 271054 w 1501686"/>
              <a:gd name="connsiteY5" fmla="*/ 872402 h 1241427"/>
              <a:gd name="connsiteX6" fmla="*/ 0 w 1501686"/>
              <a:gd name="connsiteY6" fmla="*/ 150679 h 1241427"/>
              <a:gd name="connsiteX7" fmla="*/ 65314 w 1501686"/>
              <a:gd name="connsiteY7" fmla="*/ 20050 h 1241427"/>
              <a:gd name="connsiteX0" fmla="*/ 65314 w 1501686"/>
              <a:gd name="connsiteY0" fmla="*/ 20050 h 1241430"/>
              <a:gd name="connsiteX1" fmla="*/ 1381397 w 1501686"/>
              <a:gd name="connsiteY1" fmla="*/ 29848 h 1241430"/>
              <a:gd name="connsiteX2" fmla="*/ 1479368 w 1501686"/>
              <a:gd name="connsiteY2" fmla="*/ 111490 h 1241430"/>
              <a:gd name="connsiteX3" fmla="*/ 1172391 w 1501686"/>
              <a:gd name="connsiteY3" fmla="*/ 839745 h 1241430"/>
              <a:gd name="connsiteX4" fmla="*/ 724987 w 1501686"/>
              <a:gd name="connsiteY4" fmla="*/ 1241427 h 1241430"/>
              <a:gd name="connsiteX5" fmla="*/ 271054 w 1501686"/>
              <a:gd name="connsiteY5" fmla="*/ 872402 h 1241430"/>
              <a:gd name="connsiteX6" fmla="*/ 0 w 1501686"/>
              <a:gd name="connsiteY6" fmla="*/ 150679 h 1241430"/>
              <a:gd name="connsiteX7" fmla="*/ 65314 w 1501686"/>
              <a:gd name="connsiteY7" fmla="*/ 20050 h 1241430"/>
              <a:gd name="connsiteX0" fmla="*/ 65314 w 1501686"/>
              <a:gd name="connsiteY0" fmla="*/ 20050 h 1241433"/>
              <a:gd name="connsiteX1" fmla="*/ 1381397 w 1501686"/>
              <a:gd name="connsiteY1" fmla="*/ 29848 h 1241433"/>
              <a:gd name="connsiteX2" fmla="*/ 1479368 w 1501686"/>
              <a:gd name="connsiteY2" fmla="*/ 111490 h 1241433"/>
              <a:gd name="connsiteX3" fmla="*/ 1172391 w 1501686"/>
              <a:gd name="connsiteY3" fmla="*/ 839745 h 1241433"/>
              <a:gd name="connsiteX4" fmla="*/ 724987 w 1501686"/>
              <a:gd name="connsiteY4" fmla="*/ 1241427 h 1241433"/>
              <a:gd name="connsiteX5" fmla="*/ 271054 w 1501686"/>
              <a:gd name="connsiteY5" fmla="*/ 872402 h 1241433"/>
              <a:gd name="connsiteX6" fmla="*/ 0 w 1501686"/>
              <a:gd name="connsiteY6" fmla="*/ 150679 h 1241433"/>
              <a:gd name="connsiteX7" fmla="*/ 65314 w 1501686"/>
              <a:gd name="connsiteY7" fmla="*/ 20050 h 1241433"/>
              <a:gd name="connsiteX0" fmla="*/ 65314 w 1501686"/>
              <a:gd name="connsiteY0" fmla="*/ 20050 h 1241433"/>
              <a:gd name="connsiteX1" fmla="*/ 1381397 w 1501686"/>
              <a:gd name="connsiteY1" fmla="*/ 29848 h 1241433"/>
              <a:gd name="connsiteX2" fmla="*/ 1479368 w 1501686"/>
              <a:gd name="connsiteY2" fmla="*/ 111490 h 1241433"/>
              <a:gd name="connsiteX3" fmla="*/ 1172391 w 1501686"/>
              <a:gd name="connsiteY3" fmla="*/ 839745 h 1241433"/>
              <a:gd name="connsiteX4" fmla="*/ 724987 w 1501686"/>
              <a:gd name="connsiteY4" fmla="*/ 1241427 h 1241433"/>
              <a:gd name="connsiteX5" fmla="*/ 284117 w 1501686"/>
              <a:gd name="connsiteY5" fmla="*/ 872402 h 1241433"/>
              <a:gd name="connsiteX6" fmla="*/ 0 w 1501686"/>
              <a:gd name="connsiteY6" fmla="*/ 150679 h 1241433"/>
              <a:gd name="connsiteX7" fmla="*/ 65314 w 1501686"/>
              <a:gd name="connsiteY7" fmla="*/ 20050 h 1241433"/>
              <a:gd name="connsiteX0" fmla="*/ 65314 w 1501686"/>
              <a:gd name="connsiteY0" fmla="*/ 20050 h 1241433"/>
              <a:gd name="connsiteX1" fmla="*/ 1381397 w 1501686"/>
              <a:gd name="connsiteY1" fmla="*/ 29848 h 1241433"/>
              <a:gd name="connsiteX2" fmla="*/ 1479368 w 1501686"/>
              <a:gd name="connsiteY2" fmla="*/ 111490 h 1241433"/>
              <a:gd name="connsiteX3" fmla="*/ 1172391 w 1501686"/>
              <a:gd name="connsiteY3" fmla="*/ 839745 h 1241433"/>
              <a:gd name="connsiteX4" fmla="*/ 724987 w 1501686"/>
              <a:gd name="connsiteY4" fmla="*/ 1241427 h 1241433"/>
              <a:gd name="connsiteX5" fmla="*/ 284117 w 1501686"/>
              <a:gd name="connsiteY5" fmla="*/ 872402 h 1241433"/>
              <a:gd name="connsiteX6" fmla="*/ 0 w 1501686"/>
              <a:gd name="connsiteY6" fmla="*/ 150679 h 1241433"/>
              <a:gd name="connsiteX7" fmla="*/ 65314 w 1501686"/>
              <a:gd name="connsiteY7" fmla="*/ 20050 h 1241433"/>
              <a:gd name="connsiteX0" fmla="*/ 65314 w 1501686"/>
              <a:gd name="connsiteY0" fmla="*/ 20050 h 1241433"/>
              <a:gd name="connsiteX1" fmla="*/ 1381397 w 1501686"/>
              <a:gd name="connsiteY1" fmla="*/ 29848 h 1241433"/>
              <a:gd name="connsiteX2" fmla="*/ 1479368 w 1501686"/>
              <a:gd name="connsiteY2" fmla="*/ 111490 h 1241433"/>
              <a:gd name="connsiteX3" fmla="*/ 1172391 w 1501686"/>
              <a:gd name="connsiteY3" fmla="*/ 839745 h 1241433"/>
              <a:gd name="connsiteX4" fmla="*/ 724987 w 1501686"/>
              <a:gd name="connsiteY4" fmla="*/ 1241427 h 1241433"/>
              <a:gd name="connsiteX5" fmla="*/ 284117 w 1501686"/>
              <a:gd name="connsiteY5" fmla="*/ 872402 h 1241433"/>
              <a:gd name="connsiteX6" fmla="*/ 0 w 1501686"/>
              <a:gd name="connsiteY6" fmla="*/ 150679 h 1241433"/>
              <a:gd name="connsiteX7" fmla="*/ 65314 w 1501686"/>
              <a:gd name="connsiteY7" fmla="*/ 20050 h 1241433"/>
              <a:gd name="connsiteX0" fmla="*/ 65314 w 1501686"/>
              <a:gd name="connsiteY0" fmla="*/ 20050 h 1241433"/>
              <a:gd name="connsiteX1" fmla="*/ 1381397 w 1501686"/>
              <a:gd name="connsiteY1" fmla="*/ 29848 h 1241433"/>
              <a:gd name="connsiteX2" fmla="*/ 1479368 w 1501686"/>
              <a:gd name="connsiteY2" fmla="*/ 111490 h 1241433"/>
              <a:gd name="connsiteX3" fmla="*/ 1172391 w 1501686"/>
              <a:gd name="connsiteY3" fmla="*/ 839745 h 1241433"/>
              <a:gd name="connsiteX4" fmla="*/ 724987 w 1501686"/>
              <a:gd name="connsiteY4" fmla="*/ 1241427 h 1241433"/>
              <a:gd name="connsiteX5" fmla="*/ 284117 w 1501686"/>
              <a:gd name="connsiteY5" fmla="*/ 872402 h 1241433"/>
              <a:gd name="connsiteX6" fmla="*/ 0 w 1501686"/>
              <a:gd name="connsiteY6" fmla="*/ 150679 h 1241433"/>
              <a:gd name="connsiteX7" fmla="*/ 65314 w 1501686"/>
              <a:gd name="connsiteY7" fmla="*/ 20050 h 1241433"/>
              <a:gd name="connsiteX0" fmla="*/ 65314 w 1501686"/>
              <a:gd name="connsiteY0" fmla="*/ 20050 h 1241432"/>
              <a:gd name="connsiteX1" fmla="*/ 1381397 w 1501686"/>
              <a:gd name="connsiteY1" fmla="*/ 29848 h 1241432"/>
              <a:gd name="connsiteX2" fmla="*/ 1479368 w 1501686"/>
              <a:gd name="connsiteY2" fmla="*/ 111490 h 1241432"/>
              <a:gd name="connsiteX3" fmla="*/ 1172391 w 1501686"/>
              <a:gd name="connsiteY3" fmla="*/ 839745 h 1241432"/>
              <a:gd name="connsiteX4" fmla="*/ 724987 w 1501686"/>
              <a:gd name="connsiteY4" fmla="*/ 1241427 h 1241432"/>
              <a:gd name="connsiteX5" fmla="*/ 284117 w 1501686"/>
              <a:gd name="connsiteY5" fmla="*/ 872402 h 1241432"/>
              <a:gd name="connsiteX6" fmla="*/ 0 w 1501686"/>
              <a:gd name="connsiteY6" fmla="*/ 150679 h 1241432"/>
              <a:gd name="connsiteX7" fmla="*/ 65314 w 1501686"/>
              <a:gd name="connsiteY7" fmla="*/ 20050 h 1241432"/>
              <a:gd name="connsiteX0" fmla="*/ 65314 w 1501686"/>
              <a:gd name="connsiteY0" fmla="*/ 20050 h 1241432"/>
              <a:gd name="connsiteX1" fmla="*/ 1381397 w 1501686"/>
              <a:gd name="connsiteY1" fmla="*/ 29848 h 1241432"/>
              <a:gd name="connsiteX2" fmla="*/ 1479368 w 1501686"/>
              <a:gd name="connsiteY2" fmla="*/ 111490 h 1241432"/>
              <a:gd name="connsiteX3" fmla="*/ 1172391 w 1501686"/>
              <a:gd name="connsiteY3" fmla="*/ 839745 h 1241432"/>
              <a:gd name="connsiteX4" fmla="*/ 724987 w 1501686"/>
              <a:gd name="connsiteY4" fmla="*/ 1241427 h 1241432"/>
              <a:gd name="connsiteX5" fmla="*/ 284117 w 1501686"/>
              <a:gd name="connsiteY5" fmla="*/ 872402 h 1241432"/>
              <a:gd name="connsiteX6" fmla="*/ 0 w 1501686"/>
              <a:gd name="connsiteY6" fmla="*/ 150679 h 1241432"/>
              <a:gd name="connsiteX7" fmla="*/ 65314 w 1501686"/>
              <a:gd name="connsiteY7" fmla="*/ 20050 h 1241432"/>
              <a:gd name="connsiteX0" fmla="*/ 65314 w 1501686"/>
              <a:gd name="connsiteY0" fmla="*/ 20050 h 1241432"/>
              <a:gd name="connsiteX1" fmla="*/ 1381397 w 1501686"/>
              <a:gd name="connsiteY1" fmla="*/ 29848 h 1241432"/>
              <a:gd name="connsiteX2" fmla="*/ 1479368 w 1501686"/>
              <a:gd name="connsiteY2" fmla="*/ 111490 h 1241432"/>
              <a:gd name="connsiteX3" fmla="*/ 1172391 w 1501686"/>
              <a:gd name="connsiteY3" fmla="*/ 839745 h 1241432"/>
              <a:gd name="connsiteX4" fmla="*/ 724987 w 1501686"/>
              <a:gd name="connsiteY4" fmla="*/ 1241427 h 1241432"/>
              <a:gd name="connsiteX5" fmla="*/ 284117 w 1501686"/>
              <a:gd name="connsiteY5" fmla="*/ 872402 h 1241432"/>
              <a:gd name="connsiteX6" fmla="*/ 0 w 1501686"/>
              <a:gd name="connsiteY6" fmla="*/ 140882 h 1241432"/>
              <a:gd name="connsiteX7" fmla="*/ 65314 w 1501686"/>
              <a:gd name="connsiteY7" fmla="*/ 20050 h 1241432"/>
              <a:gd name="connsiteX0" fmla="*/ 65314 w 1501686"/>
              <a:gd name="connsiteY0" fmla="*/ 20050 h 1241432"/>
              <a:gd name="connsiteX1" fmla="*/ 1381397 w 1501686"/>
              <a:gd name="connsiteY1" fmla="*/ 29848 h 1241432"/>
              <a:gd name="connsiteX2" fmla="*/ 1479368 w 1501686"/>
              <a:gd name="connsiteY2" fmla="*/ 111490 h 1241432"/>
              <a:gd name="connsiteX3" fmla="*/ 1172391 w 1501686"/>
              <a:gd name="connsiteY3" fmla="*/ 839745 h 1241432"/>
              <a:gd name="connsiteX4" fmla="*/ 724987 w 1501686"/>
              <a:gd name="connsiteY4" fmla="*/ 1241427 h 1241432"/>
              <a:gd name="connsiteX5" fmla="*/ 284117 w 1501686"/>
              <a:gd name="connsiteY5" fmla="*/ 872402 h 1241432"/>
              <a:gd name="connsiteX6" fmla="*/ 0 w 1501686"/>
              <a:gd name="connsiteY6" fmla="*/ 140882 h 1241432"/>
              <a:gd name="connsiteX7" fmla="*/ 65314 w 1501686"/>
              <a:gd name="connsiteY7" fmla="*/ 20050 h 1241432"/>
              <a:gd name="connsiteX0" fmla="*/ 104128 w 1540500"/>
              <a:gd name="connsiteY0" fmla="*/ 20050 h 1241432"/>
              <a:gd name="connsiteX1" fmla="*/ 1420211 w 1540500"/>
              <a:gd name="connsiteY1" fmla="*/ 29848 h 1241432"/>
              <a:gd name="connsiteX2" fmla="*/ 1518182 w 1540500"/>
              <a:gd name="connsiteY2" fmla="*/ 111490 h 1241432"/>
              <a:gd name="connsiteX3" fmla="*/ 1211205 w 1540500"/>
              <a:gd name="connsiteY3" fmla="*/ 839745 h 1241432"/>
              <a:gd name="connsiteX4" fmla="*/ 763801 w 1540500"/>
              <a:gd name="connsiteY4" fmla="*/ 1241427 h 1241432"/>
              <a:gd name="connsiteX5" fmla="*/ 322931 w 1540500"/>
              <a:gd name="connsiteY5" fmla="*/ 872402 h 1241432"/>
              <a:gd name="connsiteX6" fmla="*/ 38814 w 1540500"/>
              <a:gd name="connsiteY6" fmla="*/ 140882 h 1241432"/>
              <a:gd name="connsiteX7" fmla="*/ 104128 w 1540500"/>
              <a:gd name="connsiteY7" fmla="*/ 20050 h 1241432"/>
              <a:gd name="connsiteX0" fmla="*/ 99966 w 1536338"/>
              <a:gd name="connsiteY0" fmla="*/ 20050 h 1241432"/>
              <a:gd name="connsiteX1" fmla="*/ 1416049 w 1536338"/>
              <a:gd name="connsiteY1" fmla="*/ 29848 h 1241432"/>
              <a:gd name="connsiteX2" fmla="*/ 1514020 w 1536338"/>
              <a:gd name="connsiteY2" fmla="*/ 111490 h 1241432"/>
              <a:gd name="connsiteX3" fmla="*/ 1207043 w 1536338"/>
              <a:gd name="connsiteY3" fmla="*/ 839745 h 1241432"/>
              <a:gd name="connsiteX4" fmla="*/ 759639 w 1536338"/>
              <a:gd name="connsiteY4" fmla="*/ 1241427 h 1241432"/>
              <a:gd name="connsiteX5" fmla="*/ 318769 w 1536338"/>
              <a:gd name="connsiteY5" fmla="*/ 872402 h 1241432"/>
              <a:gd name="connsiteX6" fmla="*/ 34652 w 1536338"/>
              <a:gd name="connsiteY6" fmla="*/ 140882 h 1241432"/>
              <a:gd name="connsiteX7" fmla="*/ 99966 w 1536338"/>
              <a:gd name="connsiteY7" fmla="*/ 20050 h 1241432"/>
              <a:gd name="connsiteX0" fmla="*/ 107033 w 1543405"/>
              <a:gd name="connsiteY0" fmla="*/ 24442 h 1245824"/>
              <a:gd name="connsiteX1" fmla="*/ 1423116 w 1543405"/>
              <a:gd name="connsiteY1" fmla="*/ 34240 h 1245824"/>
              <a:gd name="connsiteX2" fmla="*/ 1521087 w 1543405"/>
              <a:gd name="connsiteY2" fmla="*/ 115882 h 1245824"/>
              <a:gd name="connsiteX3" fmla="*/ 1214110 w 1543405"/>
              <a:gd name="connsiteY3" fmla="*/ 844137 h 1245824"/>
              <a:gd name="connsiteX4" fmla="*/ 766706 w 1543405"/>
              <a:gd name="connsiteY4" fmla="*/ 1245819 h 1245824"/>
              <a:gd name="connsiteX5" fmla="*/ 325836 w 1543405"/>
              <a:gd name="connsiteY5" fmla="*/ 876794 h 1245824"/>
              <a:gd name="connsiteX6" fmla="*/ 41719 w 1543405"/>
              <a:gd name="connsiteY6" fmla="*/ 145274 h 1245824"/>
              <a:gd name="connsiteX7" fmla="*/ 107033 w 1543405"/>
              <a:gd name="connsiteY7" fmla="*/ 24442 h 1245824"/>
              <a:gd name="connsiteX0" fmla="*/ 104637 w 1541009"/>
              <a:gd name="connsiteY0" fmla="*/ 21692 h 1243074"/>
              <a:gd name="connsiteX1" fmla="*/ 1420720 w 1541009"/>
              <a:gd name="connsiteY1" fmla="*/ 31490 h 1243074"/>
              <a:gd name="connsiteX2" fmla="*/ 1518691 w 1541009"/>
              <a:gd name="connsiteY2" fmla="*/ 113132 h 1243074"/>
              <a:gd name="connsiteX3" fmla="*/ 1211714 w 1541009"/>
              <a:gd name="connsiteY3" fmla="*/ 841387 h 1243074"/>
              <a:gd name="connsiteX4" fmla="*/ 764310 w 1541009"/>
              <a:gd name="connsiteY4" fmla="*/ 1243069 h 1243074"/>
              <a:gd name="connsiteX5" fmla="*/ 323440 w 1541009"/>
              <a:gd name="connsiteY5" fmla="*/ 874044 h 1243074"/>
              <a:gd name="connsiteX6" fmla="*/ 39323 w 1541009"/>
              <a:gd name="connsiteY6" fmla="*/ 142524 h 1243074"/>
              <a:gd name="connsiteX7" fmla="*/ 104637 w 1541009"/>
              <a:gd name="connsiteY7" fmla="*/ 21692 h 1243074"/>
              <a:gd name="connsiteX0" fmla="*/ 107262 w 1543634"/>
              <a:gd name="connsiteY0" fmla="*/ 21206 h 1242588"/>
              <a:gd name="connsiteX1" fmla="*/ 1423345 w 1543634"/>
              <a:gd name="connsiteY1" fmla="*/ 31004 h 1242588"/>
              <a:gd name="connsiteX2" fmla="*/ 1521316 w 1543634"/>
              <a:gd name="connsiteY2" fmla="*/ 112646 h 1242588"/>
              <a:gd name="connsiteX3" fmla="*/ 1214339 w 1543634"/>
              <a:gd name="connsiteY3" fmla="*/ 840901 h 1242588"/>
              <a:gd name="connsiteX4" fmla="*/ 766935 w 1543634"/>
              <a:gd name="connsiteY4" fmla="*/ 1242583 h 1242588"/>
              <a:gd name="connsiteX5" fmla="*/ 326065 w 1543634"/>
              <a:gd name="connsiteY5" fmla="*/ 873558 h 1242588"/>
              <a:gd name="connsiteX6" fmla="*/ 38682 w 1543634"/>
              <a:gd name="connsiteY6" fmla="*/ 145304 h 1242588"/>
              <a:gd name="connsiteX7" fmla="*/ 107262 w 1543634"/>
              <a:gd name="connsiteY7" fmla="*/ 21206 h 1242588"/>
              <a:gd name="connsiteX0" fmla="*/ 96883 w 1533255"/>
              <a:gd name="connsiteY0" fmla="*/ 21206 h 1242588"/>
              <a:gd name="connsiteX1" fmla="*/ 1412966 w 1533255"/>
              <a:gd name="connsiteY1" fmla="*/ 31004 h 1242588"/>
              <a:gd name="connsiteX2" fmla="*/ 1510937 w 1533255"/>
              <a:gd name="connsiteY2" fmla="*/ 112646 h 1242588"/>
              <a:gd name="connsiteX3" fmla="*/ 1203960 w 1533255"/>
              <a:gd name="connsiteY3" fmla="*/ 840901 h 1242588"/>
              <a:gd name="connsiteX4" fmla="*/ 756556 w 1533255"/>
              <a:gd name="connsiteY4" fmla="*/ 1242583 h 1242588"/>
              <a:gd name="connsiteX5" fmla="*/ 315686 w 1533255"/>
              <a:gd name="connsiteY5" fmla="*/ 873558 h 1242588"/>
              <a:gd name="connsiteX6" fmla="*/ 41366 w 1533255"/>
              <a:gd name="connsiteY6" fmla="*/ 145304 h 1242588"/>
              <a:gd name="connsiteX7" fmla="*/ 96883 w 1533255"/>
              <a:gd name="connsiteY7" fmla="*/ 21206 h 1242588"/>
              <a:gd name="connsiteX0" fmla="*/ 96883 w 1533255"/>
              <a:gd name="connsiteY0" fmla="*/ 21206 h 1242588"/>
              <a:gd name="connsiteX1" fmla="*/ 1412966 w 1533255"/>
              <a:gd name="connsiteY1" fmla="*/ 31004 h 1242588"/>
              <a:gd name="connsiteX2" fmla="*/ 1510937 w 1533255"/>
              <a:gd name="connsiteY2" fmla="*/ 112646 h 1242588"/>
              <a:gd name="connsiteX3" fmla="*/ 1203960 w 1533255"/>
              <a:gd name="connsiteY3" fmla="*/ 840901 h 1242588"/>
              <a:gd name="connsiteX4" fmla="*/ 756556 w 1533255"/>
              <a:gd name="connsiteY4" fmla="*/ 1242583 h 1242588"/>
              <a:gd name="connsiteX5" fmla="*/ 315686 w 1533255"/>
              <a:gd name="connsiteY5" fmla="*/ 873558 h 1242588"/>
              <a:gd name="connsiteX6" fmla="*/ 41366 w 1533255"/>
              <a:gd name="connsiteY6" fmla="*/ 145304 h 1242588"/>
              <a:gd name="connsiteX7" fmla="*/ 96883 w 1533255"/>
              <a:gd name="connsiteY7" fmla="*/ 21206 h 1242588"/>
              <a:gd name="connsiteX0" fmla="*/ 96883 w 1533255"/>
              <a:gd name="connsiteY0" fmla="*/ 21206 h 1242588"/>
              <a:gd name="connsiteX1" fmla="*/ 1412966 w 1533255"/>
              <a:gd name="connsiteY1" fmla="*/ 31004 h 1242588"/>
              <a:gd name="connsiteX2" fmla="*/ 1510937 w 1533255"/>
              <a:gd name="connsiteY2" fmla="*/ 112646 h 1242588"/>
              <a:gd name="connsiteX3" fmla="*/ 1203960 w 1533255"/>
              <a:gd name="connsiteY3" fmla="*/ 840901 h 1242588"/>
              <a:gd name="connsiteX4" fmla="*/ 756556 w 1533255"/>
              <a:gd name="connsiteY4" fmla="*/ 1242583 h 1242588"/>
              <a:gd name="connsiteX5" fmla="*/ 315686 w 1533255"/>
              <a:gd name="connsiteY5" fmla="*/ 873558 h 1242588"/>
              <a:gd name="connsiteX6" fmla="*/ 41366 w 1533255"/>
              <a:gd name="connsiteY6" fmla="*/ 145304 h 1242588"/>
              <a:gd name="connsiteX7" fmla="*/ 96883 w 1533255"/>
              <a:gd name="connsiteY7" fmla="*/ 21206 h 1242588"/>
              <a:gd name="connsiteX0" fmla="*/ 96883 w 1533255"/>
              <a:gd name="connsiteY0" fmla="*/ 21206 h 1242588"/>
              <a:gd name="connsiteX1" fmla="*/ 1412966 w 1533255"/>
              <a:gd name="connsiteY1" fmla="*/ 31004 h 1242588"/>
              <a:gd name="connsiteX2" fmla="*/ 1510937 w 1533255"/>
              <a:gd name="connsiteY2" fmla="*/ 112646 h 1242588"/>
              <a:gd name="connsiteX3" fmla="*/ 1203960 w 1533255"/>
              <a:gd name="connsiteY3" fmla="*/ 840901 h 1242588"/>
              <a:gd name="connsiteX4" fmla="*/ 756556 w 1533255"/>
              <a:gd name="connsiteY4" fmla="*/ 1242583 h 1242588"/>
              <a:gd name="connsiteX5" fmla="*/ 315686 w 1533255"/>
              <a:gd name="connsiteY5" fmla="*/ 873558 h 1242588"/>
              <a:gd name="connsiteX6" fmla="*/ 41366 w 1533255"/>
              <a:gd name="connsiteY6" fmla="*/ 145304 h 1242588"/>
              <a:gd name="connsiteX7" fmla="*/ 96883 w 1533255"/>
              <a:gd name="connsiteY7" fmla="*/ 21206 h 1242588"/>
              <a:gd name="connsiteX0" fmla="*/ 96883 w 1533255"/>
              <a:gd name="connsiteY0" fmla="*/ 21206 h 1242588"/>
              <a:gd name="connsiteX1" fmla="*/ 1412966 w 1533255"/>
              <a:gd name="connsiteY1" fmla="*/ 31004 h 1242588"/>
              <a:gd name="connsiteX2" fmla="*/ 1510937 w 1533255"/>
              <a:gd name="connsiteY2" fmla="*/ 112646 h 1242588"/>
              <a:gd name="connsiteX3" fmla="*/ 1203960 w 1533255"/>
              <a:gd name="connsiteY3" fmla="*/ 840901 h 1242588"/>
              <a:gd name="connsiteX4" fmla="*/ 756556 w 1533255"/>
              <a:gd name="connsiteY4" fmla="*/ 1242583 h 1242588"/>
              <a:gd name="connsiteX5" fmla="*/ 315686 w 1533255"/>
              <a:gd name="connsiteY5" fmla="*/ 873558 h 1242588"/>
              <a:gd name="connsiteX6" fmla="*/ 41366 w 1533255"/>
              <a:gd name="connsiteY6" fmla="*/ 145304 h 1242588"/>
              <a:gd name="connsiteX7" fmla="*/ 96883 w 1533255"/>
              <a:gd name="connsiteY7" fmla="*/ 21206 h 124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255" h="1242588">
                <a:moveTo>
                  <a:pt x="96883" y="21206"/>
                </a:moveTo>
                <a:cubicBezTo>
                  <a:pt x="587828" y="550252"/>
                  <a:pt x="1264921" y="236743"/>
                  <a:pt x="1412966" y="31004"/>
                </a:cubicBezTo>
                <a:cubicBezTo>
                  <a:pt x="1466306" y="-46285"/>
                  <a:pt x="1581695" y="42977"/>
                  <a:pt x="1510937" y="112646"/>
                </a:cubicBezTo>
                <a:cubicBezTo>
                  <a:pt x="1196340" y="391321"/>
                  <a:pt x="1208315" y="689589"/>
                  <a:pt x="1203960" y="840901"/>
                </a:cubicBezTo>
                <a:cubicBezTo>
                  <a:pt x="1185454" y="1116310"/>
                  <a:pt x="928551" y="1241494"/>
                  <a:pt x="756556" y="1242583"/>
                </a:cubicBezTo>
                <a:cubicBezTo>
                  <a:pt x="559525" y="1243672"/>
                  <a:pt x="329836" y="1074942"/>
                  <a:pt x="315686" y="873558"/>
                </a:cubicBezTo>
                <a:cubicBezTo>
                  <a:pt x="296092" y="433775"/>
                  <a:pt x="171995" y="271578"/>
                  <a:pt x="41366" y="145304"/>
                </a:cubicBezTo>
                <a:cubicBezTo>
                  <a:pt x="-57695" y="39713"/>
                  <a:pt x="45721" y="-39753"/>
                  <a:pt x="96883" y="21206"/>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16D93550-2A39-1AAB-622F-B9843AD9961C}"/>
              </a:ext>
            </a:extLst>
          </p:cNvPr>
          <p:cNvSpPr/>
          <p:nvPr/>
        </p:nvSpPr>
        <p:spPr>
          <a:xfrm rot="10800000">
            <a:off x="3000016" y="3355097"/>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2" descr="Specialisation Icons - Download Free Vector Icons | Noun Project">
            <a:extLst>
              <a:ext uri="{FF2B5EF4-FFF2-40B4-BE49-F238E27FC236}">
                <a16:creationId xmlns:a16="http://schemas.microsoft.com/office/drawing/2014/main" id="{9B3ED24D-CE72-6147-8551-8C7F0CD1B383}"/>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30113" y="3457010"/>
            <a:ext cx="516174" cy="516174"/>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5FE528AB-634F-D639-6A31-4604DE720041}"/>
              </a:ext>
            </a:extLst>
          </p:cNvPr>
          <p:cNvSpPr/>
          <p:nvPr/>
        </p:nvSpPr>
        <p:spPr>
          <a:xfrm rot="10800000">
            <a:off x="5656063" y="4657231"/>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2" descr="Civil Rights Icons - Download Free Vector Icons | Noun Project">
            <a:extLst>
              <a:ext uri="{FF2B5EF4-FFF2-40B4-BE49-F238E27FC236}">
                <a16:creationId xmlns:a16="http://schemas.microsoft.com/office/drawing/2014/main" id="{622A977C-6A36-9997-7E14-060D1C58976F}"/>
              </a:ext>
            </a:extLst>
          </p:cNvPr>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09694" y="4766068"/>
            <a:ext cx="610148" cy="610148"/>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a:extLst>
              <a:ext uri="{FF2B5EF4-FFF2-40B4-BE49-F238E27FC236}">
                <a16:creationId xmlns:a16="http://schemas.microsoft.com/office/drawing/2014/main" id="{75B799C2-7ACA-C191-5C38-22707A46A360}"/>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846816" y="4215866"/>
            <a:ext cx="476974" cy="528997"/>
          </a:xfrm>
          <a:prstGeom prst="rect">
            <a:avLst/>
          </a:prstGeom>
        </p:spPr>
      </p:pic>
      <p:pic>
        <p:nvPicPr>
          <p:cNvPr id="4" name="Content Placeholder 4" descr="A picture containing drawing&#10;&#10;Description automatically generated">
            <a:extLst>
              <a:ext uri="{FF2B5EF4-FFF2-40B4-BE49-F238E27FC236}">
                <a16:creationId xmlns:a16="http://schemas.microsoft.com/office/drawing/2014/main" id="{2ADACCAD-24A1-B18F-4EA8-ABC85F8FE5B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11958" y="241261"/>
            <a:ext cx="2545080" cy="409926"/>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1845A38B-0CDF-C4BC-7F1F-C4B200A9FFA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6754" y="6114744"/>
            <a:ext cx="1728560" cy="743256"/>
          </a:xfrm>
          <a:prstGeom prst="rect">
            <a:avLst/>
          </a:prstGeom>
        </p:spPr>
      </p:pic>
    </p:spTree>
    <p:extLst>
      <p:ext uri="{BB962C8B-B14F-4D97-AF65-F5344CB8AC3E}">
        <p14:creationId xmlns:p14="http://schemas.microsoft.com/office/powerpoint/2010/main" val="2647202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482DE-4502-4920-8A24-BDD30134AC2E}"/>
              </a:ext>
            </a:extLst>
          </p:cNvPr>
          <p:cNvSpPr>
            <a:spLocks noGrp="1"/>
          </p:cNvSpPr>
          <p:nvPr>
            <p:ph type="ctrTitle"/>
          </p:nvPr>
        </p:nvSpPr>
        <p:spPr>
          <a:xfrm>
            <a:off x="463945" y="93959"/>
            <a:ext cx="11547365" cy="686676"/>
          </a:xfrm>
        </p:spPr>
        <p:txBody>
          <a:bodyPr anchor="ctr"/>
          <a:lstStyle/>
          <a:p>
            <a:r>
              <a:rPr lang="en-ZA" sz="2800" dirty="0">
                <a:solidFill>
                  <a:schemeClr val="accent1"/>
                </a:solidFill>
                <a:latin typeface="Calibri" panose="020F0502020204030204" pitchFamily="34" charset="0"/>
                <a:cs typeface="Calibri" panose="020F0502020204030204" pitchFamily="34" charset="0"/>
              </a:rPr>
              <a:t>PROTOCOL: SAFETY IN CAMPUS RESIDENCES</a:t>
            </a:r>
            <a:endParaRPr lang="en-US" sz="2800" dirty="0">
              <a:solidFill>
                <a:schemeClr val="accent1"/>
              </a:solidFill>
              <a:latin typeface="Calibri" panose="020F0502020204030204" pitchFamily="34" charset="0"/>
              <a:cs typeface="Calibri" panose="020F0502020204030204" pitchFamily="34" charset="0"/>
            </a:endParaRPr>
          </a:p>
        </p:txBody>
      </p:sp>
      <p:sp>
        <p:nvSpPr>
          <p:cNvPr id="166" name="Rectangle 165">
            <a:extLst>
              <a:ext uri="{FF2B5EF4-FFF2-40B4-BE49-F238E27FC236}">
                <a16:creationId xmlns:a16="http://schemas.microsoft.com/office/drawing/2014/main" id="{7231BC3E-D580-45BE-BF69-3A060CCEB5FF}"/>
              </a:ext>
            </a:extLst>
          </p:cNvPr>
          <p:cNvSpPr/>
          <p:nvPr/>
        </p:nvSpPr>
        <p:spPr>
          <a:xfrm>
            <a:off x="-2259420" y="3095057"/>
            <a:ext cx="4106143" cy="923330"/>
          </a:xfrm>
          <a:prstGeom prst="rect">
            <a:avLst/>
          </a:prstGeom>
        </p:spPr>
        <p:txBody>
          <a:bodyPr wrap="square" lIns="0">
            <a:spAutoFit/>
          </a:bodyPr>
          <a:lstStyle/>
          <a:p>
            <a:pPr marL="60325" marR="72390" lvl="0" indent="0" algn="l" defTabSz="818375" rtl="0" eaLnBrk="1" fontAlgn="auto" latinLnBrk="0" hangingPunct="1">
              <a:lnSpc>
                <a:spcPct val="100000"/>
              </a:lnSpc>
              <a:spcBef>
                <a:spcPts val="0"/>
              </a:spcBef>
              <a:spcAft>
                <a:spcPts val="0"/>
              </a:spcAft>
              <a:buClr>
                <a:srgbClr val="595959"/>
              </a:buClr>
              <a:buSzPct val="100000"/>
              <a:buFontTx/>
              <a:buNone/>
              <a:tabLst/>
              <a:defRPr/>
            </a:pPr>
            <a:endParaRPr kumimoji="0" lang="en-US" sz="1800" b="0" i="0" u="none" strike="noStrike" kern="1200" cap="none" spc="5" normalizeH="0" baseline="0" noProof="0" dirty="0">
              <a:ln>
                <a:noFill/>
              </a:ln>
              <a:solidFill>
                <a:srgbClr val="071D3A"/>
              </a:solidFill>
              <a:effectLst/>
              <a:uLnTx/>
              <a:uFillTx/>
              <a:latin typeface="Calibri" panose="020F0502020204030204"/>
              <a:ea typeface="+mn-ea"/>
              <a:cs typeface="Arial"/>
            </a:endParaRPr>
          </a:p>
          <a:p>
            <a:pPr marL="60325" marR="72390" lvl="0" indent="0" algn="l" defTabSz="818375" rtl="0" eaLnBrk="1" fontAlgn="auto" latinLnBrk="0" hangingPunct="1">
              <a:lnSpc>
                <a:spcPct val="100000"/>
              </a:lnSpc>
              <a:spcBef>
                <a:spcPts val="0"/>
              </a:spcBef>
              <a:spcAft>
                <a:spcPts val="0"/>
              </a:spcAft>
              <a:buClr>
                <a:srgbClr val="595959"/>
              </a:buClr>
              <a:buSzPct val="100000"/>
              <a:buFontTx/>
              <a:buNone/>
              <a:tabLst/>
              <a:defRPr/>
            </a:pPr>
            <a:endParaRPr kumimoji="0" lang="en-US" sz="1800" b="0" i="0" u="none" strike="noStrike" kern="1200" cap="none" spc="5" normalizeH="0" baseline="0" noProof="0" dirty="0">
              <a:ln>
                <a:noFill/>
              </a:ln>
              <a:solidFill>
                <a:srgbClr val="071D3A"/>
              </a:solidFill>
              <a:effectLst/>
              <a:uLnTx/>
              <a:uFillTx/>
              <a:latin typeface="Calibri" panose="020F0502020204030204"/>
              <a:ea typeface="+mn-ea"/>
              <a:cs typeface="Arial"/>
            </a:endParaRPr>
          </a:p>
          <a:p>
            <a:pPr marL="60325" marR="72390" lvl="0" indent="0" algn="l" defTabSz="818375" rtl="0" eaLnBrk="1" fontAlgn="auto" latinLnBrk="0" hangingPunct="1">
              <a:lnSpc>
                <a:spcPct val="100000"/>
              </a:lnSpc>
              <a:spcBef>
                <a:spcPts val="0"/>
              </a:spcBef>
              <a:spcAft>
                <a:spcPts val="0"/>
              </a:spcAft>
              <a:buClr>
                <a:srgbClr val="595959"/>
              </a:buClr>
              <a:buSzPct val="100000"/>
              <a:buFontTx/>
              <a:buNone/>
              <a:tabLst/>
              <a:defRPr/>
            </a:pPr>
            <a:endParaRPr kumimoji="0" lang="en-US" sz="1800" b="0" i="0" u="none" strike="noStrike" kern="1200" cap="none" spc="5" normalizeH="0" baseline="0" noProof="0" dirty="0">
              <a:ln>
                <a:noFill/>
              </a:ln>
              <a:solidFill>
                <a:srgbClr val="071D3A"/>
              </a:solidFill>
              <a:effectLst/>
              <a:uLnTx/>
              <a:uFillTx/>
              <a:latin typeface="Calibri" panose="020F0502020204030204"/>
              <a:ea typeface="+mn-ea"/>
              <a:cs typeface="Arial"/>
            </a:endParaRPr>
          </a:p>
        </p:txBody>
      </p:sp>
      <p:sp>
        <p:nvSpPr>
          <p:cNvPr id="10" name="TextBox 9">
            <a:extLst>
              <a:ext uri="{FF2B5EF4-FFF2-40B4-BE49-F238E27FC236}">
                <a16:creationId xmlns:a16="http://schemas.microsoft.com/office/drawing/2014/main" id="{800083A4-AA3F-232A-62BA-72C7CD5D0328}"/>
              </a:ext>
            </a:extLst>
          </p:cNvPr>
          <p:cNvSpPr txBox="1"/>
          <p:nvPr/>
        </p:nvSpPr>
        <p:spPr>
          <a:xfrm>
            <a:off x="0" y="5708059"/>
            <a:ext cx="12192000" cy="120032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7C2AD54B-852E-F45F-4DD6-4346F93BC518}"/>
              </a:ext>
            </a:extLst>
          </p:cNvPr>
          <p:cNvGrpSpPr/>
          <p:nvPr/>
        </p:nvGrpSpPr>
        <p:grpSpPr>
          <a:xfrm>
            <a:off x="224232" y="921531"/>
            <a:ext cx="11751863" cy="5936469"/>
            <a:chOff x="156075" y="868040"/>
            <a:chExt cx="11751863" cy="5936469"/>
          </a:xfrm>
        </p:grpSpPr>
        <p:sp>
          <p:nvSpPr>
            <p:cNvPr id="12" name="Freeform 69">
              <a:extLst>
                <a:ext uri="{FF2B5EF4-FFF2-40B4-BE49-F238E27FC236}">
                  <a16:creationId xmlns:a16="http://schemas.microsoft.com/office/drawing/2014/main" id="{ECB929D5-17A9-6450-ADC9-0D954F3823C8}"/>
                </a:ext>
              </a:extLst>
            </p:cNvPr>
            <p:cNvSpPr/>
            <p:nvPr/>
          </p:nvSpPr>
          <p:spPr>
            <a:xfrm>
              <a:off x="7091643" y="5396222"/>
              <a:ext cx="4779622" cy="1166193"/>
            </a:xfrm>
            <a:custGeom>
              <a:avLst/>
              <a:gdLst>
                <a:gd name="connsiteX0" fmla="*/ 1860476 w 4765719"/>
                <a:gd name="connsiteY0" fmla="*/ 0 h 1162800"/>
                <a:gd name="connsiteX1" fmla="*/ 4765719 w 4765719"/>
                <a:gd name="connsiteY1" fmla="*/ 0 h 1162800"/>
                <a:gd name="connsiteX2" fmla="*/ 4765719 w 4765719"/>
                <a:gd name="connsiteY2" fmla="*/ 1162800 h 1162800"/>
                <a:gd name="connsiteX3" fmla="*/ 3169894 w 4765719"/>
                <a:gd name="connsiteY3" fmla="*/ 1162800 h 1162800"/>
                <a:gd name="connsiteX4" fmla="*/ 2589398 w 4765719"/>
                <a:gd name="connsiteY4" fmla="*/ 1162800 h 1162800"/>
                <a:gd name="connsiteX5" fmla="*/ 2458475 w 4765719"/>
                <a:gd name="connsiteY5" fmla="*/ 1162800 h 1162800"/>
                <a:gd name="connsiteX6" fmla="*/ 1860476 w 4765719"/>
                <a:gd name="connsiteY6" fmla="*/ 1162800 h 1162800"/>
                <a:gd name="connsiteX7" fmla="*/ 580495 w 4765719"/>
                <a:gd name="connsiteY7" fmla="*/ 1162800 h 1162800"/>
                <a:gd name="connsiteX8" fmla="*/ 0 w 4765719"/>
                <a:gd name="connsiteY8" fmla="*/ 582305 h 1162800"/>
                <a:gd name="connsiteX9" fmla="*/ 580495 w 4765719"/>
                <a:gd name="connsiteY9" fmla="*/ 1809 h 1162800"/>
                <a:gd name="connsiteX10" fmla="*/ 1860476 w 4765719"/>
                <a:gd name="connsiteY10" fmla="*/ 1809 h 116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5719" h="1162800">
                  <a:moveTo>
                    <a:pt x="1860476" y="0"/>
                  </a:moveTo>
                  <a:lnTo>
                    <a:pt x="4765719" y="0"/>
                  </a:lnTo>
                  <a:lnTo>
                    <a:pt x="4765719" y="1162800"/>
                  </a:lnTo>
                  <a:lnTo>
                    <a:pt x="3169894" y="1162800"/>
                  </a:lnTo>
                  <a:lnTo>
                    <a:pt x="2589398" y="1162800"/>
                  </a:lnTo>
                  <a:lnTo>
                    <a:pt x="2458475" y="1162800"/>
                  </a:lnTo>
                  <a:lnTo>
                    <a:pt x="1860476" y="1162800"/>
                  </a:lnTo>
                  <a:lnTo>
                    <a:pt x="580495" y="1162800"/>
                  </a:lnTo>
                  <a:cubicBezTo>
                    <a:pt x="259897" y="1162800"/>
                    <a:pt x="0" y="902903"/>
                    <a:pt x="0" y="582305"/>
                  </a:cubicBezTo>
                  <a:cubicBezTo>
                    <a:pt x="0" y="261706"/>
                    <a:pt x="259897" y="1809"/>
                    <a:pt x="580495" y="1809"/>
                  </a:cubicBezTo>
                  <a:lnTo>
                    <a:pt x="1860476" y="1809"/>
                  </a:lnTo>
                  <a:close/>
                </a:path>
              </a:pathLst>
            </a:cu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Freeform 76">
              <a:extLst>
                <a:ext uri="{FF2B5EF4-FFF2-40B4-BE49-F238E27FC236}">
                  <a16:creationId xmlns:a16="http://schemas.microsoft.com/office/drawing/2014/main" id="{434B1C3E-1842-58C8-28D3-C2E00E13D40F}"/>
                </a:ext>
              </a:extLst>
            </p:cNvPr>
            <p:cNvSpPr/>
            <p:nvPr/>
          </p:nvSpPr>
          <p:spPr>
            <a:xfrm flipH="1">
              <a:off x="171555" y="5531120"/>
              <a:ext cx="4792490" cy="1273389"/>
            </a:xfrm>
            <a:custGeom>
              <a:avLst/>
              <a:gdLst>
                <a:gd name="connsiteX0" fmla="*/ 4766757 w 4766757"/>
                <a:gd name="connsiteY0" fmla="*/ 0 h 1162800"/>
                <a:gd name="connsiteX1" fmla="*/ 1861514 w 4766757"/>
                <a:gd name="connsiteY1" fmla="*/ 0 h 1162800"/>
                <a:gd name="connsiteX2" fmla="*/ 1861514 w 4766757"/>
                <a:gd name="connsiteY2" fmla="*/ 1809 h 1162800"/>
                <a:gd name="connsiteX3" fmla="*/ 580496 w 4766757"/>
                <a:gd name="connsiteY3" fmla="*/ 1809 h 1162800"/>
                <a:gd name="connsiteX4" fmla="*/ 0 w 4766757"/>
                <a:gd name="connsiteY4" fmla="*/ 582305 h 1162800"/>
                <a:gd name="connsiteX5" fmla="*/ 580496 w 4766757"/>
                <a:gd name="connsiteY5" fmla="*/ 1162800 h 1162800"/>
                <a:gd name="connsiteX6" fmla="*/ 1861514 w 4766757"/>
                <a:gd name="connsiteY6" fmla="*/ 1162800 h 1162800"/>
                <a:gd name="connsiteX7" fmla="*/ 2458475 w 4766757"/>
                <a:gd name="connsiteY7" fmla="*/ 1162800 h 1162800"/>
                <a:gd name="connsiteX8" fmla="*/ 2589398 w 4766757"/>
                <a:gd name="connsiteY8" fmla="*/ 1162800 h 1162800"/>
                <a:gd name="connsiteX9" fmla="*/ 3169894 w 4766757"/>
                <a:gd name="connsiteY9" fmla="*/ 1162800 h 1162800"/>
                <a:gd name="connsiteX10" fmla="*/ 4766757 w 4766757"/>
                <a:gd name="connsiteY10" fmla="*/ 1162800 h 116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6757" h="1162800">
                  <a:moveTo>
                    <a:pt x="4766757" y="0"/>
                  </a:moveTo>
                  <a:lnTo>
                    <a:pt x="1861514" y="0"/>
                  </a:lnTo>
                  <a:lnTo>
                    <a:pt x="1861514" y="1809"/>
                  </a:lnTo>
                  <a:lnTo>
                    <a:pt x="580496" y="1809"/>
                  </a:lnTo>
                  <a:cubicBezTo>
                    <a:pt x="259897" y="1809"/>
                    <a:pt x="0" y="261706"/>
                    <a:pt x="0" y="582305"/>
                  </a:cubicBezTo>
                  <a:cubicBezTo>
                    <a:pt x="0" y="902903"/>
                    <a:pt x="259897" y="1162800"/>
                    <a:pt x="580496" y="1162800"/>
                  </a:cubicBezTo>
                  <a:lnTo>
                    <a:pt x="1861514" y="1162800"/>
                  </a:lnTo>
                  <a:lnTo>
                    <a:pt x="2458475" y="1162800"/>
                  </a:lnTo>
                  <a:lnTo>
                    <a:pt x="2589398" y="1162800"/>
                  </a:lnTo>
                  <a:lnTo>
                    <a:pt x="3169894" y="1162800"/>
                  </a:lnTo>
                  <a:lnTo>
                    <a:pt x="4766757" y="1162800"/>
                  </a:lnTo>
                  <a:close/>
                </a:path>
              </a:pathLst>
            </a:cu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325" marR="72390" lvl="0" indent="0" algn="l" defTabSz="818375" rtl="0" eaLnBrk="1" fontAlgn="auto" latinLnBrk="0" hangingPunct="1">
                <a:lnSpc>
                  <a:spcPct val="100000"/>
                </a:lnSpc>
                <a:spcBef>
                  <a:spcPts val="0"/>
                </a:spcBef>
                <a:spcAft>
                  <a:spcPts val="0"/>
                </a:spcAft>
                <a:buClr>
                  <a:srgbClr val="595959"/>
                </a:buClr>
                <a:buSzPct val="100000"/>
                <a:buFontTx/>
                <a:buNone/>
                <a:tabLst/>
                <a:defRPr/>
              </a:pPr>
              <a:r>
                <a:rPr kumimoji="0" lang="en-US" sz="1600" b="0" i="0" u="none" strike="noStrike" kern="1200" cap="none" spc="5" normalizeH="0" baseline="0" noProof="0" dirty="0">
                  <a:ln>
                    <a:noFill/>
                  </a:ln>
                  <a:solidFill>
                    <a:srgbClr val="071D3A"/>
                  </a:solidFill>
                  <a:effectLst/>
                  <a:uLnTx/>
                  <a:uFillTx/>
                  <a:latin typeface="Calibri" panose="020F0502020204030204"/>
                  <a:ea typeface="+mn-ea"/>
                  <a:cs typeface="Arial"/>
                </a:rPr>
                <a:t>Allocation of accommodation can </a:t>
              </a:r>
            </a:p>
            <a:p>
              <a:pPr marL="60325" marR="72390" lvl="0" indent="0" algn="l" defTabSz="818375" rtl="0" eaLnBrk="1" fontAlgn="auto" latinLnBrk="0" hangingPunct="1">
                <a:lnSpc>
                  <a:spcPct val="100000"/>
                </a:lnSpc>
                <a:spcBef>
                  <a:spcPts val="0"/>
                </a:spcBef>
                <a:spcAft>
                  <a:spcPts val="0"/>
                </a:spcAft>
                <a:buClr>
                  <a:srgbClr val="595959"/>
                </a:buClr>
                <a:buSzPct val="100000"/>
                <a:buFontTx/>
                <a:buNone/>
                <a:tabLst/>
                <a:defRPr/>
              </a:pPr>
              <a:r>
                <a:rPr kumimoji="0" lang="en-US" sz="1600" b="0" i="0" u="none" strike="noStrike" kern="1200" cap="none" spc="5" normalizeH="0" baseline="0" noProof="0" dirty="0">
                  <a:ln>
                    <a:noFill/>
                  </a:ln>
                  <a:solidFill>
                    <a:srgbClr val="071D3A"/>
                  </a:solidFill>
                  <a:effectLst/>
                  <a:uLnTx/>
                  <a:uFillTx/>
                  <a:latin typeface="Calibri" panose="020F0502020204030204"/>
                  <a:ea typeface="+mn-ea"/>
                  <a:cs typeface="Arial"/>
                </a:rPr>
                <a:t>be problematic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Calibri" panose="020F0502020204030204"/>
                  <a:ea typeface="+mn-ea"/>
                  <a:cs typeface="+mn-cs"/>
                </a:rPr>
                <a:t>There should be strict allocation policy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Calibri" panose="020F0502020204030204"/>
                  <a:ea typeface="+mn-ea"/>
                  <a:cs typeface="+mn-cs"/>
                </a:rPr>
                <a:t>where possible rooms should be allocated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Calibri" panose="020F0502020204030204"/>
                  <a:ea typeface="+mn-ea"/>
                  <a:cs typeface="+mn-cs"/>
                </a:rPr>
                <a:t>by staff not students</a:t>
              </a:r>
            </a:p>
          </p:txBody>
        </p:sp>
        <p:sp>
          <p:nvSpPr>
            <p:cNvPr id="14" name="Freeform 75">
              <a:extLst>
                <a:ext uri="{FF2B5EF4-FFF2-40B4-BE49-F238E27FC236}">
                  <a16:creationId xmlns:a16="http://schemas.microsoft.com/office/drawing/2014/main" id="{F0BD72E7-727C-D2BA-F468-F34A2EA05A65}"/>
                </a:ext>
              </a:extLst>
            </p:cNvPr>
            <p:cNvSpPr/>
            <p:nvPr/>
          </p:nvSpPr>
          <p:spPr>
            <a:xfrm>
              <a:off x="156075" y="3761665"/>
              <a:ext cx="4164158" cy="1501410"/>
            </a:xfrm>
            <a:custGeom>
              <a:avLst/>
              <a:gdLst>
                <a:gd name="connsiteX0" fmla="*/ 0 w 3976761"/>
                <a:gd name="connsiteY0" fmla="*/ 0 h 1162800"/>
                <a:gd name="connsiteX1" fmla="*/ 1596863 w 3976761"/>
                <a:gd name="connsiteY1" fmla="*/ 0 h 1162800"/>
                <a:gd name="connsiteX2" fmla="*/ 2905243 w 3976761"/>
                <a:gd name="connsiteY2" fmla="*/ 0 h 1162800"/>
                <a:gd name="connsiteX3" fmla="*/ 2905243 w 3976761"/>
                <a:gd name="connsiteY3" fmla="*/ 1 h 1162800"/>
                <a:gd name="connsiteX4" fmla="*/ 3414819 w 3976761"/>
                <a:gd name="connsiteY4" fmla="*/ 1 h 1162800"/>
                <a:gd name="connsiteX5" fmla="*/ 3976761 w 3976761"/>
                <a:gd name="connsiteY5" fmla="*/ 580497 h 1162800"/>
                <a:gd name="connsiteX6" fmla="*/ 3414819 w 3976761"/>
                <a:gd name="connsiteY6" fmla="*/ 1160992 h 1162800"/>
                <a:gd name="connsiteX7" fmla="*/ 2905243 w 3976761"/>
                <a:gd name="connsiteY7" fmla="*/ 1160992 h 1162800"/>
                <a:gd name="connsiteX8" fmla="*/ 2905243 w 3976761"/>
                <a:gd name="connsiteY8" fmla="*/ 1162800 h 1162800"/>
                <a:gd name="connsiteX9" fmla="*/ 0 w 3976761"/>
                <a:gd name="connsiteY9" fmla="*/ 1162800 h 116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6761" h="1162800">
                  <a:moveTo>
                    <a:pt x="0" y="0"/>
                  </a:moveTo>
                  <a:lnTo>
                    <a:pt x="1596863" y="0"/>
                  </a:lnTo>
                  <a:lnTo>
                    <a:pt x="2905243" y="0"/>
                  </a:lnTo>
                  <a:lnTo>
                    <a:pt x="2905243" y="1"/>
                  </a:lnTo>
                  <a:lnTo>
                    <a:pt x="3414819" y="1"/>
                  </a:lnTo>
                  <a:cubicBezTo>
                    <a:pt x="3725171" y="1"/>
                    <a:pt x="3976761" y="259898"/>
                    <a:pt x="3976761" y="580497"/>
                  </a:cubicBezTo>
                  <a:cubicBezTo>
                    <a:pt x="3976761" y="901095"/>
                    <a:pt x="3725171" y="1160992"/>
                    <a:pt x="3414819" y="1160992"/>
                  </a:cubicBezTo>
                  <a:lnTo>
                    <a:pt x="2905243" y="1160992"/>
                  </a:lnTo>
                  <a:lnTo>
                    <a:pt x="2905243" y="1162800"/>
                  </a:lnTo>
                  <a:lnTo>
                    <a:pt x="0" y="1162800"/>
                  </a:lnTo>
                  <a:close/>
                </a:path>
              </a:pathLst>
            </a:cu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91"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91"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15" name="Freeform 74">
              <a:extLst>
                <a:ext uri="{FF2B5EF4-FFF2-40B4-BE49-F238E27FC236}">
                  <a16:creationId xmlns:a16="http://schemas.microsoft.com/office/drawing/2014/main" id="{803FD456-E71D-8D1C-3504-BEA76A539DFF}"/>
                </a:ext>
              </a:extLst>
            </p:cNvPr>
            <p:cNvSpPr/>
            <p:nvPr/>
          </p:nvSpPr>
          <p:spPr>
            <a:xfrm>
              <a:off x="180807" y="2415240"/>
              <a:ext cx="4364746" cy="1233556"/>
            </a:xfrm>
            <a:custGeom>
              <a:avLst/>
              <a:gdLst>
                <a:gd name="connsiteX0" fmla="*/ 0 w 3959297"/>
                <a:gd name="connsiteY0" fmla="*/ 0 h 1162800"/>
                <a:gd name="connsiteX1" fmla="*/ 2905243 w 3959297"/>
                <a:gd name="connsiteY1" fmla="*/ 0 h 1162800"/>
                <a:gd name="connsiteX2" fmla="*/ 2905243 w 3959297"/>
                <a:gd name="connsiteY2" fmla="*/ 1809 h 1162800"/>
                <a:gd name="connsiteX3" fmla="*/ 3407329 w 3959297"/>
                <a:gd name="connsiteY3" fmla="*/ 1809 h 1162800"/>
                <a:gd name="connsiteX4" fmla="*/ 3959297 w 3959297"/>
                <a:gd name="connsiteY4" fmla="*/ 582305 h 1162800"/>
                <a:gd name="connsiteX5" fmla="*/ 3407329 w 3959297"/>
                <a:gd name="connsiteY5" fmla="*/ 1162800 h 1162800"/>
                <a:gd name="connsiteX6" fmla="*/ 2905243 w 3959297"/>
                <a:gd name="connsiteY6" fmla="*/ 1162800 h 1162800"/>
                <a:gd name="connsiteX7" fmla="*/ 1621638 w 3959297"/>
                <a:gd name="connsiteY7" fmla="*/ 1162800 h 1162800"/>
                <a:gd name="connsiteX8" fmla="*/ 0 w 3959297"/>
                <a:gd name="connsiteY8" fmla="*/ 1162800 h 116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9297" h="1162800">
                  <a:moveTo>
                    <a:pt x="0" y="0"/>
                  </a:moveTo>
                  <a:lnTo>
                    <a:pt x="2905243" y="0"/>
                  </a:lnTo>
                  <a:lnTo>
                    <a:pt x="2905243" y="1809"/>
                  </a:lnTo>
                  <a:lnTo>
                    <a:pt x="3407329" y="1809"/>
                  </a:lnTo>
                  <a:cubicBezTo>
                    <a:pt x="3712172" y="1809"/>
                    <a:pt x="3959297" y="261706"/>
                    <a:pt x="3959297" y="582305"/>
                  </a:cubicBezTo>
                  <a:cubicBezTo>
                    <a:pt x="3959297" y="902903"/>
                    <a:pt x="3712172" y="1162800"/>
                    <a:pt x="3407329" y="1162800"/>
                  </a:cubicBezTo>
                  <a:lnTo>
                    <a:pt x="2905243" y="1162800"/>
                  </a:lnTo>
                  <a:lnTo>
                    <a:pt x="1621638" y="1162800"/>
                  </a:lnTo>
                  <a:lnTo>
                    <a:pt x="0" y="1162800"/>
                  </a:lnTo>
                  <a:close/>
                </a:path>
              </a:pathLst>
            </a:custGeom>
            <a:solidFill>
              <a:schemeClr val="bg1">
                <a:lumMod val="85000"/>
              </a:schemeClr>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91"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16" name="Freeform 66">
              <a:extLst>
                <a:ext uri="{FF2B5EF4-FFF2-40B4-BE49-F238E27FC236}">
                  <a16:creationId xmlns:a16="http://schemas.microsoft.com/office/drawing/2014/main" id="{E2E19924-03B6-17FD-C8BE-39D3A6468709}"/>
                </a:ext>
              </a:extLst>
            </p:cNvPr>
            <p:cNvSpPr/>
            <p:nvPr/>
          </p:nvSpPr>
          <p:spPr>
            <a:xfrm>
              <a:off x="7907143" y="3784671"/>
              <a:ext cx="3992467" cy="1501410"/>
            </a:xfrm>
            <a:custGeom>
              <a:avLst/>
              <a:gdLst>
                <a:gd name="connsiteX0" fmla="*/ 1043476 w 3948719"/>
                <a:gd name="connsiteY0" fmla="*/ 0 h 1162800"/>
                <a:gd name="connsiteX1" fmla="*/ 2352894 w 3948719"/>
                <a:gd name="connsiteY1" fmla="*/ 0 h 1162800"/>
                <a:gd name="connsiteX2" fmla="*/ 3948719 w 3948719"/>
                <a:gd name="connsiteY2" fmla="*/ 0 h 1162800"/>
                <a:gd name="connsiteX3" fmla="*/ 3948719 w 3948719"/>
                <a:gd name="connsiteY3" fmla="*/ 1162800 h 1162800"/>
                <a:gd name="connsiteX4" fmla="*/ 1043476 w 3948719"/>
                <a:gd name="connsiteY4" fmla="*/ 1162800 h 1162800"/>
                <a:gd name="connsiteX5" fmla="*/ 1043476 w 3948719"/>
                <a:gd name="connsiteY5" fmla="*/ 1160992 h 1162800"/>
                <a:gd name="connsiteX6" fmla="*/ 555566 w 3948719"/>
                <a:gd name="connsiteY6" fmla="*/ 1160992 h 1162800"/>
                <a:gd name="connsiteX7" fmla="*/ 0 w 3948719"/>
                <a:gd name="connsiteY7" fmla="*/ 580497 h 1162800"/>
                <a:gd name="connsiteX8" fmla="*/ 555566 w 3948719"/>
                <a:gd name="connsiteY8" fmla="*/ 1 h 1162800"/>
                <a:gd name="connsiteX9" fmla="*/ 1043476 w 3948719"/>
                <a:gd name="connsiteY9" fmla="*/ 1 h 116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48719" h="1162800">
                  <a:moveTo>
                    <a:pt x="1043476" y="0"/>
                  </a:moveTo>
                  <a:lnTo>
                    <a:pt x="2352894" y="0"/>
                  </a:lnTo>
                  <a:lnTo>
                    <a:pt x="3948719" y="0"/>
                  </a:lnTo>
                  <a:lnTo>
                    <a:pt x="3948719" y="1162800"/>
                  </a:lnTo>
                  <a:lnTo>
                    <a:pt x="1043476" y="1162800"/>
                  </a:lnTo>
                  <a:lnTo>
                    <a:pt x="1043476" y="1160992"/>
                  </a:lnTo>
                  <a:lnTo>
                    <a:pt x="555566" y="1160992"/>
                  </a:lnTo>
                  <a:cubicBezTo>
                    <a:pt x="248736" y="1160992"/>
                    <a:pt x="0" y="901095"/>
                    <a:pt x="0" y="580497"/>
                  </a:cubicBezTo>
                  <a:cubicBezTo>
                    <a:pt x="0" y="259898"/>
                    <a:pt x="248736" y="1"/>
                    <a:pt x="555566" y="1"/>
                  </a:cubicBezTo>
                  <a:lnTo>
                    <a:pt x="1043476" y="1"/>
                  </a:lnTo>
                  <a:close/>
                </a:path>
              </a:pathLst>
            </a:cu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9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7" name="Freeform 65">
              <a:extLst>
                <a:ext uri="{FF2B5EF4-FFF2-40B4-BE49-F238E27FC236}">
                  <a16:creationId xmlns:a16="http://schemas.microsoft.com/office/drawing/2014/main" id="{0E9BB044-D559-FC29-3DAA-D2F896E52208}"/>
                </a:ext>
              </a:extLst>
            </p:cNvPr>
            <p:cNvSpPr/>
            <p:nvPr/>
          </p:nvSpPr>
          <p:spPr>
            <a:xfrm>
              <a:off x="7833962" y="2400437"/>
              <a:ext cx="4065647" cy="1166193"/>
            </a:xfrm>
            <a:custGeom>
              <a:avLst/>
              <a:gdLst>
                <a:gd name="connsiteX0" fmla="*/ 1043476 w 3948719"/>
                <a:gd name="connsiteY0" fmla="*/ 0 h 1162800"/>
                <a:gd name="connsiteX1" fmla="*/ 3948719 w 3948719"/>
                <a:gd name="connsiteY1" fmla="*/ 0 h 1162800"/>
                <a:gd name="connsiteX2" fmla="*/ 3948719 w 3948719"/>
                <a:gd name="connsiteY2" fmla="*/ 1162800 h 1162800"/>
                <a:gd name="connsiteX3" fmla="*/ 2352893 w 3948719"/>
                <a:gd name="connsiteY3" fmla="*/ 1162800 h 1162800"/>
                <a:gd name="connsiteX4" fmla="*/ 1043476 w 3948719"/>
                <a:gd name="connsiteY4" fmla="*/ 1162800 h 1162800"/>
                <a:gd name="connsiteX5" fmla="*/ 555565 w 3948719"/>
                <a:gd name="connsiteY5" fmla="*/ 1162800 h 1162800"/>
                <a:gd name="connsiteX6" fmla="*/ 0 w 3948719"/>
                <a:gd name="connsiteY6" fmla="*/ 582305 h 1162800"/>
                <a:gd name="connsiteX7" fmla="*/ 555565 w 3948719"/>
                <a:gd name="connsiteY7" fmla="*/ 1809 h 1162800"/>
                <a:gd name="connsiteX8" fmla="*/ 1043476 w 3948719"/>
                <a:gd name="connsiteY8" fmla="*/ 1809 h 116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8719" h="1162800">
                  <a:moveTo>
                    <a:pt x="1043476" y="0"/>
                  </a:moveTo>
                  <a:lnTo>
                    <a:pt x="3948719" y="0"/>
                  </a:lnTo>
                  <a:lnTo>
                    <a:pt x="3948719" y="1162800"/>
                  </a:lnTo>
                  <a:lnTo>
                    <a:pt x="2352893" y="1162800"/>
                  </a:lnTo>
                  <a:lnTo>
                    <a:pt x="1043476" y="1162800"/>
                  </a:lnTo>
                  <a:lnTo>
                    <a:pt x="555565" y="1162800"/>
                  </a:lnTo>
                  <a:cubicBezTo>
                    <a:pt x="248735" y="1162800"/>
                    <a:pt x="0" y="902903"/>
                    <a:pt x="0" y="582305"/>
                  </a:cubicBezTo>
                  <a:cubicBezTo>
                    <a:pt x="0" y="261706"/>
                    <a:pt x="248735" y="1809"/>
                    <a:pt x="555565" y="1809"/>
                  </a:cubicBezTo>
                  <a:lnTo>
                    <a:pt x="1043476" y="1809"/>
                  </a:lnTo>
                  <a:close/>
                </a:path>
              </a:pathLst>
            </a:cu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91"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18" name="Freeform 64">
              <a:extLst>
                <a:ext uri="{FF2B5EF4-FFF2-40B4-BE49-F238E27FC236}">
                  <a16:creationId xmlns:a16="http://schemas.microsoft.com/office/drawing/2014/main" id="{7B9AA194-F110-D3F4-58A1-33D78580FF5A}"/>
                </a:ext>
              </a:extLst>
            </p:cNvPr>
            <p:cNvSpPr/>
            <p:nvPr/>
          </p:nvSpPr>
          <p:spPr>
            <a:xfrm>
              <a:off x="6910855" y="868040"/>
              <a:ext cx="4997083" cy="1380436"/>
            </a:xfrm>
            <a:custGeom>
              <a:avLst/>
              <a:gdLst>
                <a:gd name="connsiteX0" fmla="*/ 1860476 w 4765719"/>
                <a:gd name="connsiteY0" fmla="*/ 0 h 1162800"/>
                <a:gd name="connsiteX1" fmla="*/ 2458475 w 4765719"/>
                <a:gd name="connsiteY1" fmla="*/ 0 h 1162800"/>
                <a:gd name="connsiteX2" fmla="*/ 3169894 w 4765719"/>
                <a:gd name="connsiteY2" fmla="*/ 0 h 1162800"/>
                <a:gd name="connsiteX3" fmla="*/ 4765719 w 4765719"/>
                <a:gd name="connsiteY3" fmla="*/ 0 h 1162800"/>
                <a:gd name="connsiteX4" fmla="*/ 4765719 w 4765719"/>
                <a:gd name="connsiteY4" fmla="*/ 1162800 h 1162800"/>
                <a:gd name="connsiteX5" fmla="*/ 1860476 w 4765719"/>
                <a:gd name="connsiteY5" fmla="*/ 1162800 h 1162800"/>
                <a:gd name="connsiteX6" fmla="*/ 1860476 w 4765719"/>
                <a:gd name="connsiteY6" fmla="*/ 1160992 h 1162800"/>
                <a:gd name="connsiteX7" fmla="*/ 580495 w 4765719"/>
                <a:gd name="connsiteY7" fmla="*/ 1160992 h 1162800"/>
                <a:gd name="connsiteX8" fmla="*/ 0 w 4765719"/>
                <a:gd name="connsiteY8" fmla="*/ 580497 h 1162800"/>
                <a:gd name="connsiteX9" fmla="*/ 580495 w 4765719"/>
                <a:gd name="connsiteY9" fmla="*/ 1 h 1162800"/>
                <a:gd name="connsiteX10" fmla="*/ 1860476 w 4765719"/>
                <a:gd name="connsiteY10" fmla="*/ 1 h 116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5719" h="1162800">
                  <a:moveTo>
                    <a:pt x="1860476" y="0"/>
                  </a:moveTo>
                  <a:lnTo>
                    <a:pt x="2458475" y="0"/>
                  </a:lnTo>
                  <a:lnTo>
                    <a:pt x="3169894" y="0"/>
                  </a:lnTo>
                  <a:lnTo>
                    <a:pt x="4765719" y="0"/>
                  </a:lnTo>
                  <a:lnTo>
                    <a:pt x="4765719" y="1162800"/>
                  </a:lnTo>
                  <a:lnTo>
                    <a:pt x="1860476" y="1162800"/>
                  </a:lnTo>
                  <a:lnTo>
                    <a:pt x="1860476" y="1160992"/>
                  </a:lnTo>
                  <a:lnTo>
                    <a:pt x="580495" y="1160992"/>
                  </a:lnTo>
                  <a:cubicBezTo>
                    <a:pt x="259897" y="1160992"/>
                    <a:pt x="0" y="901095"/>
                    <a:pt x="0" y="580497"/>
                  </a:cubicBezTo>
                  <a:cubicBezTo>
                    <a:pt x="0" y="259898"/>
                    <a:pt x="259897" y="1"/>
                    <a:pt x="580495" y="1"/>
                  </a:cubicBezTo>
                  <a:lnTo>
                    <a:pt x="1860476" y="1"/>
                  </a:lnTo>
                  <a:close/>
                </a:path>
              </a:pathLst>
            </a:cu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91" b="0" i="0" u="none" strike="noStrike" kern="1200" cap="none" spc="0" normalizeH="0" baseline="0" noProof="0" dirty="0">
                  <a:ln>
                    <a:noFill/>
                  </a:ln>
                  <a:solidFill>
                    <a:srgbClr val="C0000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91" b="0" i="0" u="none" strike="noStrike" kern="1200" cap="none" spc="0" normalizeH="0" baseline="0" noProof="0" dirty="0">
                  <a:ln>
                    <a:noFill/>
                  </a:ln>
                  <a:solidFill>
                    <a:srgbClr val="C0000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Calibri" panose="020F0502020204030204"/>
                  <a:ea typeface="+mn-ea"/>
                  <a:cs typeface="+mn-cs"/>
                </a:rPr>
                <a:t>                    </a:t>
              </a:r>
              <a:endParaRPr kumimoji="0" lang="en-US" sz="14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7593AD33-B9D5-9770-CAEB-4EF6C051D66A}"/>
                </a:ext>
              </a:extLst>
            </p:cNvPr>
            <p:cNvSpPr/>
            <p:nvPr/>
          </p:nvSpPr>
          <p:spPr>
            <a:xfrm>
              <a:off x="4976903" y="2523511"/>
              <a:ext cx="2214444" cy="2214444"/>
            </a:xfrm>
            <a:prstGeom prst="ellipse">
              <a:avLst/>
            </a:prstGeom>
            <a:solidFill>
              <a:schemeClr val="bg1">
                <a:alpha val="4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Freeform 73">
              <a:extLst>
                <a:ext uri="{FF2B5EF4-FFF2-40B4-BE49-F238E27FC236}">
                  <a16:creationId xmlns:a16="http://schemas.microsoft.com/office/drawing/2014/main" id="{75B27D88-DD31-2D87-48BA-109AF99B8CE0}"/>
                </a:ext>
              </a:extLst>
            </p:cNvPr>
            <p:cNvSpPr/>
            <p:nvPr/>
          </p:nvSpPr>
          <p:spPr>
            <a:xfrm flipH="1">
              <a:off x="180807" y="1151942"/>
              <a:ext cx="4948014" cy="1166193"/>
            </a:xfrm>
            <a:custGeom>
              <a:avLst/>
              <a:gdLst>
                <a:gd name="connsiteX0" fmla="*/ 4766757 w 4766757"/>
                <a:gd name="connsiteY0" fmla="*/ 0 h 1162800"/>
                <a:gd name="connsiteX1" fmla="*/ 3169894 w 4766757"/>
                <a:gd name="connsiteY1" fmla="*/ 0 h 1162800"/>
                <a:gd name="connsiteX2" fmla="*/ 2458475 w 4766757"/>
                <a:gd name="connsiteY2" fmla="*/ 0 h 1162800"/>
                <a:gd name="connsiteX3" fmla="*/ 1861514 w 4766757"/>
                <a:gd name="connsiteY3" fmla="*/ 0 h 1162800"/>
                <a:gd name="connsiteX4" fmla="*/ 1861514 w 4766757"/>
                <a:gd name="connsiteY4" fmla="*/ 1 h 1162800"/>
                <a:gd name="connsiteX5" fmla="*/ 580496 w 4766757"/>
                <a:gd name="connsiteY5" fmla="*/ 1 h 1162800"/>
                <a:gd name="connsiteX6" fmla="*/ 0 w 4766757"/>
                <a:gd name="connsiteY6" fmla="*/ 580497 h 1162800"/>
                <a:gd name="connsiteX7" fmla="*/ 580496 w 4766757"/>
                <a:gd name="connsiteY7" fmla="*/ 1160992 h 1162800"/>
                <a:gd name="connsiteX8" fmla="*/ 1861514 w 4766757"/>
                <a:gd name="connsiteY8" fmla="*/ 1160992 h 1162800"/>
                <a:gd name="connsiteX9" fmla="*/ 1861514 w 4766757"/>
                <a:gd name="connsiteY9" fmla="*/ 1162800 h 1162800"/>
                <a:gd name="connsiteX10" fmla="*/ 4766757 w 4766757"/>
                <a:gd name="connsiteY10" fmla="*/ 1162800 h 116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6757" h="1162800">
                  <a:moveTo>
                    <a:pt x="4766757" y="0"/>
                  </a:moveTo>
                  <a:lnTo>
                    <a:pt x="3169894" y="0"/>
                  </a:lnTo>
                  <a:lnTo>
                    <a:pt x="2458475" y="0"/>
                  </a:lnTo>
                  <a:lnTo>
                    <a:pt x="1861514" y="0"/>
                  </a:lnTo>
                  <a:lnTo>
                    <a:pt x="1861514" y="1"/>
                  </a:lnTo>
                  <a:lnTo>
                    <a:pt x="580496" y="1"/>
                  </a:lnTo>
                  <a:cubicBezTo>
                    <a:pt x="259897" y="1"/>
                    <a:pt x="0" y="259898"/>
                    <a:pt x="0" y="580497"/>
                  </a:cubicBezTo>
                  <a:cubicBezTo>
                    <a:pt x="0" y="901095"/>
                    <a:pt x="259897" y="1160992"/>
                    <a:pt x="580496" y="1160992"/>
                  </a:cubicBezTo>
                  <a:lnTo>
                    <a:pt x="1861514" y="1160992"/>
                  </a:lnTo>
                  <a:lnTo>
                    <a:pt x="1861514" y="1162800"/>
                  </a:lnTo>
                  <a:lnTo>
                    <a:pt x="4766757" y="1162800"/>
                  </a:lnTo>
                  <a:close/>
                </a:path>
              </a:pathLst>
            </a:cu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91"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Calibri" panose="020F0502020204030204"/>
                  <a:ea typeface="+mn-ea"/>
                  <a:cs typeface="+mn-cs"/>
                </a:rPr>
                <a:t>Don’t overfill residences, have separate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Calibri" panose="020F0502020204030204"/>
                  <a:ea typeface="+mn-ea"/>
                  <a:cs typeface="+mn-cs"/>
                </a:rPr>
                <a:t>ablutions, locks on rooms</a:t>
              </a:r>
            </a:p>
          </p:txBody>
        </p:sp>
        <p:sp>
          <p:nvSpPr>
            <p:cNvPr id="21" name="Freeform 11">
              <a:extLst>
                <a:ext uri="{FF2B5EF4-FFF2-40B4-BE49-F238E27FC236}">
                  <a16:creationId xmlns:a16="http://schemas.microsoft.com/office/drawing/2014/main" id="{035B8106-45CE-72A9-24E1-3F7707E92DBB}"/>
                </a:ext>
              </a:extLst>
            </p:cNvPr>
            <p:cNvSpPr/>
            <p:nvPr/>
          </p:nvSpPr>
          <p:spPr>
            <a:xfrm>
              <a:off x="6894964" y="2095611"/>
              <a:ext cx="672281" cy="3094436"/>
            </a:xfrm>
            <a:custGeom>
              <a:avLst/>
              <a:gdLst>
                <a:gd name="connsiteX0" fmla="*/ 315045 w 322729"/>
                <a:gd name="connsiteY0" fmla="*/ 0 h 3342555"/>
                <a:gd name="connsiteX1" fmla="*/ 0 w 322729"/>
                <a:gd name="connsiteY1" fmla="*/ 368834 h 3342555"/>
                <a:gd name="connsiteX2" fmla="*/ 0 w 322729"/>
                <a:gd name="connsiteY2" fmla="*/ 2981405 h 3342555"/>
                <a:gd name="connsiteX3" fmla="*/ 322729 w 322729"/>
                <a:gd name="connsiteY3" fmla="*/ 3342555 h 3342555"/>
                <a:gd name="connsiteX0" fmla="*/ 315045 w 423475"/>
                <a:gd name="connsiteY0" fmla="*/ 0 h 3342555"/>
                <a:gd name="connsiteX1" fmla="*/ 0 w 423475"/>
                <a:gd name="connsiteY1" fmla="*/ 368834 h 3342555"/>
                <a:gd name="connsiteX2" fmla="*/ 0 w 423475"/>
                <a:gd name="connsiteY2" fmla="*/ 2981405 h 3342555"/>
                <a:gd name="connsiteX3" fmla="*/ 322729 w 423475"/>
                <a:gd name="connsiteY3" fmla="*/ 3342555 h 3342555"/>
                <a:gd name="connsiteX0" fmla="*/ 315045 w 737847"/>
                <a:gd name="connsiteY0" fmla="*/ 0 h 3342555"/>
                <a:gd name="connsiteX1" fmla="*/ 0 w 737847"/>
                <a:gd name="connsiteY1" fmla="*/ 368834 h 3342555"/>
                <a:gd name="connsiteX2" fmla="*/ 0 w 737847"/>
                <a:gd name="connsiteY2" fmla="*/ 2981405 h 3342555"/>
                <a:gd name="connsiteX3" fmla="*/ 322729 w 737847"/>
                <a:gd name="connsiteY3" fmla="*/ 3342555 h 3342555"/>
                <a:gd name="connsiteX0" fmla="*/ 315045 w 726187"/>
                <a:gd name="connsiteY0" fmla="*/ 0 h 3342555"/>
                <a:gd name="connsiteX1" fmla="*/ 0 w 726187"/>
                <a:gd name="connsiteY1" fmla="*/ 368834 h 3342555"/>
                <a:gd name="connsiteX2" fmla="*/ 0 w 726187"/>
                <a:gd name="connsiteY2" fmla="*/ 2981405 h 3342555"/>
                <a:gd name="connsiteX3" fmla="*/ 322729 w 726187"/>
                <a:gd name="connsiteY3" fmla="*/ 3342555 h 3342555"/>
              </a:gdLst>
              <a:ahLst/>
              <a:cxnLst>
                <a:cxn ang="0">
                  <a:pos x="connsiteX0" y="connsiteY0"/>
                </a:cxn>
                <a:cxn ang="0">
                  <a:pos x="connsiteX1" y="connsiteY1"/>
                </a:cxn>
                <a:cxn ang="0">
                  <a:pos x="connsiteX2" y="connsiteY2"/>
                </a:cxn>
                <a:cxn ang="0">
                  <a:pos x="connsiteX3" y="connsiteY3"/>
                </a:cxn>
              </a:cxnLst>
              <a:rect l="l" t="t" r="r" b="b"/>
              <a:pathLst>
                <a:path w="726187" h="3342555">
                  <a:moveTo>
                    <a:pt x="315045" y="0"/>
                  </a:moveTo>
                  <a:lnTo>
                    <a:pt x="0" y="368834"/>
                  </a:lnTo>
                  <a:cubicBezTo>
                    <a:pt x="952820" y="1009170"/>
                    <a:pt x="983557" y="2302649"/>
                    <a:pt x="0" y="2981405"/>
                  </a:cubicBezTo>
                  <a:lnTo>
                    <a:pt x="322729" y="3342555"/>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89FAD898-A41E-A21A-0336-CF6EC472D4E2}"/>
                </a:ext>
              </a:extLst>
            </p:cNvPr>
            <p:cNvCxnSpPr/>
            <p:nvPr/>
          </p:nvCxnSpPr>
          <p:spPr>
            <a:xfrm flipV="1">
              <a:off x="7492509" y="3070180"/>
              <a:ext cx="341455" cy="85364"/>
            </a:xfrm>
            <a:prstGeom prst="lin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a:extLst>
                <a:ext uri="{FF2B5EF4-FFF2-40B4-BE49-F238E27FC236}">
                  <a16:creationId xmlns:a16="http://schemas.microsoft.com/office/drawing/2014/main" id="{D7C55389-EBCD-C392-1BD4-97E8E08A12B7}"/>
                </a:ext>
              </a:extLst>
            </p:cNvPr>
            <p:cNvCxnSpPr/>
            <p:nvPr/>
          </p:nvCxnSpPr>
          <p:spPr>
            <a:xfrm>
              <a:off x="7492509" y="4130113"/>
              <a:ext cx="341455" cy="106531"/>
            </a:xfrm>
            <a:prstGeom prst="lin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24" name="Freeform 14">
              <a:extLst>
                <a:ext uri="{FF2B5EF4-FFF2-40B4-BE49-F238E27FC236}">
                  <a16:creationId xmlns:a16="http://schemas.microsoft.com/office/drawing/2014/main" id="{AC731031-A6D2-8D83-11D3-9A7F78940D87}"/>
                </a:ext>
              </a:extLst>
            </p:cNvPr>
            <p:cNvSpPr/>
            <p:nvPr/>
          </p:nvSpPr>
          <p:spPr>
            <a:xfrm flipH="1">
              <a:off x="4592128" y="2095611"/>
              <a:ext cx="672281" cy="3094436"/>
            </a:xfrm>
            <a:custGeom>
              <a:avLst/>
              <a:gdLst>
                <a:gd name="connsiteX0" fmla="*/ 315045 w 322729"/>
                <a:gd name="connsiteY0" fmla="*/ 0 h 3342555"/>
                <a:gd name="connsiteX1" fmla="*/ 0 w 322729"/>
                <a:gd name="connsiteY1" fmla="*/ 368834 h 3342555"/>
                <a:gd name="connsiteX2" fmla="*/ 0 w 322729"/>
                <a:gd name="connsiteY2" fmla="*/ 2981405 h 3342555"/>
                <a:gd name="connsiteX3" fmla="*/ 322729 w 322729"/>
                <a:gd name="connsiteY3" fmla="*/ 3342555 h 3342555"/>
                <a:gd name="connsiteX0" fmla="*/ 315045 w 423475"/>
                <a:gd name="connsiteY0" fmla="*/ 0 h 3342555"/>
                <a:gd name="connsiteX1" fmla="*/ 0 w 423475"/>
                <a:gd name="connsiteY1" fmla="*/ 368834 h 3342555"/>
                <a:gd name="connsiteX2" fmla="*/ 0 w 423475"/>
                <a:gd name="connsiteY2" fmla="*/ 2981405 h 3342555"/>
                <a:gd name="connsiteX3" fmla="*/ 322729 w 423475"/>
                <a:gd name="connsiteY3" fmla="*/ 3342555 h 3342555"/>
                <a:gd name="connsiteX0" fmla="*/ 315045 w 737847"/>
                <a:gd name="connsiteY0" fmla="*/ 0 h 3342555"/>
                <a:gd name="connsiteX1" fmla="*/ 0 w 737847"/>
                <a:gd name="connsiteY1" fmla="*/ 368834 h 3342555"/>
                <a:gd name="connsiteX2" fmla="*/ 0 w 737847"/>
                <a:gd name="connsiteY2" fmla="*/ 2981405 h 3342555"/>
                <a:gd name="connsiteX3" fmla="*/ 322729 w 737847"/>
                <a:gd name="connsiteY3" fmla="*/ 3342555 h 3342555"/>
                <a:gd name="connsiteX0" fmla="*/ 315045 w 726187"/>
                <a:gd name="connsiteY0" fmla="*/ 0 h 3342555"/>
                <a:gd name="connsiteX1" fmla="*/ 0 w 726187"/>
                <a:gd name="connsiteY1" fmla="*/ 368834 h 3342555"/>
                <a:gd name="connsiteX2" fmla="*/ 0 w 726187"/>
                <a:gd name="connsiteY2" fmla="*/ 2981405 h 3342555"/>
                <a:gd name="connsiteX3" fmla="*/ 322729 w 726187"/>
                <a:gd name="connsiteY3" fmla="*/ 3342555 h 3342555"/>
              </a:gdLst>
              <a:ahLst/>
              <a:cxnLst>
                <a:cxn ang="0">
                  <a:pos x="connsiteX0" y="connsiteY0"/>
                </a:cxn>
                <a:cxn ang="0">
                  <a:pos x="connsiteX1" y="connsiteY1"/>
                </a:cxn>
                <a:cxn ang="0">
                  <a:pos x="connsiteX2" y="connsiteY2"/>
                </a:cxn>
                <a:cxn ang="0">
                  <a:pos x="connsiteX3" y="connsiteY3"/>
                </a:cxn>
              </a:cxnLst>
              <a:rect l="l" t="t" r="r" b="b"/>
              <a:pathLst>
                <a:path w="726187" h="3342555">
                  <a:moveTo>
                    <a:pt x="315045" y="0"/>
                  </a:moveTo>
                  <a:lnTo>
                    <a:pt x="0" y="368834"/>
                  </a:lnTo>
                  <a:cubicBezTo>
                    <a:pt x="952820" y="1009170"/>
                    <a:pt x="983557" y="2302649"/>
                    <a:pt x="0" y="2981405"/>
                  </a:cubicBezTo>
                  <a:lnTo>
                    <a:pt x="322729" y="3342555"/>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D5F2BD7C-6FAB-FD31-13EC-8AA250A2421A}"/>
                </a:ext>
              </a:extLst>
            </p:cNvPr>
            <p:cNvSpPr/>
            <p:nvPr/>
          </p:nvSpPr>
          <p:spPr>
            <a:xfrm>
              <a:off x="4104981" y="1239987"/>
              <a:ext cx="921853" cy="921853"/>
            </a:xfrm>
            <a:prstGeom prst="ellipse">
              <a:avLst/>
            </a:prstGeom>
            <a:gradFill flip="none" rotWithShape="1">
              <a:gsLst>
                <a:gs pos="0">
                  <a:srgbClr val="F9F9F9"/>
                </a:gs>
                <a:gs pos="100000">
                  <a:srgbClr val="E0E0E0"/>
                </a:gs>
              </a:gsLst>
              <a:path path="circle">
                <a:fillToRect t="100000" r="100000"/>
              </a:path>
              <a:tileRect l="-100000" b="-100000"/>
            </a:gradFill>
            <a:ln>
              <a:solidFill>
                <a:schemeClr val="bg1"/>
              </a:solidFill>
            </a:ln>
            <a:effectLst>
              <a:outerShdw blurRad="508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2203" rIns="0" bIns="42203"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554"/>
                </a:spcBef>
                <a:spcAft>
                  <a:spcPts val="1108"/>
                </a:spcAft>
                <a:buClrTx/>
                <a:buSzTx/>
                <a:buFontTx/>
                <a:buNone/>
                <a:tabLst/>
                <a:defRPr/>
              </a:pPr>
              <a:endParaRPr kumimoji="0" lang="en-US" sz="1015"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6" name="Oval 25">
              <a:extLst>
                <a:ext uri="{FF2B5EF4-FFF2-40B4-BE49-F238E27FC236}">
                  <a16:creationId xmlns:a16="http://schemas.microsoft.com/office/drawing/2014/main" id="{26111E53-160B-9A93-7A74-045F3AEFD168}"/>
                </a:ext>
              </a:extLst>
            </p:cNvPr>
            <p:cNvSpPr/>
            <p:nvPr/>
          </p:nvSpPr>
          <p:spPr>
            <a:xfrm>
              <a:off x="3642874" y="2542246"/>
              <a:ext cx="921853" cy="921853"/>
            </a:xfrm>
            <a:prstGeom prst="ellipse">
              <a:avLst/>
            </a:prstGeom>
            <a:gradFill flip="none" rotWithShape="1">
              <a:gsLst>
                <a:gs pos="0">
                  <a:srgbClr val="F9F9F9"/>
                </a:gs>
                <a:gs pos="100000">
                  <a:srgbClr val="E0E0E0"/>
                </a:gs>
              </a:gsLst>
              <a:path path="circle">
                <a:fillToRect t="100000" r="100000"/>
              </a:path>
              <a:tileRect l="-100000" b="-100000"/>
            </a:gradFill>
            <a:ln>
              <a:solidFill>
                <a:schemeClr val="bg1"/>
              </a:solidFill>
            </a:ln>
            <a:effectLst>
              <a:outerShdw blurRad="508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2203" rIns="0" bIns="42203"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554"/>
                </a:spcBef>
                <a:spcAft>
                  <a:spcPts val="1108"/>
                </a:spcAft>
                <a:buClrTx/>
                <a:buSzTx/>
                <a:buFontTx/>
                <a:buNone/>
                <a:tabLst/>
                <a:defRPr/>
              </a:pPr>
              <a:endParaRPr kumimoji="0" lang="en-US" sz="1015"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7" name="Oval 26">
              <a:extLst>
                <a:ext uri="{FF2B5EF4-FFF2-40B4-BE49-F238E27FC236}">
                  <a16:creationId xmlns:a16="http://schemas.microsoft.com/office/drawing/2014/main" id="{C4399FC8-F6A0-1218-1869-537DCDA1B5B4}"/>
                </a:ext>
              </a:extLst>
            </p:cNvPr>
            <p:cNvSpPr/>
            <p:nvPr/>
          </p:nvSpPr>
          <p:spPr>
            <a:xfrm>
              <a:off x="3394796" y="4058679"/>
              <a:ext cx="921853" cy="921853"/>
            </a:xfrm>
            <a:prstGeom prst="ellipse">
              <a:avLst/>
            </a:prstGeom>
            <a:gradFill flip="none" rotWithShape="1">
              <a:gsLst>
                <a:gs pos="0">
                  <a:srgbClr val="F9F9F9"/>
                </a:gs>
                <a:gs pos="100000">
                  <a:srgbClr val="E0E0E0"/>
                </a:gs>
              </a:gsLst>
              <a:path path="circle">
                <a:fillToRect t="100000" r="100000"/>
              </a:path>
              <a:tileRect l="-100000" b="-100000"/>
            </a:gradFill>
            <a:ln>
              <a:solidFill>
                <a:schemeClr val="bg1"/>
              </a:solidFill>
            </a:ln>
            <a:effectLst>
              <a:outerShdw blurRad="508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2203" rIns="0" bIns="42203"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554"/>
                </a:spcBef>
                <a:spcAft>
                  <a:spcPts val="1108"/>
                </a:spcAft>
                <a:buClrTx/>
                <a:buSzTx/>
                <a:buFontTx/>
                <a:buNone/>
                <a:tabLst/>
                <a:defRPr/>
              </a:pPr>
              <a:endParaRPr kumimoji="0" lang="en-US" sz="1015"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8" name="Oval 27">
              <a:extLst>
                <a:ext uri="{FF2B5EF4-FFF2-40B4-BE49-F238E27FC236}">
                  <a16:creationId xmlns:a16="http://schemas.microsoft.com/office/drawing/2014/main" id="{8CE92EE6-3243-89A8-3250-F82ADB99E967}"/>
                </a:ext>
              </a:extLst>
            </p:cNvPr>
            <p:cNvSpPr/>
            <p:nvPr/>
          </p:nvSpPr>
          <p:spPr>
            <a:xfrm>
              <a:off x="3984152" y="5710747"/>
              <a:ext cx="921853" cy="921853"/>
            </a:xfrm>
            <a:prstGeom prst="ellipse">
              <a:avLst/>
            </a:prstGeom>
            <a:gradFill flip="none" rotWithShape="1">
              <a:gsLst>
                <a:gs pos="0">
                  <a:srgbClr val="F9F9F9"/>
                </a:gs>
                <a:gs pos="100000">
                  <a:srgbClr val="E0E0E0"/>
                </a:gs>
              </a:gsLst>
              <a:path path="circle">
                <a:fillToRect t="100000" r="100000"/>
              </a:path>
              <a:tileRect l="-100000" b="-100000"/>
            </a:gradFill>
            <a:ln>
              <a:solidFill>
                <a:schemeClr val="bg1"/>
              </a:solidFill>
            </a:ln>
            <a:effectLst>
              <a:outerShdw blurRad="508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2203" rIns="0" bIns="42203"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554"/>
                </a:spcBef>
                <a:spcAft>
                  <a:spcPts val="1108"/>
                </a:spcAft>
                <a:buClrTx/>
                <a:buSzTx/>
                <a:buFontTx/>
                <a:buNone/>
                <a:tabLst/>
                <a:defRPr/>
              </a:pPr>
              <a:endParaRPr kumimoji="0" lang="en-US" sz="1015"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9" name="Oval 28">
              <a:extLst>
                <a:ext uri="{FF2B5EF4-FFF2-40B4-BE49-F238E27FC236}">
                  <a16:creationId xmlns:a16="http://schemas.microsoft.com/office/drawing/2014/main" id="{E11A15A4-9576-B97C-6570-2D27C48C866F}"/>
                </a:ext>
              </a:extLst>
            </p:cNvPr>
            <p:cNvSpPr/>
            <p:nvPr/>
          </p:nvSpPr>
          <p:spPr>
            <a:xfrm>
              <a:off x="6992528" y="1127852"/>
              <a:ext cx="921853" cy="921853"/>
            </a:xfrm>
            <a:prstGeom prst="ellipse">
              <a:avLst/>
            </a:prstGeom>
            <a:gradFill flip="none" rotWithShape="1">
              <a:gsLst>
                <a:gs pos="0">
                  <a:srgbClr val="F9F9F9"/>
                </a:gs>
                <a:gs pos="100000">
                  <a:srgbClr val="E0E0E0"/>
                </a:gs>
              </a:gsLst>
              <a:path path="circle">
                <a:fillToRect t="100000" r="100000"/>
              </a:path>
              <a:tileRect l="-100000" b="-100000"/>
            </a:gradFill>
            <a:ln>
              <a:solidFill>
                <a:schemeClr val="bg1"/>
              </a:solidFill>
            </a:ln>
            <a:effectLst>
              <a:outerShdw blurRad="508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2203" rIns="0" bIns="42203"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554"/>
                </a:spcBef>
                <a:spcAft>
                  <a:spcPts val="1108"/>
                </a:spcAft>
                <a:buClrTx/>
                <a:buSzTx/>
                <a:buFontTx/>
                <a:buNone/>
                <a:tabLst/>
                <a:defRPr/>
              </a:pPr>
              <a:endParaRPr kumimoji="0" lang="en-US" sz="1015"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30" name="Oval 29">
              <a:extLst>
                <a:ext uri="{FF2B5EF4-FFF2-40B4-BE49-F238E27FC236}">
                  <a16:creationId xmlns:a16="http://schemas.microsoft.com/office/drawing/2014/main" id="{957293A8-FB4A-78F2-0C10-6C4067D8606C}"/>
                </a:ext>
              </a:extLst>
            </p:cNvPr>
            <p:cNvSpPr/>
            <p:nvPr/>
          </p:nvSpPr>
          <p:spPr>
            <a:xfrm>
              <a:off x="7958630" y="2523511"/>
              <a:ext cx="921853" cy="921853"/>
            </a:xfrm>
            <a:prstGeom prst="ellipse">
              <a:avLst/>
            </a:prstGeom>
            <a:gradFill flip="none" rotWithShape="1">
              <a:gsLst>
                <a:gs pos="0">
                  <a:srgbClr val="F9F9F9"/>
                </a:gs>
                <a:gs pos="100000">
                  <a:srgbClr val="E0E0E0"/>
                </a:gs>
              </a:gsLst>
              <a:path path="circle">
                <a:fillToRect t="100000" r="100000"/>
              </a:path>
              <a:tileRect l="-100000" b="-100000"/>
            </a:gradFill>
            <a:ln>
              <a:solidFill>
                <a:schemeClr val="bg1"/>
              </a:solidFill>
            </a:ln>
            <a:effectLst>
              <a:outerShdw blurRad="508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2203" rIns="0" bIns="42203"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554"/>
                </a:spcBef>
                <a:spcAft>
                  <a:spcPts val="1108"/>
                </a:spcAft>
                <a:buClrTx/>
                <a:buSzTx/>
                <a:buFontTx/>
                <a:buNone/>
                <a:tabLst/>
                <a:defRPr/>
              </a:pPr>
              <a:endParaRPr kumimoji="0" lang="en-US" sz="1015"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31" name="Oval 30">
              <a:extLst>
                <a:ext uri="{FF2B5EF4-FFF2-40B4-BE49-F238E27FC236}">
                  <a16:creationId xmlns:a16="http://schemas.microsoft.com/office/drawing/2014/main" id="{34E0F626-D03D-2AD4-ED3F-D120BDB4795D}"/>
                </a:ext>
              </a:extLst>
            </p:cNvPr>
            <p:cNvSpPr/>
            <p:nvPr/>
          </p:nvSpPr>
          <p:spPr>
            <a:xfrm>
              <a:off x="8019503" y="3937928"/>
              <a:ext cx="921853" cy="921853"/>
            </a:xfrm>
            <a:prstGeom prst="ellipse">
              <a:avLst/>
            </a:prstGeom>
            <a:gradFill flip="none" rotWithShape="1">
              <a:gsLst>
                <a:gs pos="0">
                  <a:srgbClr val="F9F9F9"/>
                </a:gs>
                <a:gs pos="100000">
                  <a:srgbClr val="E0E0E0"/>
                </a:gs>
              </a:gsLst>
              <a:path path="circle">
                <a:fillToRect t="100000" r="100000"/>
              </a:path>
              <a:tileRect l="-100000" b="-100000"/>
            </a:gradFill>
            <a:ln>
              <a:solidFill>
                <a:schemeClr val="bg1"/>
              </a:solidFill>
            </a:ln>
            <a:effectLst>
              <a:outerShdw blurRad="508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2203" rIns="0" bIns="42203"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554"/>
                </a:spcBef>
                <a:spcAft>
                  <a:spcPts val="1108"/>
                </a:spcAft>
                <a:buClrTx/>
                <a:buSzTx/>
                <a:buFontTx/>
                <a:buNone/>
                <a:tabLst/>
                <a:defRPr/>
              </a:pPr>
              <a:endParaRPr kumimoji="0" lang="en-US" sz="1015"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32" name="Oval 31">
              <a:extLst>
                <a:ext uri="{FF2B5EF4-FFF2-40B4-BE49-F238E27FC236}">
                  <a16:creationId xmlns:a16="http://schemas.microsoft.com/office/drawing/2014/main" id="{DCE50486-17AF-81CB-8360-7636125AB108}"/>
                </a:ext>
              </a:extLst>
            </p:cNvPr>
            <p:cNvSpPr/>
            <p:nvPr/>
          </p:nvSpPr>
          <p:spPr>
            <a:xfrm>
              <a:off x="7196460" y="5528438"/>
              <a:ext cx="921853" cy="921853"/>
            </a:xfrm>
            <a:prstGeom prst="ellipse">
              <a:avLst/>
            </a:prstGeom>
            <a:gradFill flip="none" rotWithShape="1">
              <a:gsLst>
                <a:gs pos="0">
                  <a:srgbClr val="F9F9F9"/>
                </a:gs>
                <a:gs pos="100000">
                  <a:srgbClr val="E0E0E0"/>
                </a:gs>
              </a:gsLst>
              <a:path path="circle">
                <a:fillToRect t="100000" r="100000"/>
              </a:path>
              <a:tileRect l="-100000" b="-100000"/>
            </a:gradFill>
            <a:ln>
              <a:solidFill>
                <a:schemeClr val="bg1"/>
              </a:solidFill>
            </a:ln>
            <a:effectLst>
              <a:outerShdw blurRad="508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2203" rIns="0" bIns="42203"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554"/>
                </a:spcBef>
                <a:spcAft>
                  <a:spcPts val="1108"/>
                </a:spcAft>
                <a:buClrTx/>
                <a:buSzTx/>
                <a:buFontTx/>
                <a:buNone/>
                <a:tabLst/>
                <a:defRPr/>
              </a:pPr>
              <a:endParaRPr kumimoji="0" lang="en-US" sz="1015"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33" name="Oval 32">
              <a:extLst>
                <a:ext uri="{FF2B5EF4-FFF2-40B4-BE49-F238E27FC236}">
                  <a16:creationId xmlns:a16="http://schemas.microsoft.com/office/drawing/2014/main" id="{EB219F95-B68F-89A2-CC11-D72E97B9D7C4}"/>
                </a:ext>
              </a:extLst>
            </p:cNvPr>
            <p:cNvSpPr/>
            <p:nvPr/>
          </p:nvSpPr>
          <p:spPr>
            <a:xfrm>
              <a:off x="5144506" y="2718668"/>
              <a:ext cx="1818059" cy="1818059"/>
            </a:xfrm>
            <a:prstGeom prst="ellipse">
              <a:avLst/>
            </a:prstGeom>
            <a:gradFill flip="none" rotWithShape="1">
              <a:gsLst>
                <a:gs pos="0">
                  <a:srgbClr val="F9F9F9"/>
                </a:gs>
                <a:gs pos="100000">
                  <a:srgbClr val="E0E0E0"/>
                </a:gs>
              </a:gsLst>
              <a:path path="circle">
                <a:fillToRect t="100000" r="100000"/>
              </a:path>
              <a:tileRect l="-100000" b="-100000"/>
            </a:gradFill>
            <a:ln>
              <a:solidFill>
                <a:schemeClr val="bg1"/>
              </a:solidFill>
            </a:ln>
            <a:effectLst>
              <a:outerShdw blurRad="508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2203" rIns="0" bIns="42203"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554"/>
                </a:spcBef>
                <a:spcAft>
                  <a:spcPts val="1108"/>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34" name="Straight Connector 33">
              <a:extLst>
                <a:ext uri="{FF2B5EF4-FFF2-40B4-BE49-F238E27FC236}">
                  <a16:creationId xmlns:a16="http://schemas.microsoft.com/office/drawing/2014/main" id="{B5691268-A4E8-7AE5-1593-65DB03C0706F}"/>
                </a:ext>
              </a:extLst>
            </p:cNvPr>
            <p:cNvCxnSpPr/>
            <p:nvPr/>
          </p:nvCxnSpPr>
          <p:spPr>
            <a:xfrm flipH="1" flipV="1">
              <a:off x="4310035" y="3070180"/>
              <a:ext cx="334414" cy="85364"/>
            </a:xfrm>
            <a:prstGeom prst="lin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a:extLst>
                <a:ext uri="{FF2B5EF4-FFF2-40B4-BE49-F238E27FC236}">
                  <a16:creationId xmlns:a16="http://schemas.microsoft.com/office/drawing/2014/main" id="{F821E19F-6A1F-127E-F69C-6FE93747838F}"/>
                </a:ext>
              </a:extLst>
            </p:cNvPr>
            <p:cNvCxnSpPr/>
            <p:nvPr/>
          </p:nvCxnSpPr>
          <p:spPr>
            <a:xfrm flipH="1">
              <a:off x="4336521" y="4130113"/>
              <a:ext cx="349038" cy="106531"/>
            </a:xfrm>
            <a:prstGeom prst="lin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nvGrpSpPr>
            <p:cNvPr id="36" name="Group 35">
              <a:extLst>
                <a:ext uri="{FF2B5EF4-FFF2-40B4-BE49-F238E27FC236}">
                  <a16:creationId xmlns:a16="http://schemas.microsoft.com/office/drawing/2014/main" id="{8084F53E-C089-63EC-F50F-086FF6951A64}"/>
                </a:ext>
              </a:extLst>
            </p:cNvPr>
            <p:cNvGrpSpPr/>
            <p:nvPr/>
          </p:nvGrpSpPr>
          <p:grpSpPr>
            <a:xfrm>
              <a:off x="5084287" y="2265542"/>
              <a:ext cx="282007" cy="282007"/>
              <a:chOff x="3446015" y="2219826"/>
              <a:chExt cx="304619" cy="304619"/>
            </a:xfrm>
          </p:grpSpPr>
          <p:sp>
            <p:nvSpPr>
              <p:cNvPr id="82" name="Oval 81">
                <a:extLst>
                  <a:ext uri="{FF2B5EF4-FFF2-40B4-BE49-F238E27FC236}">
                    <a16:creationId xmlns:a16="http://schemas.microsoft.com/office/drawing/2014/main" id="{BC108C8F-1A24-77A4-51D3-F4FD74266667}"/>
                  </a:ext>
                </a:extLst>
              </p:cNvPr>
              <p:cNvSpPr/>
              <p:nvPr/>
            </p:nvSpPr>
            <p:spPr>
              <a:xfrm>
                <a:off x="3446015" y="2219826"/>
                <a:ext cx="304619" cy="304619"/>
              </a:xfrm>
              <a:prstGeom prst="ellipse">
                <a:avLst/>
              </a:prstGeom>
              <a:solidFill>
                <a:schemeClr val="bg1"/>
              </a:solidFill>
              <a:ln>
                <a:solidFill>
                  <a:schemeClr val="bg1"/>
                </a:solidFill>
              </a:ln>
              <a:effectLst>
                <a:outerShdw blurRad="508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2203" rIns="0" bIns="42203"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554"/>
                  </a:spcBef>
                  <a:spcAft>
                    <a:spcPts val="1108"/>
                  </a:spcAft>
                  <a:buClrTx/>
                  <a:buSzTx/>
                  <a:buFontTx/>
                  <a:buNone/>
                  <a:tabLst/>
                  <a:defRPr/>
                </a:pPr>
                <a:endParaRPr kumimoji="0" lang="en-ZA" sz="1108" b="1" i="0" u="none" strike="noStrike" kern="1200" cap="none" spc="0" normalizeH="0" baseline="0" noProof="0" dirty="0">
                  <a:ln>
                    <a:noFill/>
                  </a:ln>
                  <a:solidFill>
                    <a:srgbClr val="000000"/>
                  </a:solidFill>
                  <a:effectLst/>
                  <a:uLnTx/>
                  <a:uFillTx/>
                  <a:latin typeface="Arial"/>
                  <a:ea typeface="+mn-ea"/>
                  <a:cs typeface="+mn-cs"/>
                </a:endParaRPr>
              </a:p>
            </p:txBody>
          </p:sp>
          <p:sp>
            <p:nvSpPr>
              <p:cNvPr id="83" name="Oval 82">
                <a:extLst>
                  <a:ext uri="{FF2B5EF4-FFF2-40B4-BE49-F238E27FC236}">
                    <a16:creationId xmlns:a16="http://schemas.microsoft.com/office/drawing/2014/main" id="{EEF6F397-DDAD-60A5-0506-F02A70B1334D}"/>
                  </a:ext>
                </a:extLst>
              </p:cNvPr>
              <p:cNvSpPr/>
              <p:nvPr/>
            </p:nvSpPr>
            <p:spPr>
              <a:xfrm>
                <a:off x="3505650" y="2281601"/>
                <a:ext cx="182880" cy="1828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8957" rIns="0" bIns="3895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015"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2A49A273-66A2-4B3C-A913-71B6F4668EF9}"/>
                </a:ext>
              </a:extLst>
            </p:cNvPr>
            <p:cNvGrpSpPr/>
            <p:nvPr/>
          </p:nvGrpSpPr>
          <p:grpSpPr>
            <a:xfrm>
              <a:off x="4534736" y="3009086"/>
              <a:ext cx="282007" cy="282007"/>
              <a:chOff x="3446015" y="2219826"/>
              <a:chExt cx="304619" cy="304619"/>
            </a:xfrm>
          </p:grpSpPr>
          <p:sp>
            <p:nvSpPr>
              <p:cNvPr id="80" name="Oval 79">
                <a:extLst>
                  <a:ext uri="{FF2B5EF4-FFF2-40B4-BE49-F238E27FC236}">
                    <a16:creationId xmlns:a16="http://schemas.microsoft.com/office/drawing/2014/main" id="{73C1C5A1-BE79-FFD2-BDE6-C8D452522F24}"/>
                  </a:ext>
                </a:extLst>
              </p:cNvPr>
              <p:cNvSpPr/>
              <p:nvPr/>
            </p:nvSpPr>
            <p:spPr>
              <a:xfrm>
                <a:off x="3446015" y="2219826"/>
                <a:ext cx="304619" cy="304619"/>
              </a:xfrm>
              <a:prstGeom prst="ellipse">
                <a:avLst/>
              </a:prstGeom>
              <a:solidFill>
                <a:schemeClr val="bg1"/>
              </a:solidFill>
              <a:ln>
                <a:solidFill>
                  <a:schemeClr val="bg1"/>
                </a:solidFill>
              </a:ln>
              <a:effectLst>
                <a:outerShdw blurRad="508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2203" rIns="0" bIns="42203"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554"/>
                  </a:spcBef>
                  <a:spcAft>
                    <a:spcPts val="1108"/>
                  </a:spcAft>
                  <a:buClrTx/>
                  <a:buSzTx/>
                  <a:buFontTx/>
                  <a:buNone/>
                  <a:tabLst/>
                  <a:defRPr/>
                </a:pPr>
                <a:endParaRPr kumimoji="0" lang="en-ZA" sz="1108" b="1" i="0" u="none" strike="noStrike" kern="1200" cap="none" spc="0" normalizeH="0" baseline="0" noProof="0" dirty="0">
                  <a:ln>
                    <a:noFill/>
                  </a:ln>
                  <a:solidFill>
                    <a:srgbClr val="000000"/>
                  </a:solidFill>
                  <a:effectLst/>
                  <a:uLnTx/>
                  <a:uFillTx/>
                  <a:latin typeface="Arial"/>
                  <a:ea typeface="+mn-ea"/>
                  <a:cs typeface="+mn-cs"/>
                </a:endParaRPr>
              </a:p>
            </p:txBody>
          </p:sp>
          <p:sp>
            <p:nvSpPr>
              <p:cNvPr id="81" name="Oval 80">
                <a:extLst>
                  <a:ext uri="{FF2B5EF4-FFF2-40B4-BE49-F238E27FC236}">
                    <a16:creationId xmlns:a16="http://schemas.microsoft.com/office/drawing/2014/main" id="{2C8C4EF1-A3C4-A5CF-0B5F-AD5D440AF1C5}"/>
                  </a:ext>
                </a:extLst>
              </p:cNvPr>
              <p:cNvSpPr/>
              <p:nvPr/>
            </p:nvSpPr>
            <p:spPr>
              <a:xfrm>
                <a:off x="3505650" y="2281601"/>
                <a:ext cx="182880" cy="1828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8957" rIns="0" bIns="3895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015"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38" name="Group 37">
              <a:extLst>
                <a:ext uri="{FF2B5EF4-FFF2-40B4-BE49-F238E27FC236}">
                  <a16:creationId xmlns:a16="http://schemas.microsoft.com/office/drawing/2014/main" id="{68A91C54-418E-FCC5-981C-F74F9730A617}"/>
                </a:ext>
              </a:extLst>
            </p:cNvPr>
            <p:cNvGrpSpPr/>
            <p:nvPr/>
          </p:nvGrpSpPr>
          <p:grpSpPr>
            <a:xfrm>
              <a:off x="4523845" y="3986186"/>
              <a:ext cx="282007" cy="282007"/>
              <a:chOff x="3446015" y="2219826"/>
              <a:chExt cx="304619" cy="304619"/>
            </a:xfrm>
          </p:grpSpPr>
          <p:sp>
            <p:nvSpPr>
              <p:cNvPr id="77" name="Oval 76">
                <a:extLst>
                  <a:ext uri="{FF2B5EF4-FFF2-40B4-BE49-F238E27FC236}">
                    <a16:creationId xmlns:a16="http://schemas.microsoft.com/office/drawing/2014/main" id="{D0A37AA8-C66B-86CF-55D1-FAFB5D81FD64}"/>
                  </a:ext>
                </a:extLst>
              </p:cNvPr>
              <p:cNvSpPr/>
              <p:nvPr/>
            </p:nvSpPr>
            <p:spPr>
              <a:xfrm>
                <a:off x="3446015" y="2219826"/>
                <a:ext cx="304619" cy="304619"/>
              </a:xfrm>
              <a:prstGeom prst="ellipse">
                <a:avLst/>
              </a:prstGeom>
              <a:solidFill>
                <a:schemeClr val="bg1"/>
              </a:solidFill>
              <a:ln>
                <a:solidFill>
                  <a:schemeClr val="bg1"/>
                </a:solidFill>
              </a:ln>
              <a:effectLst>
                <a:outerShdw blurRad="508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2203" rIns="0" bIns="42203"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554"/>
                  </a:spcBef>
                  <a:spcAft>
                    <a:spcPts val="1108"/>
                  </a:spcAft>
                  <a:buClrTx/>
                  <a:buSzTx/>
                  <a:buFontTx/>
                  <a:buNone/>
                  <a:tabLst/>
                  <a:defRPr/>
                </a:pPr>
                <a:endParaRPr kumimoji="0" lang="en-ZA" sz="1108" b="1" i="0" u="none" strike="noStrike" kern="1200" cap="none" spc="0" normalizeH="0" baseline="0" noProof="0" dirty="0">
                  <a:ln>
                    <a:noFill/>
                  </a:ln>
                  <a:solidFill>
                    <a:srgbClr val="000000"/>
                  </a:solidFill>
                  <a:effectLst/>
                  <a:uLnTx/>
                  <a:uFillTx/>
                  <a:latin typeface="Arial"/>
                  <a:ea typeface="+mn-ea"/>
                  <a:cs typeface="+mn-cs"/>
                </a:endParaRPr>
              </a:p>
            </p:txBody>
          </p:sp>
          <p:sp>
            <p:nvSpPr>
              <p:cNvPr id="79" name="Oval 78">
                <a:extLst>
                  <a:ext uri="{FF2B5EF4-FFF2-40B4-BE49-F238E27FC236}">
                    <a16:creationId xmlns:a16="http://schemas.microsoft.com/office/drawing/2014/main" id="{BDA90A78-7081-1768-EFFB-2EE9B79B5B15}"/>
                  </a:ext>
                </a:extLst>
              </p:cNvPr>
              <p:cNvSpPr/>
              <p:nvPr/>
            </p:nvSpPr>
            <p:spPr>
              <a:xfrm>
                <a:off x="3505650" y="2281601"/>
                <a:ext cx="182880" cy="1828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8957" rIns="0" bIns="3895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015"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39" name="Group 38">
              <a:extLst>
                <a:ext uri="{FF2B5EF4-FFF2-40B4-BE49-F238E27FC236}">
                  <a16:creationId xmlns:a16="http://schemas.microsoft.com/office/drawing/2014/main" id="{3DF78425-CEE1-A1D8-E27D-0CD6EB1613FB}"/>
                </a:ext>
              </a:extLst>
            </p:cNvPr>
            <p:cNvGrpSpPr/>
            <p:nvPr/>
          </p:nvGrpSpPr>
          <p:grpSpPr>
            <a:xfrm>
              <a:off x="5102149" y="4703904"/>
              <a:ext cx="282007" cy="282007"/>
              <a:chOff x="3446015" y="2219826"/>
              <a:chExt cx="304619" cy="304619"/>
            </a:xfrm>
          </p:grpSpPr>
          <p:sp>
            <p:nvSpPr>
              <p:cNvPr id="75" name="Oval 74">
                <a:extLst>
                  <a:ext uri="{FF2B5EF4-FFF2-40B4-BE49-F238E27FC236}">
                    <a16:creationId xmlns:a16="http://schemas.microsoft.com/office/drawing/2014/main" id="{B99E1B5D-1310-21C3-90F6-E90F32202C30}"/>
                  </a:ext>
                </a:extLst>
              </p:cNvPr>
              <p:cNvSpPr/>
              <p:nvPr/>
            </p:nvSpPr>
            <p:spPr>
              <a:xfrm>
                <a:off x="3446015" y="2219826"/>
                <a:ext cx="304619" cy="304619"/>
              </a:xfrm>
              <a:prstGeom prst="ellipse">
                <a:avLst/>
              </a:prstGeom>
              <a:solidFill>
                <a:schemeClr val="bg1"/>
              </a:solidFill>
              <a:ln>
                <a:solidFill>
                  <a:schemeClr val="bg1"/>
                </a:solidFill>
              </a:ln>
              <a:effectLst>
                <a:outerShdw blurRad="508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2203" rIns="0" bIns="42203"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554"/>
                  </a:spcBef>
                  <a:spcAft>
                    <a:spcPts val="1108"/>
                  </a:spcAft>
                  <a:buClrTx/>
                  <a:buSzTx/>
                  <a:buFontTx/>
                  <a:buNone/>
                  <a:tabLst/>
                  <a:defRPr/>
                </a:pPr>
                <a:endParaRPr kumimoji="0" lang="en-ZA" sz="1108" b="1" i="0" u="none" strike="noStrike" kern="1200" cap="none" spc="0" normalizeH="0" baseline="0" noProof="0" dirty="0">
                  <a:ln>
                    <a:noFill/>
                  </a:ln>
                  <a:solidFill>
                    <a:srgbClr val="000000"/>
                  </a:solidFill>
                  <a:effectLst/>
                  <a:uLnTx/>
                  <a:uFillTx/>
                  <a:latin typeface="Arial"/>
                  <a:ea typeface="+mn-ea"/>
                  <a:cs typeface="+mn-cs"/>
                </a:endParaRPr>
              </a:p>
            </p:txBody>
          </p:sp>
          <p:sp>
            <p:nvSpPr>
              <p:cNvPr id="76" name="Oval 75">
                <a:extLst>
                  <a:ext uri="{FF2B5EF4-FFF2-40B4-BE49-F238E27FC236}">
                    <a16:creationId xmlns:a16="http://schemas.microsoft.com/office/drawing/2014/main" id="{6B9E1574-E7EC-DABB-B74C-AFE9F8A7A19F}"/>
                  </a:ext>
                </a:extLst>
              </p:cNvPr>
              <p:cNvSpPr/>
              <p:nvPr/>
            </p:nvSpPr>
            <p:spPr>
              <a:xfrm>
                <a:off x="3505650" y="2281601"/>
                <a:ext cx="182880" cy="1828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8957" rIns="0" bIns="3895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015"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40" name="Group 39">
              <a:extLst>
                <a:ext uri="{FF2B5EF4-FFF2-40B4-BE49-F238E27FC236}">
                  <a16:creationId xmlns:a16="http://schemas.microsoft.com/office/drawing/2014/main" id="{9550E03B-CEFE-8CCF-E6F0-9D322C18212C}"/>
                </a:ext>
              </a:extLst>
            </p:cNvPr>
            <p:cNvGrpSpPr/>
            <p:nvPr/>
          </p:nvGrpSpPr>
          <p:grpSpPr>
            <a:xfrm>
              <a:off x="6801538" y="4703904"/>
              <a:ext cx="282007" cy="282007"/>
              <a:chOff x="3446015" y="2219826"/>
              <a:chExt cx="304619" cy="304619"/>
            </a:xfrm>
          </p:grpSpPr>
          <p:sp>
            <p:nvSpPr>
              <p:cNvPr id="71" name="Oval 70">
                <a:extLst>
                  <a:ext uri="{FF2B5EF4-FFF2-40B4-BE49-F238E27FC236}">
                    <a16:creationId xmlns:a16="http://schemas.microsoft.com/office/drawing/2014/main" id="{BD42415E-E77D-6797-49B0-853A0301814C}"/>
                  </a:ext>
                </a:extLst>
              </p:cNvPr>
              <p:cNvSpPr/>
              <p:nvPr/>
            </p:nvSpPr>
            <p:spPr>
              <a:xfrm>
                <a:off x="3446015" y="2219826"/>
                <a:ext cx="304619" cy="304619"/>
              </a:xfrm>
              <a:prstGeom prst="ellipse">
                <a:avLst/>
              </a:prstGeom>
              <a:solidFill>
                <a:schemeClr val="bg1"/>
              </a:solidFill>
              <a:ln>
                <a:solidFill>
                  <a:schemeClr val="bg1"/>
                </a:solidFill>
              </a:ln>
              <a:effectLst>
                <a:outerShdw blurRad="508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2203" rIns="0" bIns="42203"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554"/>
                  </a:spcBef>
                  <a:spcAft>
                    <a:spcPts val="1108"/>
                  </a:spcAft>
                  <a:buClrTx/>
                  <a:buSzTx/>
                  <a:buFontTx/>
                  <a:buNone/>
                  <a:tabLst/>
                  <a:defRPr/>
                </a:pPr>
                <a:endParaRPr kumimoji="0" lang="en-ZA" sz="1108" b="1" i="0" u="none" strike="noStrike" kern="1200" cap="none" spc="0" normalizeH="0" baseline="0" noProof="0" dirty="0">
                  <a:ln>
                    <a:noFill/>
                  </a:ln>
                  <a:solidFill>
                    <a:srgbClr val="000000"/>
                  </a:solidFill>
                  <a:effectLst/>
                  <a:uLnTx/>
                  <a:uFillTx/>
                  <a:latin typeface="Arial"/>
                  <a:ea typeface="+mn-ea"/>
                  <a:cs typeface="+mn-cs"/>
                </a:endParaRPr>
              </a:p>
            </p:txBody>
          </p:sp>
          <p:sp>
            <p:nvSpPr>
              <p:cNvPr id="74" name="Oval 73">
                <a:extLst>
                  <a:ext uri="{FF2B5EF4-FFF2-40B4-BE49-F238E27FC236}">
                    <a16:creationId xmlns:a16="http://schemas.microsoft.com/office/drawing/2014/main" id="{5C21DB8F-7652-3C2C-605E-DA3A02362810}"/>
                  </a:ext>
                </a:extLst>
              </p:cNvPr>
              <p:cNvSpPr/>
              <p:nvPr/>
            </p:nvSpPr>
            <p:spPr>
              <a:xfrm>
                <a:off x="3505650" y="2281601"/>
                <a:ext cx="182880" cy="1828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8957" rIns="0" bIns="3895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015"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41" name="Group 40">
              <a:extLst>
                <a:ext uri="{FF2B5EF4-FFF2-40B4-BE49-F238E27FC236}">
                  <a16:creationId xmlns:a16="http://schemas.microsoft.com/office/drawing/2014/main" id="{A786A2C1-34F2-D0E3-B85E-67890F28931B}"/>
                </a:ext>
              </a:extLst>
            </p:cNvPr>
            <p:cNvGrpSpPr/>
            <p:nvPr/>
          </p:nvGrpSpPr>
          <p:grpSpPr>
            <a:xfrm>
              <a:off x="7375380" y="3951237"/>
              <a:ext cx="282007" cy="282007"/>
              <a:chOff x="3446015" y="2219826"/>
              <a:chExt cx="304619" cy="304619"/>
            </a:xfrm>
          </p:grpSpPr>
          <p:sp>
            <p:nvSpPr>
              <p:cNvPr id="64" name="Oval 63">
                <a:extLst>
                  <a:ext uri="{FF2B5EF4-FFF2-40B4-BE49-F238E27FC236}">
                    <a16:creationId xmlns:a16="http://schemas.microsoft.com/office/drawing/2014/main" id="{C803FD42-8AAA-4BF7-931C-8CFA713A6873}"/>
                  </a:ext>
                </a:extLst>
              </p:cNvPr>
              <p:cNvSpPr/>
              <p:nvPr/>
            </p:nvSpPr>
            <p:spPr>
              <a:xfrm>
                <a:off x="3446015" y="2219826"/>
                <a:ext cx="304619" cy="304619"/>
              </a:xfrm>
              <a:prstGeom prst="ellipse">
                <a:avLst/>
              </a:prstGeom>
              <a:solidFill>
                <a:schemeClr val="bg1"/>
              </a:solidFill>
              <a:ln>
                <a:solidFill>
                  <a:schemeClr val="bg1"/>
                </a:solidFill>
              </a:ln>
              <a:effectLst>
                <a:outerShdw blurRad="508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2203" rIns="0" bIns="42203"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554"/>
                  </a:spcBef>
                  <a:spcAft>
                    <a:spcPts val="1108"/>
                  </a:spcAft>
                  <a:buClrTx/>
                  <a:buSzTx/>
                  <a:buFontTx/>
                  <a:buNone/>
                  <a:tabLst/>
                  <a:defRPr/>
                </a:pPr>
                <a:endParaRPr kumimoji="0" lang="en-ZA" sz="1108" b="1" i="0" u="none" strike="noStrike" kern="1200" cap="none" spc="0" normalizeH="0" baseline="0" noProof="0" dirty="0">
                  <a:ln>
                    <a:noFill/>
                  </a:ln>
                  <a:solidFill>
                    <a:srgbClr val="000000"/>
                  </a:solidFill>
                  <a:effectLst/>
                  <a:uLnTx/>
                  <a:uFillTx/>
                  <a:latin typeface="Arial"/>
                  <a:ea typeface="+mn-ea"/>
                  <a:cs typeface="+mn-cs"/>
                </a:endParaRPr>
              </a:p>
            </p:txBody>
          </p:sp>
          <p:sp>
            <p:nvSpPr>
              <p:cNvPr id="65" name="Oval 64">
                <a:extLst>
                  <a:ext uri="{FF2B5EF4-FFF2-40B4-BE49-F238E27FC236}">
                    <a16:creationId xmlns:a16="http://schemas.microsoft.com/office/drawing/2014/main" id="{D2C564AA-AEE6-2C28-D4F9-681330E047B6}"/>
                  </a:ext>
                </a:extLst>
              </p:cNvPr>
              <p:cNvSpPr/>
              <p:nvPr/>
            </p:nvSpPr>
            <p:spPr>
              <a:xfrm>
                <a:off x="3505650" y="2281601"/>
                <a:ext cx="182880" cy="1828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8957" rIns="0" bIns="3895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015"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42" name="Group 41">
              <a:extLst>
                <a:ext uri="{FF2B5EF4-FFF2-40B4-BE49-F238E27FC236}">
                  <a16:creationId xmlns:a16="http://schemas.microsoft.com/office/drawing/2014/main" id="{DADDBB07-7CC4-ED46-1A59-43F9DBF3AF27}"/>
                </a:ext>
              </a:extLst>
            </p:cNvPr>
            <p:cNvGrpSpPr/>
            <p:nvPr/>
          </p:nvGrpSpPr>
          <p:grpSpPr>
            <a:xfrm>
              <a:off x="7375380" y="3011195"/>
              <a:ext cx="282007" cy="282007"/>
              <a:chOff x="3446015" y="2219826"/>
              <a:chExt cx="304619" cy="304619"/>
            </a:xfrm>
          </p:grpSpPr>
          <p:sp>
            <p:nvSpPr>
              <p:cNvPr id="62" name="Oval 61">
                <a:extLst>
                  <a:ext uri="{FF2B5EF4-FFF2-40B4-BE49-F238E27FC236}">
                    <a16:creationId xmlns:a16="http://schemas.microsoft.com/office/drawing/2014/main" id="{75EB2876-EC0F-51CB-587E-9D08E9F4F0FE}"/>
                  </a:ext>
                </a:extLst>
              </p:cNvPr>
              <p:cNvSpPr/>
              <p:nvPr/>
            </p:nvSpPr>
            <p:spPr>
              <a:xfrm>
                <a:off x="3446015" y="2219826"/>
                <a:ext cx="304619" cy="304619"/>
              </a:xfrm>
              <a:prstGeom prst="ellipse">
                <a:avLst/>
              </a:prstGeom>
              <a:solidFill>
                <a:schemeClr val="bg1"/>
              </a:solidFill>
              <a:ln>
                <a:solidFill>
                  <a:schemeClr val="bg1"/>
                </a:solidFill>
              </a:ln>
              <a:effectLst>
                <a:outerShdw blurRad="508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2203" rIns="0" bIns="42203"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554"/>
                  </a:spcBef>
                  <a:spcAft>
                    <a:spcPts val="1108"/>
                  </a:spcAft>
                  <a:buClrTx/>
                  <a:buSzTx/>
                  <a:buFontTx/>
                  <a:buNone/>
                  <a:tabLst/>
                  <a:defRPr/>
                </a:pPr>
                <a:endParaRPr kumimoji="0" lang="en-ZA" sz="1108" b="1" i="0" u="none" strike="noStrike" kern="1200" cap="none" spc="0" normalizeH="0" baseline="0" noProof="0" dirty="0">
                  <a:ln>
                    <a:noFill/>
                  </a:ln>
                  <a:solidFill>
                    <a:srgbClr val="000000"/>
                  </a:solidFill>
                  <a:effectLst/>
                  <a:uLnTx/>
                  <a:uFillTx/>
                  <a:latin typeface="Arial"/>
                  <a:ea typeface="+mn-ea"/>
                  <a:cs typeface="+mn-cs"/>
                </a:endParaRPr>
              </a:p>
            </p:txBody>
          </p:sp>
          <p:sp>
            <p:nvSpPr>
              <p:cNvPr id="63" name="Oval 62">
                <a:extLst>
                  <a:ext uri="{FF2B5EF4-FFF2-40B4-BE49-F238E27FC236}">
                    <a16:creationId xmlns:a16="http://schemas.microsoft.com/office/drawing/2014/main" id="{24962FA8-37C9-6BF9-D594-16F593254FC2}"/>
                  </a:ext>
                </a:extLst>
              </p:cNvPr>
              <p:cNvSpPr/>
              <p:nvPr/>
            </p:nvSpPr>
            <p:spPr>
              <a:xfrm>
                <a:off x="3505650" y="2281601"/>
                <a:ext cx="182880" cy="1828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8957" rIns="0" bIns="3895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015"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43" name="Group 42">
              <a:extLst>
                <a:ext uri="{FF2B5EF4-FFF2-40B4-BE49-F238E27FC236}">
                  <a16:creationId xmlns:a16="http://schemas.microsoft.com/office/drawing/2014/main" id="{ECED6C8F-1DCB-7A66-9497-375DE23718A5}"/>
                </a:ext>
              </a:extLst>
            </p:cNvPr>
            <p:cNvGrpSpPr/>
            <p:nvPr/>
          </p:nvGrpSpPr>
          <p:grpSpPr>
            <a:xfrm>
              <a:off x="6785647" y="2250669"/>
              <a:ext cx="282007" cy="282007"/>
              <a:chOff x="3446015" y="2219826"/>
              <a:chExt cx="304619" cy="304619"/>
            </a:xfrm>
          </p:grpSpPr>
          <p:sp>
            <p:nvSpPr>
              <p:cNvPr id="60" name="Oval 59">
                <a:extLst>
                  <a:ext uri="{FF2B5EF4-FFF2-40B4-BE49-F238E27FC236}">
                    <a16:creationId xmlns:a16="http://schemas.microsoft.com/office/drawing/2014/main" id="{85FBA401-0D5B-61E9-5107-371CA098ED16}"/>
                  </a:ext>
                </a:extLst>
              </p:cNvPr>
              <p:cNvSpPr/>
              <p:nvPr/>
            </p:nvSpPr>
            <p:spPr>
              <a:xfrm>
                <a:off x="3446015" y="2219826"/>
                <a:ext cx="304619" cy="304619"/>
              </a:xfrm>
              <a:prstGeom prst="ellipse">
                <a:avLst/>
              </a:prstGeom>
              <a:solidFill>
                <a:schemeClr val="bg1"/>
              </a:solidFill>
              <a:ln>
                <a:solidFill>
                  <a:schemeClr val="bg1"/>
                </a:solidFill>
              </a:ln>
              <a:effectLst>
                <a:outerShdw blurRad="508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2203" rIns="0" bIns="42203"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554"/>
                  </a:spcBef>
                  <a:spcAft>
                    <a:spcPts val="1108"/>
                  </a:spcAft>
                  <a:buClrTx/>
                  <a:buSzTx/>
                  <a:buFontTx/>
                  <a:buNone/>
                  <a:tabLst/>
                  <a:defRPr/>
                </a:pPr>
                <a:endParaRPr kumimoji="0" lang="en-ZA" sz="1108" b="1" i="0" u="none" strike="noStrike" kern="1200" cap="none" spc="0" normalizeH="0" baseline="0" noProof="0" dirty="0">
                  <a:ln>
                    <a:noFill/>
                  </a:ln>
                  <a:solidFill>
                    <a:srgbClr val="000000"/>
                  </a:solidFill>
                  <a:effectLst/>
                  <a:uLnTx/>
                  <a:uFillTx/>
                  <a:latin typeface="Arial"/>
                  <a:ea typeface="+mn-ea"/>
                  <a:cs typeface="+mn-cs"/>
                </a:endParaRPr>
              </a:p>
            </p:txBody>
          </p:sp>
          <p:sp>
            <p:nvSpPr>
              <p:cNvPr id="61" name="Oval 60">
                <a:extLst>
                  <a:ext uri="{FF2B5EF4-FFF2-40B4-BE49-F238E27FC236}">
                    <a16:creationId xmlns:a16="http://schemas.microsoft.com/office/drawing/2014/main" id="{0003A363-4504-C41E-1EBD-BB22BF05E8A3}"/>
                  </a:ext>
                </a:extLst>
              </p:cNvPr>
              <p:cNvSpPr/>
              <p:nvPr/>
            </p:nvSpPr>
            <p:spPr>
              <a:xfrm>
                <a:off x="3505650" y="2281601"/>
                <a:ext cx="182880" cy="1828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8957" rIns="0" bIns="3895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015"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44" name="Rectangle 43">
              <a:extLst>
                <a:ext uri="{FF2B5EF4-FFF2-40B4-BE49-F238E27FC236}">
                  <a16:creationId xmlns:a16="http://schemas.microsoft.com/office/drawing/2014/main" id="{BE82FB85-60AA-5C15-1A7E-77B08E622BDE}"/>
                </a:ext>
              </a:extLst>
            </p:cNvPr>
            <p:cNvSpPr/>
            <p:nvPr/>
          </p:nvSpPr>
          <p:spPr>
            <a:xfrm>
              <a:off x="7874971" y="898908"/>
              <a:ext cx="3711985" cy="1600438"/>
            </a:xfrm>
            <a:prstGeom prst="rect">
              <a:avLst/>
            </a:prstGeom>
          </p:spPr>
          <p:txBody>
            <a:bodyPr wrap="square" lIns="0">
              <a:spAutoFit/>
            </a:bodyPr>
            <a:lstStyle/>
            <a:p>
              <a:pPr marL="60325" marR="72390" lvl="0" indent="0" algn="l" defTabSz="818375" rtl="0" eaLnBrk="1" fontAlgn="auto" latinLnBrk="0" hangingPunct="1">
                <a:lnSpc>
                  <a:spcPct val="100000"/>
                </a:lnSpc>
                <a:spcBef>
                  <a:spcPts val="0"/>
                </a:spcBef>
                <a:spcAft>
                  <a:spcPts val="0"/>
                </a:spcAft>
                <a:buClr>
                  <a:srgbClr val="595959"/>
                </a:buClr>
                <a:buSzPct val="100000"/>
                <a:buFontTx/>
                <a:buNone/>
                <a:tabLst/>
                <a:defRPr/>
              </a:pPr>
              <a:r>
                <a:rPr kumimoji="0" lang="en-US" sz="1600" b="0" i="0" u="none" strike="noStrike" kern="1200" cap="none" spc="5" normalizeH="0" baseline="0" noProof="0" dirty="0">
                  <a:ln>
                    <a:noFill/>
                  </a:ln>
                  <a:solidFill>
                    <a:srgbClr val="071D3A"/>
                  </a:solidFill>
                  <a:effectLst/>
                  <a:uLnTx/>
                  <a:uFillTx/>
                  <a:latin typeface="Calibri" panose="020F0502020204030204"/>
                  <a:ea typeface="+mn-ea"/>
                  <a:cs typeface="Arial"/>
                </a:rPr>
                <a:t>Poorly lit residences no visible security = women in danger</a:t>
              </a:r>
            </a:p>
            <a:p>
              <a:pPr marL="60325" marR="72390" lvl="0" indent="0" algn="l" defTabSz="818375" rtl="0" eaLnBrk="1" fontAlgn="auto" latinLnBrk="0" hangingPunct="1">
                <a:lnSpc>
                  <a:spcPct val="100000"/>
                </a:lnSpc>
                <a:spcBef>
                  <a:spcPts val="0"/>
                </a:spcBef>
                <a:spcAft>
                  <a:spcPts val="0"/>
                </a:spcAft>
                <a:buClr>
                  <a:srgbClr val="595959"/>
                </a:buClr>
                <a:buSzPct val="100000"/>
                <a:buFontTx/>
                <a:buNone/>
                <a:tabLst/>
                <a:defRPr/>
              </a:pPr>
              <a:r>
                <a:rPr kumimoji="0" lang="en-US" sz="1600" b="1" i="0" u="none" strike="noStrike" kern="1200" cap="none" spc="5" normalizeH="0" baseline="0" noProof="0" dirty="0">
                  <a:ln>
                    <a:noFill/>
                  </a:ln>
                  <a:solidFill>
                    <a:srgbClr val="C00000"/>
                  </a:solidFill>
                  <a:effectLst/>
                  <a:uLnTx/>
                  <a:uFillTx/>
                  <a:latin typeface="Calibri" panose="020F0502020204030204"/>
                  <a:ea typeface="+mn-ea"/>
                  <a:cs typeface="Arial"/>
                </a:rPr>
                <a:t>Have good lighting in and around res, visible security, and establish community policing forums</a:t>
              </a:r>
            </a:p>
            <a:p>
              <a:pPr marL="60325" marR="72390" lvl="0" indent="0" algn="l" defTabSz="818375" rtl="0" eaLnBrk="1" fontAlgn="auto" latinLnBrk="0" hangingPunct="1">
                <a:lnSpc>
                  <a:spcPct val="100000"/>
                </a:lnSpc>
                <a:spcBef>
                  <a:spcPts val="0"/>
                </a:spcBef>
                <a:spcAft>
                  <a:spcPts val="0"/>
                </a:spcAft>
                <a:buClr>
                  <a:srgbClr val="595959"/>
                </a:buClr>
                <a:buSzPct val="100000"/>
                <a:buFontTx/>
                <a:buNone/>
                <a:tabLst/>
                <a:defRPr/>
              </a:pPr>
              <a:r>
                <a:rPr kumimoji="0" lang="en-US" sz="1800" b="0" i="0" u="none" strike="noStrike" kern="1200" cap="none" spc="5" normalizeH="0" baseline="0" noProof="0" dirty="0">
                  <a:ln>
                    <a:noFill/>
                  </a:ln>
                  <a:solidFill>
                    <a:srgbClr val="071D3A"/>
                  </a:solidFill>
                  <a:effectLst/>
                  <a:uLnTx/>
                  <a:uFillTx/>
                  <a:latin typeface="Calibri" panose="020F0502020204030204"/>
                  <a:ea typeface="+mn-ea"/>
                  <a:cs typeface="Arial"/>
                </a:rPr>
                <a:t> </a:t>
              </a:r>
            </a:p>
          </p:txBody>
        </p:sp>
        <p:sp>
          <p:nvSpPr>
            <p:cNvPr id="45" name="Rectangle 44">
              <a:extLst>
                <a:ext uri="{FF2B5EF4-FFF2-40B4-BE49-F238E27FC236}">
                  <a16:creationId xmlns:a16="http://schemas.microsoft.com/office/drawing/2014/main" id="{51AFDE96-12BA-5689-979B-A05223F773CC}"/>
                </a:ext>
              </a:extLst>
            </p:cNvPr>
            <p:cNvSpPr/>
            <p:nvPr/>
          </p:nvSpPr>
          <p:spPr>
            <a:xfrm>
              <a:off x="8971537" y="2391672"/>
              <a:ext cx="2822664" cy="1169551"/>
            </a:xfrm>
            <a:prstGeom prst="rect">
              <a:avLst/>
            </a:prstGeom>
          </p:spPr>
          <p:txBody>
            <a:bodyPr wrap="square" lIns="0">
              <a:spAutoFit/>
            </a:bodyPr>
            <a:lstStyle/>
            <a:p>
              <a:pPr marL="60325" marR="72390" lvl="0" indent="0" algn="l" defTabSz="818375" rtl="0" eaLnBrk="1" fontAlgn="auto" latinLnBrk="0" hangingPunct="1">
                <a:lnSpc>
                  <a:spcPct val="100000"/>
                </a:lnSpc>
                <a:spcBef>
                  <a:spcPts val="0"/>
                </a:spcBef>
                <a:spcAft>
                  <a:spcPts val="0"/>
                </a:spcAft>
                <a:buClr>
                  <a:srgbClr val="595959"/>
                </a:buClr>
                <a:buSzPct val="100000"/>
                <a:buFontTx/>
                <a:buNone/>
                <a:tabLst/>
                <a:defRPr/>
              </a:pPr>
              <a:r>
                <a:rPr kumimoji="0" lang="en-US" sz="1400" b="0" i="0" u="none" strike="noStrike" kern="1200" cap="none" spc="5" normalizeH="0" baseline="0" noProof="0" dirty="0">
                  <a:ln>
                    <a:noFill/>
                  </a:ln>
                  <a:solidFill>
                    <a:srgbClr val="071D3A"/>
                  </a:solidFill>
                  <a:effectLst/>
                  <a:uLnTx/>
                  <a:uFillTx/>
                  <a:latin typeface="Calibri" panose="020F0502020204030204"/>
                  <a:ea typeface="+mn-ea"/>
                  <a:cs typeface="Arial"/>
                </a:rPr>
                <a:t>Res wardens, house mothers, staff and res leadership need to be supportive</a:t>
              </a:r>
            </a:p>
            <a:p>
              <a:pPr marL="60325" marR="72390" lvl="0" indent="0" algn="l" defTabSz="818375" rtl="0" eaLnBrk="1" fontAlgn="auto" latinLnBrk="0" hangingPunct="1">
                <a:lnSpc>
                  <a:spcPct val="100000"/>
                </a:lnSpc>
                <a:spcBef>
                  <a:spcPts val="0"/>
                </a:spcBef>
                <a:spcAft>
                  <a:spcPts val="0"/>
                </a:spcAft>
                <a:buClr>
                  <a:srgbClr val="595959"/>
                </a:buClr>
                <a:buSzPct val="100000"/>
                <a:buFontTx/>
                <a:buNone/>
                <a:tabLst/>
                <a:defRPr/>
              </a:pPr>
              <a:r>
                <a:rPr kumimoji="0" lang="en-US" sz="1400" b="1" i="0" u="none" strike="noStrike" kern="1200" cap="none" spc="5" normalizeH="0" baseline="0" noProof="0" dirty="0">
                  <a:ln>
                    <a:noFill/>
                  </a:ln>
                  <a:solidFill>
                    <a:srgbClr val="C00000"/>
                  </a:solidFill>
                  <a:effectLst/>
                  <a:uLnTx/>
                  <a:uFillTx/>
                  <a:latin typeface="Calibri" panose="020F0502020204030204"/>
                  <a:ea typeface="+mn-ea"/>
                  <a:cs typeface="Arial"/>
                </a:rPr>
                <a:t>Conduct r</a:t>
              </a:r>
              <a:r>
                <a:rPr kumimoji="0" lang="en-US" sz="1400" b="1" i="0" u="none" strike="noStrike" kern="1200" cap="none" spc="5" normalizeH="0" baseline="0" noProof="0" dirty="0" err="1">
                  <a:ln>
                    <a:noFill/>
                  </a:ln>
                  <a:solidFill>
                    <a:srgbClr val="C00000"/>
                  </a:solidFill>
                  <a:effectLst/>
                  <a:uLnTx/>
                  <a:uFillTx/>
                  <a:latin typeface="Calibri" panose="020F0502020204030204"/>
                  <a:ea typeface="+mn-ea"/>
                  <a:cs typeface="Arial"/>
                </a:rPr>
                <a:t>egular</a:t>
              </a:r>
              <a:r>
                <a:rPr kumimoji="0" lang="en-US" sz="1400" b="1" i="0" u="none" strike="noStrike" kern="1200" cap="none" spc="5" normalizeH="0" baseline="0" noProof="0" dirty="0">
                  <a:ln>
                    <a:noFill/>
                  </a:ln>
                  <a:solidFill>
                    <a:srgbClr val="C00000"/>
                  </a:solidFill>
                  <a:effectLst/>
                  <a:uLnTx/>
                  <a:uFillTx/>
                  <a:latin typeface="Calibri" panose="020F0502020204030204"/>
                  <a:ea typeface="+mn-ea"/>
                  <a:cs typeface="Arial"/>
                </a:rPr>
                <a:t> training and capacitation on GBV</a:t>
              </a:r>
            </a:p>
          </p:txBody>
        </p:sp>
        <p:sp>
          <p:nvSpPr>
            <p:cNvPr id="46" name="Rectangle 45">
              <a:extLst>
                <a:ext uri="{FF2B5EF4-FFF2-40B4-BE49-F238E27FC236}">
                  <a16:creationId xmlns:a16="http://schemas.microsoft.com/office/drawing/2014/main" id="{0D4EEC64-6235-C597-5383-975A57FA5AB5}"/>
                </a:ext>
              </a:extLst>
            </p:cNvPr>
            <p:cNvSpPr/>
            <p:nvPr/>
          </p:nvSpPr>
          <p:spPr>
            <a:xfrm>
              <a:off x="8929529" y="3843656"/>
              <a:ext cx="2937854" cy="1384995"/>
            </a:xfrm>
            <a:prstGeom prst="rect">
              <a:avLst/>
            </a:prstGeom>
          </p:spPr>
          <p:txBody>
            <a:bodyPr wrap="square" lIns="0">
              <a:spAutoFit/>
            </a:bodyPr>
            <a:lstStyle/>
            <a:p>
              <a:pPr marL="60325" marR="72390" lvl="0" indent="0" algn="l" defTabSz="818375" rtl="0" eaLnBrk="1" fontAlgn="auto" latinLnBrk="0" hangingPunct="1">
                <a:lnSpc>
                  <a:spcPct val="100000"/>
                </a:lnSpc>
                <a:spcBef>
                  <a:spcPts val="0"/>
                </a:spcBef>
                <a:spcAft>
                  <a:spcPts val="0"/>
                </a:spcAft>
                <a:buClr>
                  <a:srgbClr val="595959"/>
                </a:buClr>
                <a:buSzPct val="100000"/>
                <a:buFontTx/>
                <a:buNone/>
                <a:tabLst/>
                <a:defRPr/>
              </a:pPr>
              <a:r>
                <a:rPr kumimoji="0" lang="en-ZA" sz="1400" b="1" i="0" u="none" strike="noStrike" kern="1200" cap="none" spc="5" normalizeH="0" baseline="0" noProof="0" dirty="0">
                  <a:ln>
                    <a:noFill/>
                  </a:ln>
                  <a:solidFill>
                    <a:srgbClr val="C00000"/>
                  </a:solidFill>
                  <a:effectLst/>
                  <a:uLnTx/>
                  <a:uFillTx/>
                  <a:latin typeface="Calibri" panose="020F0502020204030204"/>
                  <a:ea typeface="+mn-ea"/>
                  <a:cs typeface="Arial"/>
                </a:rPr>
                <a:t>Encourage reporting of GBV, ensure access to support services such as campus security, psycho-social services etc. Work with Responsible Office to ensure guidelines are followed</a:t>
              </a:r>
            </a:p>
          </p:txBody>
        </p:sp>
        <p:sp>
          <p:nvSpPr>
            <p:cNvPr id="47" name="Rectangle 46">
              <a:extLst>
                <a:ext uri="{FF2B5EF4-FFF2-40B4-BE49-F238E27FC236}">
                  <a16:creationId xmlns:a16="http://schemas.microsoft.com/office/drawing/2014/main" id="{2FBCA0ED-CFB2-78F9-B621-1895148F5118}"/>
                </a:ext>
              </a:extLst>
            </p:cNvPr>
            <p:cNvSpPr/>
            <p:nvPr/>
          </p:nvSpPr>
          <p:spPr>
            <a:xfrm>
              <a:off x="8091021" y="5075551"/>
              <a:ext cx="3557867" cy="307777"/>
            </a:xfrm>
            <a:prstGeom prst="rect">
              <a:avLst/>
            </a:prstGeom>
          </p:spPr>
          <p:txBody>
            <a:bodyPr wrap="square" lIns="0">
              <a:spAutoFit/>
            </a:bodyPr>
            <a:lstStyle/>
            <a:p>
              <a:pPr marL="60325" marR="72390" lvl="0" indent="0" algn="l" defTabSz="818375" rtl="0" eaLnBrk="1" fontAlgn="auto" latinLnBrk="0" hangingPunct="1">
                <a:lnSpc>
                  <a:spcPct val="100000"/>
                </a:lnSpc>
                <a:spcBef>
                  <a:spcPts val="0"/>
                </a:spcBef>
                <a:spcAft>
                  <a:spcPts val="0"/>
                </a:spcAft>
                <a:buClr>
                  <a:srgbClr val="595959"/>
                </a:buClr>
                <a:buSzPct val="100000"/>
                <a:buFontTx/>
                <a:buNone/>
                <a:tabLst/>
                <a:defRPr/>
              </a:pPr>
              <a:endParaRPr kumimoji="0" lang="en-US" sz="1400" b="0" i="0" u="none" strike="noStrike" kern="1200" cap="none" spc="5" normalizeH="0" baseline="0" noProof="0" dirty="0">
                <a:ln>
                  <a:noFill/>
                </a:ln>
                <a:solidFill>
                  <a:srgbClr val="071D3A"/>
                </a:solidFill>
                <a:effectLst/>
                <a:uLnTx/>
                <a:uFillTx/>
                <a:latin typeface="Calibri" panose="020F0502020204030204"/>
                <a:ea typeface="+mn-ea"/>
                <a:cs typeface="Arial"/>
              </a:endParaRPr>
            </a:p>
          </p:txBody>
        </p:sp>
        <p:sp>
          <p:nvSpPr>
            <p:cNvPr id="48" name="Rectangle 47">
              <a:extLst>
                <a:ext uri="{FF2B5EF4-FFF2-40B4-BE49-F238E27FC236}">
                  <a16:creationId xmlns:a16="http://schemas.microsoft.com/office/drawing/2014/main" id="{CB7EE54E-8A6E-7062-E1C3-1F98330012A6}"/>
                </a:ext>
              </a:extLst>
            </p:cNvPr>
            <p:cNvSpPr/>
            <p:nvPr/>
          </p:nvSpPr>
          <p:spPr>
            <a:xfrm>
              <a:off x="371099" y="1116592"/>
              <a:ext cx="4106143" cy="923330"/>
            </a:xfrm>
            <a:prstGeom prst="rect">
              <a:avLst/>
            </a:prstGeom>
          </p:spPr>
          <p:txBody>
            <a:bodyPr wrap="square" lIns="0">
              <a:spAutoFit/>
            </a:bodyPr>
            <a:lstStyle/>
            <a:p>
              <a:pPr marL="60325" marR="72390" lvl="0" indent="0" algn="l" defTabSz="818375" rtl="0" eaLnBrk="1" fontAlgn="auto" latinLnBrk="0" hangingPunct="1">
                <a:lnSpc>
                  <a:spcPct val="100000"/>
                </a:lnSpc>
                <a:spcBef>
                  <a:spcPts val="0"/>
                </a:spcBef>
                <a:spcAft>
                  <a:spcPts val="0"/>
                </a:spcAft>
                <a:buClr>
                  <a:srgbClr val="595959"/>
                </a:buClr>
                <a:buSzPct val="100000"/>
                <a:buFontTx/>
                <a:buNone/>
                <a:tabLst/>
                <a:defRPr/>
              </a:pPr>
              <a:r>
                <a:rPr kumimoji="0" lang="en-US" sz="1800" b="0" i="0" u="none" strike="noStrike" kern="1200" cap="none" spc="5" normalizeH="0" baseline="0" noProof="0" dirty="0">
                  <a:ln>
                    <a:noFill/>
                  </a:ln>
                  <a:solidFill>
                    <a:srgbClr val="071D3A"/>
                  </a:solidFill>
                  <a:effectLst/>
                  <a:uLnTx/>
                  <a:uFillTx/>
                  <a:latin typeface="Calibri" panose="020F0502020204030204"/>
                  <a:ea typeface="+mn-ea"/>
                  <a:cs typeface="Arial"/>
                </a:rPr>
                <a:t>Res may be unsafe if overcrowded, mixed ablutions, doors don’t lock</a:t>
              </a:r>
            </a:p>
            <a:p>
              <a:pPr marL="60325" marR="72390" lvl="0" indent="0" algn="l" defTabSz="818375" rtl="0" eaLnBrk="1" fontAlgn="auto" latinLnBrk="0" hangingPunct="1">
                <a:lnSpc>
                  <a:spcPct val="100000"/>
                </a:lnSpc>
                <a:spcBef>
                  <a:spcPts val="0"/>
                </a:spcBef>
                <a:spcAft>
                  <a:spcPts val="0"/>
                </a:spcAft>
                <a:buClr>
                  <a:srgbClr val="595959"/>
                </a:buClr>
                <a:buSzPct val="100000"/>
                <a:buFontTx/>
                <a:buNone/>
                <a:tabLst/>
                <a:defRPr/>
              </a:pPr>
              <a:endParaRPr kumimoji="0" lang="en-US" sz="1800" b="0" i="0" u="none" strike="noStrike" kern="1200" cap="none" spc="5" normalizeH="0" baseline="0" noProof="0" dirty="0">
                <a:ln>
                  <a:noFill/>
                </a:ln>
                <a:solidFill>
                  <a:srgbClr val="071D3A"/>
                </a:solidFill>
                <a:effectLst/>
                <a:uLnTx/>
                <a:uFillTx/>
                <a:latin typeface="Calibri" panose="020F0502020204030204"/>
                <a:ea typeface="+mn-ea"/>
                <a:cs typeface="Arial"/>
              </a:endParaRPr>
            </a:p>
          </p:txBody>
        </p:sp>
        <p:sp>
          <p:nvSpPr>
            <p:cNvPr id="49" name="Rectangle 48">
              <a:extLst>
                <a:ext uri="{FF2B5EF4-FFF2-40B4-BE49-F238E27FC236}">
                  <a16:creationId xmlns:a16="http://schemas.microsoft.com/office/drawing/2014/main" id="{E3D2ED3D-BF23-4142-2510-588202FB016D}"/>
                </a:ext>
              </a:extLst>
            </p:cNvPr>
            <p:cNvSpPr/>
            <p:nvPr/>
          </p:nvSpPr>
          <p:spPr>
            <a:xfrm>
              <a:off x="299666" y="2431184"/>
              <a:ext cx="3620097" cy="1631216"/>
            </a:xfrm>
            <a:prstGeom prst="rect">
              <a:avLst/>
            </a:prstGeom>
          </p:spPr>
          <p:txBody>
            <a:bodyPr wrap="square" lIns="0">
              <a:spAutoFit/>
            </a:bodyPr>
            <a:lstStyle/>
            <a:p>
              <a:pPr marL="60325" marR="72390" lvl="0" indent="0" algn="l" defTabSz="818375" rtl="0" eaLnBrk="1" fontAlgn="auto" latinLnBrk="0" hangingPunct="1">
                <a:lnSpc>
                  <a:spcPct val="100000"/>
                </a:lnSpc>
                <a:spcBef>
                  <a:spcPts val="0"/>
                </a:spcBef>
                <a:spcAft>
                  <a:spcPts val="0"/>
                </a:spcAft>
                <a:buClr>
                  <a:srgbClr val="595959"/>
                </a:buClr>
                <a:buSzPct val="100000"/>
                <a:buFontTx/>
                <a:buNone/>
                <a:tabLst/>
                <a:defRPr/>
              </a:pPr>
              <a:r>
                <a:rPr kumimoji="0" lang="en-US" sz="1800" b="0" i="0" u="none" strike="noStrike" kern="1200" cap="none" spc="5" normalizeH="0" baseline="0" noProof="0" dirty="0">
                  <a:ln>
                    <a:noFill/>
                  </a:ln>
                  <a:solidFill>
                    <a:srgbClr val="071D3A"/>
                  </a:solidFill>
                  <a:effectLst/>
                  <a:uLnTx/>
                  <a:uFillTx/>
                  <a:latin typeface="Calibri" panose="020F0502020204030204"/>
                  <a:ea typeface="+mn-ea"/>
                  <a:cs typeface="Arial"/>
                </a:rPr>
                <a:t>Abuse of drugs/alcohol associated with SGBV</a:t>
              </a:r>
            </a:p>
            <a:p>
              <a:pPr marL="60325" marR="72390" lvl="0" indent="0" algn="l" defTabSz="818375" rtl="0" eaLnBrk="1" fontAlgn="auto" latinLnBrk="0" hangingPunct="1">
                <a:lnSpc>
                  <a:spcPct val="100000"/>
                </a:lnSpc>
                <a:spcBef>
                  <a:spcPts val="0"/>
                </a:spcBef>
                <a:spcAft>
                  <a:spcPts val="0"/>
                </a:spcAft>
                <a:buClr>
                  <a:srgbClr val="595959"/>
                </a:buClr>
                <a:buSzPct val="100000"/>
                <a:buFontTx/>
                <a:buNone/>
                <a:tabLst/>
                <a:defRPr/>
              </a:pPr>
              <a:r>
                <a:rPr kumimoji="0" lang="en-US" sz="1400" b="1" i="0" u="none" strike="noStrike" kern="1200" cap="none" spc="5" normalizeH="0" baseline="0" noProof="0" dirty="0">
                  <a:ln>
                    <a:noFill/>
                  </a:ln>
                  <a:solidFill>
                    <a:srgbClr val="C00000"/>
                  </a:solidFill>
                  <a:effectLst/>
                  <a:uLnTx/>
                  <a:uFillTx/>
                  <a:latin typeface="Calibri" panose="020F0502020204030204"/>
                  <a:ea typeface="+mn-ea"/>
                  <a:cs typeface="Arial"/>
                </a:rPr>
                <a:t>Educate students, and develop policies indicating reasonable approved consumption</a:t>
              </a:r>
            </a:p>
            <a:p>
              <a:pPr marL="60325" marR="72390" lvl="0" indent="0" algn="l" defTabSz="818375" rtl="0" eaLnBrk="1" fontAlgn="auto" latinLnBrk="0" hangingPunct="1">
                <a:lnSpc>
                  <a:spcPct val="100000"/>
                </a:lnSpc>
                <a:spcBef>
                  <a:spcPts val="0"/>
                </a:spcBef>
                <a:spcAft>
                  <a:spcPts val="0"/>
                </a:spcAft>
                <a:buClr>
                  <a:srgbClr val="595959"/>
                </a:buClr>
                <a:buSzPct val="100000"/>
                <a:buFontTx/>
                <a:buNone/>
                <a:tabLst/>
                <a:defRPr/>
              </a:pPr>
              <a:endParaRPr kumimoji="0" lang="en-US" sz="1800" b="0" i="0" u="none" strike="noStrike" kern="1200" cap="none" spc="5" normalizeH="0" baseline="0" noProof="0" dirty="0">
                <a:ln>
                  <a:noFill/>
                </a:ln>
                <a:solidFill>
                  <a:srgbClr val="071D3A"/>
                </a:solidFill>
                <a:effectLst/>
                <a:uLnTx/>
                <a:uFillTx/>
                <a:latin typeface="Calibri" panose="020F0502020204030204"/>
                <a:ea typeface="+mn-ea"/>
                <a:cs typeface="Arial"/>
              </a:endParaRPr>
            </a:p>
            <a:p>
              <a:pPr marL="60325" marR="72390" lvl="0" indent="0" algn="l" defTabSz="818375" rtl="0" eaLnBrk="1" fontAlgn="auto" latinLnBrk="0" hangingPunct="1">
                <a:lnSpc>
                  <a:spcPct val="100000"/>
                </a:lnSpc>
                <a:spcBef>
                  <a:spcPts val="0"/>
                </a:spcBef>
                <a:spcAft>
                  <a:spcPts val="0"/>
                </a:spcAft>
                <a:buClr>
                  <a:srgbClr val="595959"/>
                </a:buClr>
                <a:buSzPct val="100000"/>
                <a:buFontTx/>
                <a:buNone/>
                <a:tabLst/>
                <a:defRPr/>
              </a:pPr>
              <a:endParaRPr kumimoji="0" lang="en-US" sz="1800" b="0" i="0" u="none" strike="noStrike" kern="1200" cap="none" spc="5" normalizeH="0" baseline="0" noProof="0" dirty="0">
                <a:ln>
                  <a:noFill/>
                </a:ln>
                <a:solidFill>
                  <a:srgbClr val="071D3A"/>
                </a:solidFill>
                <a:effectLst/>
                <a:uLnTx/>
                <a:uFillTx/>
                <a:latin typeface="Calibri" panose="020F0502020204030204"/>
                <a:ea typeface="+mn-ea"/>
                <a:cs typeface="Arial"/>
              </a:endParaRPr>
            </a:p>
          </p:txBody>
        </p:sp>
        <p:sp>
          <p:nvSpPr>
            <p:cNvPr id="50" name="Rectangle 49">
              <a:extLst>
                <a:ext uri="{FF2B5EF4-FFF2-40B4-BE49-F238E27FC236}">
                  <a16:creationId xmlns:a16="http://schemas.microsoft.com/office/drawing/2014/main" id="{1DAA0E7F-BB88-CE15-4806-0C89D018E2C7}"/>
                </a:ext>
              </a:extLst>
            </p:cNvPr>
            <p:cNvSpPr/>
            <p:nvPr/>
          </p:nvSpPr>
          <p:spPr>
            <a:xfrm>
              <a:off x="466615" y="3848008"/>
              <a:ext cx="3291174" cy="1477328"/>
            </a:xfrm>
            <a:prstGeom prst="rect">
              <a:avLst/>
            </a:prstGeom>
          </p:spPr>
          <p:txBody>
            <a:bodyPr wrap="square" lIns="0">
              <a:spAutoFit/>
            </a:bodyPr>
            <a:lstStyle/>
            <a:p>
              <a:pPr marL="60325" marR="72390" lvl="0" indent="0" algn="l" defTabSz="818375" rtl="0" eaLnBrk="1" fontAlgn="auto" latinLnBrk="0" hangingPunct="1">
                <a:lnSpc>
                  <a:spcPct val="100000"/>
                </a:lnSpc>
                <a:spcBef>
                  <a:spcPts val="0"/>
                </a:spcBef>
                <a:spcAft>
                  <a:spcPts val="0"/>
                </a:spcAft>
                <a:buClr>
                  <a:srgbClr val="595959"/>
                </a:buClr>
                <a:buSzPct val="100000"/>
                <a:buFontTx/>
                <a:buNone/>
                <a:tabLst/>
                <a:defRPr/>
              </a:pPr>
              <a:r>
                <a:rPr kumimoji="0" lang="en-US" sz="1600" b="0" i="0" u="none" strike="noStrike" kern="1200" cap="none" spc="5" normalizeH="0" baseline="0" noProof="0" dirty="0">
                  <a:ln>
                    <a:noFill/>
                  </a:ln>
                  <a:solidFill>
                    <a:srgbClr val="071D3A"/>
                  </a:solidFill>
                  <a:effectLst/>
                  <a:uLnTx/>
                  <a:uFillTx/>
                  <a:latin typeface="Calibri" panose="020F0502020204030204"/>
                  <a:ea typeface="+mn-ea"/>
                  <a:cs typeface="Arial"/>
                </a:rPr>
                <a:t>Weekend party culture - can be high risk (vulnerable 1</a:t>
              </a:r>
              <a:r>
                <a:rPr kumimoji="0" lang="en-US" sz="1600" b="0" i="0" u="none" strike="noStrike" kern="1200" cap="none" spc="5" normalizeH="0" baseline="30000" noProof="0" dirty="0">
                  <a:ln>
                    <a:noFill/>
                  </a:ln>
                  <a:solidFill>
                    <a:srgbClr val="071D3A"/>
                  </a:solidFill>
                  <a:effectLst/>
                  <a:uLnTx/>
                  <a:uFillTx/>
                  <a:latin typeface="Calibri" panose="020F0502020204030204"/>
                  <a:ea typeface="+mn-ea"/>
                  <a:cs typeface="Arial"/>
                </a:rPr>
                <a:t>st</a:t>
              </a:r>
              <a:r>
                <a:rPr kumimoji="0" lang="en-US" sz="1600" b="0" i="0" u="none" strike="noStrike" kern="1200" cap="none" spc="5" normalizeH="0" baseline="0" noProof="0" dirty="0">
                  <a:ln>
                    <a:noFill/>
                  </a:ln>
                  <a:solidFill>
                    <a:srgbClr val="071D3A"/>
                  </a:solidFill>
                  <a:effectLst/>
                  <a:uLnTx/>
                  <a:uFillTx/>
                  <a:latin typeface="Calibri" panose="020F0502020204030204"/>
                  <a:ea typeface="+mn-ea"/>
                  <a:cs typeface="Arial"/>
                </a:rPr>
                <a:t> years, too many visitors)</a:t>
              </a:r>
            </a:p>
            <a:p>
              <a:pPr marL="60325" marR="72390" lvl="0" indent="0" algn="l" defTabSz="818375" rtl="0" eaLnBrk="1" fontAlgn="auto" latinLnBrk="0" hangingPunct="1">
                <a:lnSpc>
                  <a:spcPct val="100000"/>
                </a:lnSpc>
                <a:spcBef>
                  <a:spcPts val="0"/>
                </a:spcBef>
                <a:spcAft>
                  <a:spcPts val="0"/>
                </a:spcAft>
                <a:buClr>
                  <a:srgbClr val="595959"/>
                </a:buClr>
                <a:buSzPct val="100000"/>
                <a:buFontTx/>
                <a:buNone/>
                <a:tabLst/>
                <a:defRPr/>
              </a:pPr>
              <a:r>
                <a:rPr kumimoji="0" lang="en-US" sz="1400" b="0" i="0" u="none" strike="noStrike" kern="1200" cap="none" spc="5" normalizeH="0" baseline="0" noProof="0" dirty="0">
                  <a:ln>
                    <a:noFill/>
                  </a:ln>
                  <a:solidFill>
                    <a:srgbClr val="071D3A"/>
                  </a:solidFill>
                  <a:effectLst/>
                  <a:uLnTx/>
                  <a:uFillTx/>
                  <a:latin typeface="Calibri" panose="020F0502020204030204"/>
                  <a:ea typeface="+mn-ea"/>
                  <a:cs typeface="Arial"/>
                </a:rPr>
                <a:t> </a:t>
              </a:r>
              <a:r>
                <a:rPr kumimoji="0" lang="en-US" sz="1400" b="1" i="0" u="none" strike="noStrike" kern="1200" cap="none" spc="5" normalizeH="0" baseline="0" noProof="0" dirty="0">
                  <a:ln>
                    <a:noFill/>
                  </a:ln>
                  <a:solidFill>
                    <a:srgbClr val="C00000"/>
                  </a:solidFill>
                  <a:effectLst/>
                  <a:uLnTx/>
                  <a:uFillTx/>
                  <a:latin typeface="Calibri" panose="020F0502020204030204"/>
                  <a:ea typeface="+mn-ea"/>
                  <a:cs typeface="Arial"/>
                </a:rPr>
                <a:t>Run education campaigns to promote safe behaviour,  no alcohol policy in residences</a:t>
              </a:r>
            </a:p>
          </p:txBody>
        </p:sp>
        <p:pic>
          <p:nvPicPr>
            <p:cNvPr id="51" name="Picture 50">
              <a:extLst>
                <a:ext uri="{FF2B5EF4-FFF2-40B4-BE49-F238E27FC236}">
                  <a16:creationId xmlns:a16="http://schemas.microsoft.com/office/drawing/2014/main" id="{78056E31-5F83-76A5-87EA-94685F9A2868}"/>
                </a:ext>
              </a:extLst>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8076489" y="4049377"/>
              <a:ext cx="662860" cy="662858"/>
            </a:xfrm>
            <a:prstGeom prst="rect">
              <a:avLst/>
            </a:prstGeom>
          </p:spPr>
        </p:pic>
        <p:pic>
          <p:nvPicPr>
            <p:cNvPr id="52" name="Picture 51">
              <a:extLst>
                <a:ext uri="{FF2B5EF4-FFF2-40B4-BE49-F238E27FC236}">
                  <a16:creationId xmlns:a16="http://schemas.microsoft.com/office/drawing/2014/main" id="{22269D5A-DBC9-5FF3-1DDA-1C6299C80484}"/>
                </a:ext>
              </a:extLst>
            </p:cNvPr>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blip>
            <a:stretch>
              <a:fillRect/>
            </a:stretch>
          </p:blipFill>
          <p:spPr>
            <a:xfrm>
              <a:off x="7336561" y="5654568"/>
              <a:ext cx="602486" cy="602484"/>
            </a:xfrm>
            <a:prstGeom prst="rect">
              <a:avLst/>
            </a:prstGeom>
          </p:spPr>
        </p:pic>
        <p:pic>
          <p:nvPicPr>
            <p:cNvPr id="53" name="Picture 52">
              <a:extLst>
                <a:ext uri="{FF2B5EF4-FFF2-40B4-BE49-F238E27FC236}">
                  <a16:creationId xmlns:a16="http://schemas.microsoft.com/office/drawing/2014/main" id="{5361BF43-D5AD-6BDE-F065-C4E3C18A3E5F}"/>
                </a:ext>
              </a:extLst>
            </p:cNvPr>
            <p:cNvPicPr>
              <a:picLocks noChangeAspect="1"/>
            </p:cNvPicPr>
            <p:nvPr/>
          </p:nvPicPr>
          <p:blipFill>
            <a:blip r:embed="rId5">
              <a:clrChange>
                <a:clrFrom>
                  <a:srgbClr val="FFFFFF"/>
                </a:clrFrom>
                <a:clrTo>
                  <a:srgbClr val="FFFFFF">
                    <a:alpha val="0"/>
                  </a:srgbClr>
                </a:clrTo>
              </a:clrChange>
              <a:duotone>
                <a:schemeClr val="accent2">
                  <a:shade val="45000"/>
                  <a:satMod val="135000"/>
                </a:schemeClr>
                <a:prstClr val="white"/>
              </a:duotone>
            </a:blip>
            <a:stretch>
              <a:fillRect/>
            </a:stretch>
          </p:blipFill>
          <p:spPr>
            <a:xfrm>
              <a:off x="3757789" y="2626672"/>
              <a:ext cx="764828" cy="764828"/>
            </a:xfrm>
            <a:prstGeom prst="rect">
              <a:avLst/>
            </a:prstGeom>
          </p:spPr>
        </p:pic>
        <p:sp>
          <p:nvSpPr>
            <p:cNvPr id="54" name="Rectangle 53">
              <a:extLst>
                <a:ext uri="{FF2B5EF4-FFF2-40B4-BE49-F238E27FC236}">
                  <a16:creationId xmlns:a16="http://schemas.microsoft.com/office/drawing/2014/main" id="{A4F39576-8EED-D140-527B-C1272B5DECDA}"/>
                </a:ext>
              </a:extLst>
            </p:cNvPr>
            <p:cNvSpPr/>
            <p:nvPr/>
          </p:nvSpPr>
          <p:spPr>
            <a:xfrm>
              <a:off x="5604975" y="3389761"/>
              <a:ext cx="949298"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000000"/>
                  </a:solidFill>
                  <a:effectLst/>
                  <a:uLnTx/>
                  <a:uFillTx/>
                  <a:latin typeface="Calibri" panose="020F0502020204030204"/>
                  <a:ea typeface="+mn-ea"/>
                  <a:cs typeface="+mn-cs"/>
                </a:rPr>
                <a:t>Priority </a:t>
              </a:r>
              <a:br>
                <a:rPr kumimoji="0" lang="en-ZA" sz="1800" b="1"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ZA" sz="1800" b="1" i="0" u="none" strike="noStrike" kern="1200" cap="none" spc="0" normalizeH="0" baseline="0" noProof="0" dirty="0">
                  <a:ln>
                    <a:noFill/>
                  </a:ln>
                  <a:solidFill>
                    <a:srgbClr val="000000"/>
                  </a:solidFill>
                  <a:effectLst/>
                  <a:uLnTx/>
                  <a:uFillTx/>
                  <a:latin typeface="Calibri" panose="020F0502020204030204"/>
                  <a:ea typeface="+mn-ea"/>
                  <a:cs typeface="+mn-cs"/>
                </a:rPr>
                <a:t>Areas</a:t>
              </a:r>
              <a:endPar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55" name="Picture 54" descr="Low Light Icons - Download Free Vector Icons | Noun Project">
              <a:extLst>
                <a:ext uri="{FF2B5EF4-FFF2-40B4-BE49-F238E27FC236}">
                  <a16:creationId xmlns:a16="http://schemas.microsoft.com/office/drawing/2014/main" id="{8171790B-494E-A64E-92EE-74FE5CB7A0BF}"/>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63705" y="1326739"/>
              <a:ext cx="503036" cy="50303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0" descr="Health And Safety Icons - Download Free Vector Icons | Noun Project">
              <a:extLst>
                <a:ext uri="{FF2B5EF4-FFF2-40B4-BE49-F238E27FC236}">
                  <a16:creationId xmlns:a16="http://schemas.microsoft.com/office/drawing/2014/main" id="{254404AF-A68D-737A-DC93-7CBEF5F3E671}"/>
                </a:ext>
              </a:extLst>
            </p:cNvPr>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74569" y="2806330"/>
              <a:ext cx="429250" cy="42925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Care icon in 2021 | Business icon, Icon, Peace gesture">
              <a:extLst>
                <a:ext uri="{FF2B5EF4-FFF2-40B4-BE49-F238E27FC236}">
                  <a16:creationId xmlns:a16="http://schemas.microsoft.com/office/drawing/2014/main" id="{9D0718A1-A844-AEDB-FE7F-433E7154D465}"/>
                </a:ext>
              </a:extLst>
            </p:cNvPr>
            <p:cNvPicPr>
              <a:picLocks noChangeAspect="1" noChangeArrowheads="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36521" y="1484511"/>
              <a:ext cx="433906" cy="43390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4" descr="Caution - Free Maps and Flags icons">
              <a:extLst>
                <a:ext uri="{FF2B5EF4-FFF2-40B4-BE49-F238E27FC236}">
                  <a16:creationId xmlns:a16="http://schemas.microsoft.com/office/drawing/2014/main" id="{BA657008-5BC3-449E-9B4A-BD8B707EC286}"/>
                </a:ext>
              </a:extLst>
            </p:cNvPr>
            <p:cNvPicPr>
              <a:picLocks noChangeAspect="1" noChangeArrowheads="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9054" y="4359414"/>
              <a:ext cx="361046" cy="36104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Active Shooter Training Classes | ProActive RG - Greenville, SC">
              <a:extLst>
                <a:ext uri="{FF2B5EF4-FFF2-40B4-BE49-F238E27FC236}">
                  <a16:creationId xmlns:a16="http://schemas.microsoft.com/office/drawing/2014/main" id="{1B70D6C9-745F-66BC-16E7-5D5EF3A0CA8C}"/>
                </a:ext>
              </a:extLst>
            </p:cNvPr>
            <p:cNvPicPr>
              <a:picLocks noChangeAspect="1" noChangeArrowheads="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34077" y="5926316"/>
              <a:ext cx="608102" cy="472994"/>
            </a:xfrm>
            <a:prstGeom prst="rect">
              <a:avLst/>
            </a:prstGeom>
            <a:noFill/>
            <a:extLst>
              <a:ext uri="{909E8E84-426E-40DD-AFC4-6F175D3DCCD1}">
                <a14:hiddenFill xmlns:a14="http://schemas.microsoft.com/office/drawing/2010/main">
                  <a:solidFill>
                    <a:srgbClr val="FFFFFF"/>
                  </a:solidFill>
                </a14:hiddenFill>
              </a:ext>
            </a:extLst>
          </p:spPr>
        </p:pic>
      </p:grpSp>
      <p:pic>
        <p:nvPicPr>
          <p:cNvPr id="92" name="Picture 91">
            <a:extLst>
              <a:ext uri="{FF2B5EF4-FFF2-40B4-BE49-F238E27FC236}">
                <a16:creationId xmlns:a16="http://schemas.microsoft.com/office/drawing/2014/main" id="{7B1ABD7E-E9AF-0142-2446-5FE40E7921DF}"/>
              </a:ext>
            </a:extLst>
          </p:cNvPr>
          <p:cNvPicPr>
            <a:picLocks noChangeAspect="1"/>
          </p:cNvPicPr>
          <p:nvPr/>
        </p:nvPicPr>
        <p:blipFill>
          <a:blip r:embed="rId11"/>
          <a:stretch>
            <a:fillRect/>
          </a:stretch>
        </p:blipFill>
        <p:spPr>
          <a:xfrm>
            <a:off x="9834689" y="56335"/>
            <a:ext cx="2141406" cy="502964"/>
          </a:xfrm>
          <a:prstGeom prst="rect">
            <a:avLst/>
          </a:prstGeom>
        </p:spPr>
      </p:pic>
      <p:sp>
        <p:nvSpPr>
          <p:cNvPr id="5" name="TextBox 4">
            <a:extLst>
              <a:ext uri="{FF2B5EF4-FFF2-40B4-BE49-F238E27FC236}">
                <a16:creationId xmlns:a16="http://schemas.microsoft.com/office/drawing/2014/main" id="{441987E7-33E1-ABC8-DF0D-CBA1AB88CF65}"/>
              </a:ext>
            </a:extLst>
          </p:cNvPr>
          <p:cNvSpPr txBox="1"/>
          <p:nvPr/>
        </p:nvSpPr>
        <p:spPr>
          <a:xfrm>
            <a:off x="8161133" y="5488708"/>
            <a:ext cx="3641541"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Res students do not always know where to get help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Calibri" panose="020F0502020204030204"/>
                <a:ea typeface="+mn-ea"/>
                <a:cs typeface="+mn-cs"/>
              </a:rPr>
              <a:t>Pamphlets, posters, important numbers displayed – resource pack (policies, protocols)</a:t>
            </a: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2337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482DE-4502-4920-8A24-BDD30134AC2E}"/>
              </a:ext>
            </a:extLst>
          </p:cNvPr>
          <p:cNvSpPr>
            <a:spLocks noGrp="1"/>
          </p:cNvSpPr>
          <p:nvPr>
            <p:ph type="ctrTitle"/>
          </p:nvPr>
        </p:nvSpPr>
        <p:spPr/>
        <p:txBody>
          <a:bodyPr anchor="ctr"/>
          <a:lstStyle/>
          <a:p>
            <a:r>
              <a:rPr lang="en-ZA" sz="2800" dirty="0">
                <a:solidFill>
                  <a:schemeClr val="accent1"/>
                </a:solidFill>
                <a:latin typeface="Calibri" panose="020F0502020204030204" pitchFamily="34" charset="0"/>
                <a:cs typeface="Calibri" panose="020F0502020204030204" pitchFamily="34" charset="0"/>
              </a:rPr>
              <a:t>PROTOCOL: SAFETY IN PRIVATE ACCOMMODATION</a:t>
            </a:r>
            <a:endParaRPr lang="en-US" sz="2800" dirty="0">
              <a:solidFill>
                <a:schemeClr val="accent1"/>
              </a:solidFill>
              <a:latin typeface="Calibri" panose="020F0502020204030204" pitchFamily="34" charset="0"/>
              <a:cs typeface="Calibri" panose="020F0502020204030204" pitchFamily="34" charset="0"/>
            </a:endParaRPr>
          </a:p>
        </p:txBody>
      </p:sp>
      <p:sp>
        <p:nvSpPr>
          <p:cNvPr id="166" name="Rectangle 165">
            <a:extLst>
              <a:ext uri="{FF2B5EF4-FFF2-40B4-BE49-F238E27FC236}">
                <a16:creationId xmlns:a16="http://schemas.microsoft.com/office/drawing/2014/main" id="{7231BC3E-D580-45BE-BF69-3A060CCEB5FF}"/>
              </a:ext>
            </a:extLst>
          </p:cNvPr>
          <p:cNvSpPr/>
          <p:nvPr/>
        </p:nvSpPr>
        <p:spPr>
          <a:xfrm>
            <a:off x="-2259420" y="3095057"/>
            <a:ext cx="4106143" cy="923330"/>
          </a:xfrm>
          <a:prstGeom prst="rect">
            <a:avLst/>
          </a:prstGeom>
        </p:spPr>
        <p:txBody>
          <a:bodyPr wrap="square" lIns="0">
            <a:spAutoFit/>
          </a:bodyPr>
          <a:lstStyle/>
          <a:p>
            <a:pPr marL="60325" marR="72390" lvl="0" indent="0" algn="l" defTabSz="818375" rtl="0" eaLnBrk="1" fontAlgn="auto" latinLnBrk="0" hangingPunct="1">
              <a:lnSpc>
                <a:spcPct val="100000"/>
              </a:lnSpc>
              <a:spcBef>
                <a:spcPts val="0"/>
              </a:spcBef>
              <a:spcAft>
                <a:spcPts val="0"/>
              </a:spcAft>
              <a:buClr>
                <a:srgbClr val="595959"/>
              </a:buClr>
              <a:buSzPct val="100000"/>
              <a:buFontTx/>
              <a:buNone/>
              <a:tabLst/>
              <a:defRPr/>
            </a:pPr>
            <a:endParaRPr kumimoji="0" lang="en-US" sz="1800" b="0" i="0" u="none" strike="noStrike" kern="1200" cap="none" spc="5" normalizeH="0" baseline="0" noProof="0" dirty="0">
              <a:ln>
                <a:noFill/>
              </a:ln>
              <a:solidFill>
                <a:srgbClr val="071D3A"/>
              </a:solidFill>
              <a:effectLst/>
              <a:uLnTx/>
              <a:uFillTx/>
              <a:latin typeface="Calibri" panose="020F0502020204030204"/>
              <a:ea typeface="+mn-ea"/>
              <a:cs typeface="Arial"/>
            </a:endParaRPr>
          </a:p>
          <a:p>
            <a:pPr marL="60325" marR="72390" lvl="0" indent="0" algn="l" defTabSz="818375" rtl="0" eaLnBrk="1" fontAlgn="auto" latinLnBrk="0" hangingPunct="1">
              <a:lnSpc>
                <a:spcPct val="100000"/>
              </a:lnSpc>
              <a:spcBef>
                <a:spcPts val="0"/>
              </a:spcBef>
              <a:spcAft>
                <a:spcPts val="0"/>
              </a:spcAft>
              <a:buClr>
                <a:srgbClr val="595959"/>
              </a:buClr>
              <a:buSzPct val="100000"/>
              <a:buFontTx/>
              <a:buNone/>
              <a:tabLst/>
              <a:defRPr/>
            </a:pPr>
            <a:endParaRPr kumimoji="0" lang="en-US" sz="1800" b="0" i="0" u="none" strike="noStrike" kern="1200" cap="none" spc="5" normalizeH="0" baseline="0" noProof="0" dirty="0">
              <a:ln>
                <a:noFill/>
              </a:ln>
              <a:solidFill>
                <a:srgbClr val="071D3A"/>
              </a:solidFill>
              <a:effectLst/>
              <a:uLnTx/>
              <a:uFillTx/>
              <a:latin typeface="Calibri" panose="020F0502020204030204"/>
              <a:ea typeface="+mn-ea"/>
              <a:cs typeface="Arial"/>
            </a:endParaRPr>
          </a:p>
          <a:p>
            <a:pPr marL="60325" marR="72390" lvl="0" indent="0" algn="l" defTabSz="818375" rtl="0" eaLnBrk="1" fontAlgn="auto" latinLnBrk="0" hangingPunct="1">
              <a:lnSpc>
                <a:spcPct val="100000"/>
              </a:lnSpc>
              <a:spcBef>
                <a:spcPts val="0"/>
              </a:spcBef>
              <a:spcAft>
                <a:spcPts val="0"/>
              </a:spcAft>
              <a:buClr>
                <a:srgbClr val="595959"/>
              </a:buClr>
              <a:buSzPct val="100000"/>
              <a:buFontTx/>
              <a:buNone/>
              <a:tabLst/>
              <a:defRPr/>
            </a:pPr>
            <a:endParaRPr kumimoji="0" lang="en-US" sz="1800" b="0" i="0" u="none" strike="noStrike" kern="1200" cap="none" spc="5" normalizeH="0" baseline="0" noProof="0" dirty="0">
              <a:ln>
                <a:noFill/>
              </a:ln>
              <a:solidFill>
                <a:srgbClr val="071D3A"/>
              </a:solidFill>
              <a:effectLst/>
              <a:uLnTx/>
              <a:uFillTx/>
              <a:latin typeface="Calibri" panose="020F0502020204030204"/>
              <a:ea typeface="+mn-ea"/>
              <a:cs typeface="Arial"/>
            </a:endParaRPr>
          </a:p>
        </p:txBody>
      </p:sp>
      <p:sp>
        <p:nvSpPr>
          <p:cNvPr id="10" name="TextBox 9">
            <a:extLst>
              <a:ext uri="{FF2B5EF4-FFF2-40B4-BE49-F238E27FC236}">
                <a16:creationId xmlns:a16="http://schemas.microsoft.com/office/drawing/2014/main" id="{800083A4-AA3F-232A-62BA-72C7CD5D0328}"/>
              </a:ext>
            </a:extLst>
          </p:cNvPr>
          <p:cNvSpPr txBox="1"/>
          <p:nvPr/>
        </p:nvSpPr>
        <p:spPr>
          <a:xfrm>
            <a:off x="0" y="5708059"/>
            <a:ext cx="12192000" cy="120032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92" name="Picture 91">
            <a:extLst>
              <a:ext uri="{FF2B5EF4-FFF2-40B4-BE49-F238E27FC236}">
                <a16:creationId xmlns:a16="http://schemas.microsoft.com/office/drawing/2014/main" id="{7B1ABD7E-E9AF-0142-2446-5FE40E7921DF}"/>
              </a:ext>
            </a:extLst>
          </p:cNvPr>
          <p:cNvPicPr>
            <a:picLocks noChangeAspect="1"/>
          </p:cNvPicPr>
          <p:nvPr/>
        </p:nvPicPr>
        <p:blipFill>
          <a:blip r:embed="rId3"/>
          <a:stretch>
            <a:fillRect/>
          </a:stretch>
        </p:blipFill>
        <p:spPr>
          <a:xfrm>
            <a:off x="9834689" y="56335"/>
            <a:ext cx="2141406" cy="502964"/>
          </a:xfrm>
          <a:prstGeom prst="rect">
            <a:avLst/>
          </a:prstGeom>
        </p:spPr>
      </p:pic>
      <p:grpSp>
        <p:nvGrpSpPr>
          <p:cNvPr id="139" name="Group 138">
            <a:extLst>
              <a:ext uri="{FF2B5EF4-FFF2-40B4-BE49-F238E27FC236}">
                <a16:creationId xmlns:a16="http://schemas.microsoft.com/office/drawing/2014/main" id="{27DC3279-F931-E257-2437-D776A0BCCFC3}"/>
              </a:ext>
            </a:extLst>
          </p:cNvPr>
          <p:cNvGrpSpPr/>
          <p:nvPr/>
        </p:nvGrpSpPr>
        <p:grpSpPr>
          <a:xfrm>
            <a:off x="493953" y="619755"/>
            <a:ext cx="3324103" cy="5394517"/>
            <a:chOff x="440945" y="1111662"/>
            <a:chExt cx="3324103" cy="5394517"/>
          </a:xfrm>
        </p:grpSpPr>
        <p:grpSp>
          <p:nvGrpSpPr>
            <p:cNvPr id="140" name="Group 139">
              <a:extLst>
                <a:ext uri="{FF2B5EF4-FFF2-40B4-BE49-F238E27FC236}">
                  <a16:creationId xmlns:a16="http://schemas.microsoft.com/office/drawing/2014/main" id="{99662F42-2732-909F-095D-1F8CD9C7667B}"/>
                </a:ext>
              </a:extLst>
            </p:cNvPr>
            <p:cNvGrpSpPr/>
            <p:nvPr/>
          </p:nvGrpSpPr>
          <p:grpSpPr>
            <a:xfrm>
              <a:off x="1376964" y="1325394"/>
              <a:ext cx="1441380" cy="1441378"/>
              <a:chOff x="4773278" y="1200427"/>
              <a:chExt cx="783282" cy="783281"/>
            </a:xfrm>
          </p:grpSpPr>
          <p:sp>
            <p:nvSpPr>
              <p:cNvPr id="146" name="Oval 145">
                <a:extLst>
                  <a:ext uri="{FF2B5EF4-FFF2-40B4-BE49-F238E27FC236}">
                    <a16:creationId xmlns:a16="http://schemas.microsoft.com/office/drawing/2014/main" id="{5C7CA2D8-67B0-ED5A-8459-7789AE4567CF}"/>
                  </a:ext>
                </a:extLst>
              </p:cNvPr>
              <p:cNvSpPr/>
              <p:nvPr/>
            </p:nvSpPr>
            <p:spPr>
              <a:xfrm>
                <a:off x="4773278" y="1200427"/>
                <a:ext cx="783282" cy="783281"/>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62"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7" name="Oval 146">
                <a:extLst>
                  <a:ext uri="{FF2B5EF4-FFF2-40B4-BE49-F238E27FC236}">
                    <a16:creationId xmlns:a16="http://schemas.microsoft.com/office/drawing/2014/main" id="{E8685298-01D0-262F-D152-B378247C7449}"/>
                  </a:ext>
                </a:extLst>
              </p:cNvPr>
              <p:cNvSpPr/>
              <p:nvPr/>
            </p:nvSpPr>
            <p:spPr>
              <a:xfrm>
                <a:off x="4811525" y="1238674"/>
                <a:ext cx="706786" cy="706786"/>
              </a:xfrm>
              <a:prstGeom prst="ellipse">
                <a:avLst/>
              </a:prstGeom>
              <a:gradFill flip="none" rotWithShape="1">
                <a:gsLst>
                  <a:gs pos="0">
                    <a:srgbClr val="F9F9F9"/>
                  </a:gs>
                  <a:gs pos="100000">
                    <a:srgbClr val="E0E0E0"/>
                  </a:gs>
                </a:gsLst>
                <a:path path="circle">
                  <a:fillToRect t="100000" r="100000"/>
                </a:path>
                <a:tileRect l="-100000" b="-100000"/>
              </a:gra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2700" marR="0" lvl="0" indent="0" algn="ctr" defTabSz="340888" rtl="0" eaLnBrk="1" fontAlgn="auto" latinLnBrk="0" hangingPunct="1">
                  <a:lnSpc>
                    <a:spcPct val="100000"/>
                  </a:lnSpc>
                  <a:spcBef>
                    <a:spcPct val="0"/>
                  </a:spcBef>
                  <a:spcAft>
                    <a:spcPct val="35000"/>
                  </a:spcAft>
                  <a:buClrTx/>
                  <a:buSzTx/>
                  <a:buFontTx/>
                  <a:buNone/>
                  <a:tabLst/>
                  <a:defRPr/>
                </a:pPr>
                <a:endParaRPr kumimoji="0" lang="en-ZA"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endParaRPr>
              </a:p>
            </p:txBody>
          </p:sp>
        </p:grpSp>
        <p:sp>
          <p:nvSpPr>
            <p:cNvPr id="141" name="Arc 140">
              <a:extLst>
                <a:ext uri="{FF2B5EF4-FFF2-40B4-BE49-F238E27FC236}">
                  <a16:creationId xmlns:a16="http://schemas.microsoft.com/office/drawing/2014/main" id="{6F57DE62-D14D-9A69-75B8-3B39EEB66B67}"/>
                </a:ext>
              </a:extLst>
            </p:cNvPr>
            <p:cNvSpPr/>
            <p:nvPr/>
          </p:nvSpPr>
          <p:spPr>
            <a:xfrm rot="2811947">
              <a:off x="1159141" y="1116165"/>
              <a:ext cx="1872560" cy="1863553"/>
            </a:xfrm>
            <a:prstGeom prst="arc">
              <a:avLst>
                <a:gd name="adj1" fmla="val 16200000"/>
                <a:gd name="adj2" fmla="val 21463025"/>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2" name="Arc 141">
              <a:extLst>
                <a:ext uri="{FF2B5EF4-FFF2-40B4-BE49-F238E27FC236}">
                  <a16:creationId xmlns:a16="http://schemas.microsoft.com/office/drawing/2014/main" id="{2DF7EBC1-DF38-0241-AD37-B11324472BEA}"/>
                </a:ext>
              </a:extLst>
            </p:cNvPr>
            <p:cNvSpPr/>
            <p:nvPr/>
          </p:nvSpPr>
          <p:spPr>
            <a:xfrm rot="18788053" flipH="1">
              <a:off x="1170820" y="1133705"/>
              <a:ext cx="1872560" cy="1863553"/>
            </a:xfrm>
            <a:prstGeom prst="arc">
              <a:avLst>
                <a:gd name="adj1" fmla="val 16200000"/>
                <a:gd name="adj2" fmla="val 21463025"/>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3" name="Rounded Rectangle 11">
              <a:extLst>
                <a:ext uri="{FF2B5EF4-FFF2-40B4-BE49-F238E27FC236}">
                  <a16:creationId xmlns:a16="http://schemas.microsoft.com/office/drawing/2014/main" id="{A66578C8-F46F-B822-2D2B-D73B866B42A4}"/>
                </a:ext>
              </a:extLst>
            </p:cNvPr>
            <p:cNvSpPr/>
            <p:nvPr/>
          </p:nvSpPr>
          <p:spPr>
            <a:xfrm>
              <a:off x="440945" y="2059837"/>
              <a:ext cx="3324103" cy="4446342"/>
            </a:xfrm>
            <a:custGeom>
              <a:avLst/>
              <a:gdLst>
                <a:gd name="connsiteX0" fmla="*/ 0 w 2330970"/>
                <a:gd name="connsiteY0" fmla="*/ 291068 h 3125449"/>
                <a:gd name="connsiteX1" fmla="*/ 291068 w 2330970"/>
                <a:gd name="connsiteY1" fmla="*/ 0 h 3125449"/>
                <a:gd name="connsiteX2" fmla="*/ 2039902 w 2330970"/>
                <a:gd name="connsiteY2" fmla="*/ 0 h 3125449"/>
                <a:gd name="connsiteX3" fmla="*/ 2330970 w 2330970"/>
                <a:gd name="connsiteY3" fmla="*/ 291068 h 3125449"/>
                <a:gd name="connsiteX4" fmla="*/ 2330970 w 2330970"/>
                <a:gd name="connsiteY4" fmla="*/ 2834381 h 3125449"/>
                <a:gd name="connsiteX5" fmla="*/ 2039902 w 2330970"/>
                <a:gd name="connsiteY5" fmla="*/ 3125449 h 3125449"/>
                <a:gd name="connsiteX6" fmla="*/ 291068 w 2330970"/>
                <a:gd name="connsiteY6" fmla="*/ 3125449 h 3125449"/>
                <a:gd name="connsiteX7" fmla="*/ 0 w 2330970"/>
                <a:gd name="connsiteY7" fmla="*/ 2834381 h 3125449"/>
                <a:gd name="connsiteX8" fmla="*/ 0 w 2330970"/>
                <a:gd name="connsiteY8" fmla="*/ 291068 h 3125449"/>
                <a:gd name="connsiteX0" fmla="*/ 0 w 2330970"/>
                <a:gd name="connsiteY0" fmla="*/ 291068 h 3125449"/>
                <a:gd name="connsiteX1" fmla="*/ 563294 w 2330970"/>
                <a:gd name="connsiteY1" fmla="*/ 6980 h 3125449"/>
                <a:gd name="connsiteX2" fmla="*/ 2039902 w 2330970"/>
                <a:gd name="connsiteY2" fmla="*/ 0 h 3125449"/>
                <a:gd name="connsiteX3" fmla="*/ 2330970 w 2330970"/>
                <a:gd name="connsiteY3" fmla="*/ 291068 h 3125449"/>
                <a:gd name="connsiteX4" fmla="*/ 2330970 w 2330970"/>
                <a:gd name="connsiteY4" fmla="*/ 2834381 h 3125449"/>
                <a:gd name="connsiteX5" fmla="*/ 2039902 w 2330970"/>
                <a:gd name="connsiteY5" fmla="*/ 3125449 h 3125449"/>
                <a:gd name="connsiteX6" fmla="*/ 291068 w 2330970"/>
                <a:gd name="connsiteY6" fmla="*/ 3125449 h 3125449"/>
                <a:gd name="connsiteX7" fmla="*/ 0 w 2330970"/>
                <a:gd name="connsiteY7" fmla="*/ 2834381 h 3125449"/>
                <a:gd name="connsiteX8" fmla="*/ 0 w 2330970"/>
                <a:gd name="connsiteY8" fmla="*/ 291068 h 3125449"/>
                <a:gd name="connsiteX0" fmla="*/ 0 w 2330970"/>
                <a:gd name="connsiteY0" fmla="*/ 291068 h 3125449"/>
                <a:gd name="connsiteX1" fmla="*/ 531883 w 2330970"/>
                <a:gd name="connsiteY1" fmla="*/ 6980 h 3125449"/>
                <a:gd name="connsiteX2" fmla="*/ 2039902 w 2330970"/>
                <a:gd name="connsiteY2" fmla="*/ 0 h 3125449"/>
                <a:gd name="connsiteX3" fmla="*/ 2330970 w 2330970"/>
                <a:gd name="connsiteY3" fmla="*/ 291068 h 3125449"/>
                <a:gd name="connsiteX4" fmla="*/ 2330970 w 2330970"/>
                <a:gd name="connsiteY4" fmla="*/ 2834381 h 3125449"/>
                <a:gd name="connsiteX5" fmla="*/ 2039902 w 2330970"/>
                <a:gd name="connsiteY5" fmla="*/ 3125449 h 3125449"/>
                <a:gd name="connsiteX6" fmla="*/ 291068 w 2330970"/>
                <a:gd name="connsiteY6" fmla="*/ 3125449 h 3125449"/>
                <a:gd name="connsiteX7" fmla="*/ 0 w 2330970"/>
                <a:gd name="connsiteY7" fmla="*/ 2834381 h 3125449"/>
                <a:gd name="connsiteX8" fmla="*/ 0 w 2330970"/>
                <a:gd name="connsiteY8" fmla="*/ 291068 h 3125449"/>
                <a:gd name="connsiteX0" fmla="*/ 0 w 2330970"/>
                <a:gd name="connsiteY0" fmla="*/ 291068 h 3125449"/>
                <a:gd name="connsiteX1" fmla="*/ 510943 w 2330970"/>
                <a:gd name="connsiteY1" fmla="*/ 6980 h 3125449"/>
                <a:gd name="connsiteX2" fmla="*/ 2039902 w 2330970"/>
                <a:gd name="connsiteY2" fmla="*/ 0 h 3125449"/>
                <a:gd name="connsiteX3" fmla="*/ 2330970 w 2330970"/>
                <a:gd name="connsiteY3" fmla="*/ 291068 h 3125449"/>
                <a:gd name="connsiteX4" fmla="*/ 2330970 w 2330970"/>
                <a:gd name="connsiteY4" fmla="*/ 2834381 h 3125449"/>
                <a:gd name="connsiteX5" fmla="*/ 2039902 w 2330970"/>
                <a:gd name="connsiteY5" fmla="*/ 3125449 h 3125449"/>
                <a:gd name="connsiteX6" fmla="*/ 291068 w 2330970"/>
                <a:gd name="connsiteY6" fmla="*/ 3125449 h 3125449"/>
                <a:gd name="connsiteX7" fmla="*/ 0 w 2330970"/>
                <a:gd name="connsiteY7" fmla="*/ 2834381 h 3125449"/>
                <a:gd name="connsiteX8" fmla="*/ 0 w 2330970"/>
                <a:gd name="connsiteY8" fmla="*/ 291068 h 3125449"/>
                <a:gd name="connsiteX0" fmla="*/ 0 w 2330970"/>
                <a:gd name="connsiteY0" fmla="*/ 284651 h 3119032"/>
                <a:gd name="connsiteX1" fmla="*/ 510943 w 2330970"/>
                <a:gd name="connsiteY1" fmla="*/ 563 h 3119032"/>
                <a:gd name="connsiteX2" fmla="*/ 1860231 w 2330970"/>
                <a:gd name="connsiteY2" fmla="*/ 0 h 3119032"/>
                <a:gd name="connsiteX3" fmla="*/ 2330970 w 2330970"/>
                <a:gd name="connsiteY3" fmla="*/ 284651 h 3119032"/>
                <a:gd name="connsiteX4" fmla="*/ 2330970 w 2330970"/>
                <a:gd name="connsiteY4" fmla="*/ 2827964 h 3119032"/>
                <a:gd name="connsiteX5" fmla="*/ 2039902 w 2330970"/>
                <a:gd name="connsiteY5" fmla="*/ 3119032 h 3119032"/>
                <a:gd name="connsiteX6" fmla="*/ 291068 w 2330970"/>
                <a:gd name="connsiteY6" fmla="*/ 3119032 h 3119032"/>
                <a:gd name="connsiteX7" fmla="*/ 0 w 2330970"/>
                <a:gd name="connsiteY7" fmla="*/ 2827964 h 3119032"/>
                <a:gd name="connsiteX8" fmla="*/ 0 w 2330970"/>
                <a:gd name="connsiteY8" fmla="*/ 284651 h 3119032"/>
                <a:gd name="connsiteX0" fmla="*/ 0 w 2330970"/>
                <a:gd name="connsiteY0" fmla="*/ 284088 h 3118469"/>
                <a:gd name="connsiteX1" fmla="*/ 510943 w 2330970"/>
                <a:gd name="connsiteY1" fmla="*/ 0 h 3118469"/>
                <a:gd name="connsiteX2" fmla="*/ 1840980 w 2330970"/>
                <a:gd name="connsiteY2" fmla="*/ 2646 h 3118469"/>
                <a:gd name="connsiteX3" fmla="*/ 2330970 w 2330970"/>
                <a:gd name="connsiteY3" fmla="*/ 284088 h 3118469"/>
                <a:gd name="connsiteX4" fmla="*/ 2330970 w 2330970"/>
                <a:gd name="connsiteY4" fmla="*/ 2827401 h 3118469"/>
                <a:gd name="connsiteX5" fmla="*/ 2039902 w 2330970"/>
                <a:gd name="connsiteY5" fmla="*/ 3118469 h 3118469"/>
                <a:gd name="connsiteX6" fmla="*/ 291068 w 2330970"/>
                <a:gd name="connsiteY6" fmla="*/ 3118469 h 3118469"/>
                <a:gd name="connsiteX7" fmla="*/ 0 w 2330970"/>
                <a:gd name="connsiteY7" fmla="*/ 2827401 h 3118469"/>
                <a:gd name="connsiteX8" fmla="*/ 0 w 2330970"/>
                <a:gd name="connsiteY8" fmla="*/ 284088 h 3118469"/>
                <a:gd name="connsiteX0" fmla="*/ 0 w 2330970"/>
                <a:gd name="connsiteY0" fmla="*/ 284088 h 3118469"/>
                <a:gd name="connsiteX1" fmla="*/ 510943 w 2330970"/>
                <a:gd name="connsiteY1" fmla="*/ 0 h 3118469"/>
                <a:gd name="connsiteX2" fmla="*/ 1840980 w 2330970"/>
                <a:gd name="connsiteY2" fmla="*/ 2646 h 3118469"/>
                <a:gd name="connsiteX3" fmla="*/ 2330970 w 2330970"/>
                <a:gd name="connsiteY3" fmla="*/ 284088 h 3118469"/>
                <a:gd name="connsiteX4" fmla="*/ 2330970 w 2330970"/>
                <a:gd name="connsiteY4" fmla="*/ 2827401 h 3118469"/>
                <a:gd name="connsiteX5" fmla="*/ 2039902 w 2330970"/>
                <a:gd name="connsiteY5" fmla="*/ 3118469 h 3118469"/>
                <a:gd name="connsiteX6" fmla="*/ 291068 w 2330970"/>
                <a:gd name="connsiteY6" fmla="*/ 3118469 h 3118469"/>
                <a:gd name="connsiteX7" fmla="*/ 0 w 2330970"/>
                <a:gd name="connsiteY7" fmla="*/ 2827401 h 3118469"/>
                <a:gd name="connsiteX8" fmla="*/ 0 w 2330970"/>
                <a:gd name="connsiteY8" fmla="*/ 284088 h 3118469"/>
                <a:gd name="connsiteX0" fmla="*/ 0 w 2330970"/>
                <a:gd name="connsiteY0" fmla="*/ 284088 h 3118469"/>
                <a:gd name="connsiteX1" fmla="*/ 510943 w 2330970"/>
                <a:gd name="connsiteY1" fmla="*/ 0 h 3118469"/>
                <a:gd name="connsiteX2" fmla="*/ 1840980 w 2330970"/>
                <a:gd name="connsiteY2" fmla="*/ 2646 h 3118469"/>
                <a:gd name="connsiteX3" fmla="*/ 2330970 w 2330970"/>
                <a:gd name="connsiteY3" fmla="*/ 284088 h 3118469"/>
                <a:gd name="connsiteX4" fmla="*/ 2330970 w 2330970"/>
                <a:gd name="connsiteY4" fmla="*/ 2827401 h 3118469"/>
                <a:gd name="connsiteX5" fmla="*/ 2039902 w 2330970"/>
                <a:gd name="connsiteY5" fmla="*/ 3118469 h 3118469"/>
                <a:gd name="connsiteX6" fmla="*/ 291068 w 2330970"/>
                <a:gd name="connsiteY6" fmla="*/ 3118469 h 3118469"/>
                <a:gd name="connsiteX7" fmla="*/ 0 w 2330970"/>
                <a:gd name="connsiteY7" fmla="*/ 2827401 h 3118469"/>
                <a:gd name="connsiteX8" fmla="*/ 0 w 2330970"/>
                <a:gd name="connsiteY8" fmla="*/ 284088 h 3118469"/>
                <a:gd name="connsiteX0" fmla="*/ 1840980 w 2330970"/>
                <a:gd name="connsiteY0" fmla="*/ 2646 h 3118469"/>
                <a:gd name="connsiteX1" fmla="*/ 2330970 w 2330970"/>
                <a:gd name="connsiteY1" fmla="*/ 284088 h 3118469"/>
                <a:gd name="connsiteX2" fmla="*/ 2330970 w 2330970"/>
                <a:gd name="connsiteY2" fmla="*/ 2827401 h 3118469"/>
                <a:gd name="connsiteX3" fmla="*/ 2039902 w 2330970"/>
                <a:gd name="connsiteY3" fmla="*/ 3118469 h 3118469"/>
                <a:gd name="connsiteX4" fmla="*/ 291068 w 2330970"/>
                <a:gd name="connsiteY4" fmla="*/ 3118469 h 3118469"/>
                <a:gd name="connsiteX5" fmla="*/ 0 w 2330970"/>
                <a:gd name="connsiteY5" fmla="*/ 2827401 h 3118469"/>
                <a:gd name="connsiteX6" fmla="*/ 0 w 2330970"/>
                <a:gd name="connsiteY6" fmla="*/ 284088 h 3118469"/>
                <a:gd name="connsiteX7" fmla="*/ 510943 w 2330970"/>
                <a:gd name="connsiteY7" fmla="*/ 0 h 3118469"/>
                <a:gd name="connsiteX8" fmla="*/ 1932420 w 2330970"/>
                <a:gd name="connsiteY8" fmla="*/ 94086 h 3118469"/>
                <a:gd name="connsiteX0" fmla="*/ 1840980 w 2330970"/>
                <a:gd name="connsiteY0" fmla="*/ 2646 h 3118469"/>
                <a:gd name="connsiteX1" fmla="*/ 2330970 w 2330970"/>
                <a:gd name="connsiteY1" fmla="*/ 284088 h 3118469"/>
                <a:gd name="connsiteX2" fmla="*/ 2330970 w 2330970"/>
                <a:gd name="connsiteY2" fmla="*/ 2827401 h 3118469"/>
                <a:gd name="connsiteX3" fmla="*/ 2039902 w 2330970"/>
                <a:gd name="connsiteY3" fmla="*/ 3118469 h 3118469"/>
                <a:gd name="connsiteX4" fmla="*/ 291068 w 2330970"/>
                <a:gd name="connsiteY4" fmla="*/ 3118469 h 3118469"/>
                <a:gd name="connsiteX5" fmla="*/ 0 w 2330970"/>
                <a:gd name="connsiteY5" fmla="*/ 2827401 h 3118469"/>
                <a:gd name="connsiteX6" fmla="*/ 0 w 2330970"/>
                <a:gd name="connsiteY6" fmla="*/ 284088 h 3118469"/>
                <a:gd name="connsiteX7" fmla="*/ 510943 w 2330970"/>
                <a:gd name="connsiteY7" fmla="*/ 0 h 3118469"/>
                <a:gd name="connsiteX0" fmla="*/ 1840980 w 2331026"/>
                <a:gd name="connsiteY0" fmla="*/ 2646 h 3118469"/>
                <a:gd name="connsiteX1" fmla="*/ 2330970 w 2331026"/>
                <a:gd name="connsiteY1" fmla="*/ 284088 h 3118469"/>
                <a:gd name="connsiteX2" fmla="*/ 2330970 w 2331026"/>
                <a:gd name="connsiteY2" fmla="*/ 2827401 h 3118469"/>
                <a:gd name="connsiteX3" fmla="*/ 2039902 w 2331026"/>
                <a:gd name="connsiteY3" fmla="*/ 3118469 h 3118469"/>
                <a:gd name="connsiteX4" fmla="*/ 291068 w 2331026"/>
                <a:gd name="connsiteY4" fmla="*/ 3118469 h 3118469"/>
                <a:gd name="connsiteX5" fmla="*/ 0 w 2331026"/>
                <a:gd name="connsiteY5" fmla="*/ 2827401 h 3118469"/>
                <a:gd name="connsiteX6" fmla="*/ 0 w 2331026"/>
                <a:gd name="connsiteY6" fmla="*/ 284088 h 3118469"/>
                <a:gd name="connsiteX7" fmla="*/ 510943 w 2331026"/>
                <a:gd name="connsiteY7" fmla="*/ 0 h 3118469"/>
                <a:gd name="connsiteX0" fmla="*/ 1841333 w 2331379"/>
                <a:gd name="connsiteY0" fmla="*/ 2646 h 3118469"/>
                <a:gd name="connsiteX1" fmla="*/ 2331323 w 2331379"/>
                <a:gd name="connsiteY1" fmla="*/ 284088 h 3118469"/>
                <a:gd name="connsiteX2" fmla="*/ 2331323 w 2331379"/>
                <a:gd name="connsiteY2" fmla="*/ 2827401 h 3118469"/>
                <a:gd name="connsiteX3" fmla="*/ 2040255 w 2331379"/>
                <a:gd name="connsiteY3" fmla="*/ 3118469 h 3118469"/>
                <a:gd name="connsiteX4" fmla="*/ 291421 w 2331379"/>
                <a:gd name="connsiteY4" fmla="*/ 3118469 h 3118469"/>
                <a:gd name="connsiteX5" fmla="*/ 353 w 2331379"/>
                <a:gd name="connsiteY5" fmla="*/ 2827401 h 3118469"/>
                <a:gd name="connsiteX6" fmla="*/ 353 w 2331379"/>
                <a:gd name="connsiteY6" fmla="*/ 284088 h 3118469"/>
                <a:gd name="connsiteX7" fmla="*/ 511296 w 2331379"/>
                <a:gd name="connsiteY7" fmla="*/ 0 h 3118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1379" h="3118469">
                  <a:moveTo>
                    <a:pt x="1841333" y="2646"/>
                  </a:moveTo>
                  <a:cubicBezTo>
                    <a:pt x="2002085" y="2646"/>
                    <a:pt x="2336352" y="142067"/>
                    <a:pt x="2331323" y="284088"/>
                  </a:cubicBezTo>
                  <a:lnTo>
                    <a:pt x="2331323" y="2827401"/>
                  </a:lnTo>
                  <a:cubicBezTo>
                    <a:pt x="2331323" y="2988153"/>
                    <a:pt x="2201007" y="3118469"/>
                    <a:pt x="2040255" y="3118469"/>
                  </a:cubicBezTo>
                  <a:lnTo>
                    <a:pt x="291421" y="3118469"/>
                  </a:lnTo>
                  <a:cubicBezTo>
                    <a:pt x="130669" y="3118469"/>
                    <a:pt x="353" y="2988153"/>
                    <a:pt x="353" y="2827401"/>
                  </a:cubicBezTo>
                  <a:lnTo>
                    <a:pt x="353" y="284088"/>
                  </a:lnTo>
                  <a:cubicBezTo>
                    <a:pt x="-12914" y="135649"/>
                    <a:pt x="350544" y="0"/>
                    <a:pt x="511296" y="0"/>
                  </a:cubicBez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4" name="Oval 143">
              <a:extLst>
                <a:ext uri="{FF2B5EF4-FFF2-40B4-BE49-F238E27FC236}">
                  <a16:creationId xmlns:a16="http://schemas.microsoft.com/office/drawing/2014/main" id="{FB327718-D87B-4CE1-66D4-3394F64271C6}"/>
                </a:ext>
              </a:extLst>
            </p:cNvPr>
            <p:cNvSpPr/>
            <p:nvPr/>
          </p:nvSpPr>
          <p:spPr>
            <a:xfrm>
              <a:off x="2935545" y="1970948"/>
              <a:ext cx="153987" cy="15398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5" name="Oval 144">
              <a:extLst>
                <a:ext uri="{FF2B5EF4-FFF2-40B4-BE49-F238E27FC236}">
                  <a16:creationId xmlns:a16="http://schemas.microsoft.com/office/drawing/2014/main" id="{7AE74C92-1258-4E90-FCF3-37CF31A10B5F}"/>
                </a:ext>
              </a:extLst>
            </p:cNvPr>
            <p:cNvSpPr/>
            <p:nvPr/>
          </p:nvSpPr>
          <p:spPr>
            <a:xfrm>
              <a:off x="1110280" y="1970948"/>
              <a:ext cx="153987" cy="15398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148" name="Group 147">
            <a:extLst>
              <a:ext uri="{FF2B5EF4-FFF2-40B4-BE49-F238E27FC236}">
                <a16:creationId xmlns:a16="http://schemas.microsoft.com/office/drawing/2014/main" id="{D16B3789-6698-5820-7B85-B1A6A34C9D7E}"/>
              </a:ext>
            </a:extLst>
          </p:cNvPr>
          <p:cNvGrpSpPr/>
          <p:nvPr/>
        </p:nvGrpSpPr>
        <p:grpSpPr>
          <a:xfrm>
            <a:off x="5668109" y="896756"/>
            <a:ext cx="5906961" cy="5601795"/>
            <a:chOff x="5668109" y="1063011"/>
            <a:chExt cx="5906961" cy="5601795"/>
          </a:xfrm>
        </p:grpSpPr>
        <p:sp>
          <p:nvSpPr>
            <p:cNvPr id="149" name="Rounded Rectangle 73">
              <a:extLst>
                <a:ext uri="{FF2B5EF4-FFF2-40B4-BE49-F238E27FC236}">
                  <a16:creationId xmlns:a16="http://schemas.microsoft.com/office/drawing/2014/main" id="{193ABCBB-219C-8895-A84B-CA7466118E9B}"/>
                </a:ext>
              </a:extLst>
            </p:cNvPr>
            <p:cNvSpPr/>
            <p:nvPr/>
          </p:nvSpPr>
          <p:spPr>
            <a:xfrm>
              <a:off x="5733748" y="1063011"/>
              <a:ext cx="5782743" cy="5284779"/>
            </a:xfrm>
            <a:prstGeom prst="roundRect">
              <a:avLst>
                <a:gd name="adj" fmla="val 454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0" name="Rounded Rectangle 74">
              <a:extLst>
                <a:ext uri="{FF2B5EF4-FFF2-40B4-BE49-F238E27FC236}">
                  <a16:creationId xmlns:a16="http://schemas.microsoft.com/office/drawing/2014/main" id="{32329A57-37E1-2031-2DB8-85EFB9085935}"/>
                </a:ext>
              </a:extLst>
            </p:cNvPr>
            <p:cNvSpPr/>
            <p:nvPr/>
          </p:nvSpPr>
          <p:spPr>
            <a:xfrm>
              <a:off x="5697164" y="1550705"/>
              <a:ext cx="5530803" cy="5114101"/>
            </a:xfrm>
            <a:prstGeom prst="roundRect">
              <a:avLst>
                <a:gd name="adj" fmla="val 4710"/>
              </a:avLst>
            </a:prstGeom>
            <a:gradFill flip="none" rotWithShape="1">
              <a:gsLst>
                <a:gs pos="0">
                  <a:srgbClr val="F9F9F9"/>
                </a:gs>
                <a:gs pos="100000">
                  <a:srgbClr val="E0E0E0"/>
                </a:gs>
              </a:gsLst>
              <a:path path="circle">
                <a:fillToRect t="100000" r="100000"/>
              </a:path>
              <a:tileRect l="-100000" b="-100000"/>
            </a:gra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0" rIns="84406" bIns="0" numCol="1" spcCol="0" rtlCol="0" fromWordArt="0" anchor="ctr" anchorCtr="0" forceAA="0" compatLnSpc="1">
              <a:prstTxWarp prst="textNoShape">
                <a:avLst/>
              </a:prstTxWarp>
              <a:noAutofit/>
            </a:bodyPr>
            <a:lstStyle/>
            <a:p>
              <a:pPr marL="435903" marR="0" lvl="0" indent="-285750" algn="l" defTabSz="340888"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a:t>
              </a:r>
              <a:r>
                <a:rPr kumimoji="0" lang="en-US" sz="20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wners</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and managers of PAs must be trained and capacitated on the institution’s GBV guidelines and protocols and comply with same safety and security standards that apply to campus residences. For example  –</a:t>
              </a:r>
            </a:p>
            <a:p>
              <a:pPr marL="893103" marR="0" lvl="1" indent="-285750" algn="l" defTabSz="340888"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Not being overcrowded, having locks</a:t>
              </a:r>
            </a:p>
            <a:p>
              <a:pPr marL="893103" marR="0" lvl="1" indent="-285750" algn="l" defTabSz="340888"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Educating residents on alcohol/drug use</a:t>
              </a:r>
            </a:p>
            <a:p>
              <a:pPr marL="893103" marR="0" lvl="1" indent="-285750" algn="l" defTabSz="340888"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Control alcohol/promote safe behaviour</a:t>
              </a:r>
            </a:p>
            <a:p>
              <a:pPr marL="893103" marR="0" lvl="1" indent="-285750" algn="l" defTabSz="340888"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Good lighting and visible security</a:t>
              </a:r>
            </a:p>
            <a:p>
              <a:pPr marL="893103" marR="0" lvl="1" indent="-285750" algn="l" defTabSz="340888"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Support for victims of GBV</a:t>
              </a:r>
            </a:p>
            <a:p>
              <a:pPr marL="435903" marR="0" lvl="0" indent="-285750" algn="l" defTabSz="340888"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Monitoring of minimum standards in PAs must take place annually to check for compliance</a:t>
              </a:r>
            </a:p>
            <a:p>
              <a:pPr marL="435903" marR="0" lvl="0" indent="-285750" algn="l" defTabSz="340888"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PAs must make the same resource packs available and have the same information displayed as at campus residences</a:t>
              </a:r>
            </a:p>
          </p:txBody>
        </p:sp>
        <p:sp>
          <p:nvSpPr>
            <p:cNvPr id="151" name="Rounded Rectangle 73">
              <a:extLst>
                <a:ext uri="{FF2B5EF4-FFF2-40B4-BE49-F238E27FC236}">
                  <a16:creationId xmlns:a16="http://schemas.microsoft.com/office/drawing/2014/main" id="{50C49E48-CB80-1D64-9D85-F67F06FC75C5}"/>
                </a:ext>
              </a:extLst>
            </p:cNvPr>
            <p:cNvSpPr/>
            <p:nvPr/>
          </p:nvSpPr>
          <p:spPr>
            <a:xfrm>
              <a:off x="5668109" y="1140868"/>
              <a:ext cx="5906961" cy="5438183"/>
            </a:xfrm>
            <a:prstGeom prst="roundRect">
              <a:avLst>
                <a:gd name="adj" fmla="val 4911"/>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152" name="Oval 151">
            <a:extLst>
              <a:ext uri="{FF2B5EF4-FFF2-40B4-BE49-F238E27FC236}">
                <a16:creationId xmlns:a16="http://schemas.microsoft.com/office/drawing/2014/main" id="{D92A3AF7-63C9-655C-4581-0E3D981B3DD5}"/>
              </a:ext>
            </a:extLst>
          </p:cNvPr>
          <p:cNvSpPr/>
          <p:nvPr/>
        </p:nvSpPr>
        <p:spPr>
          <a:xfrm>
            <a:off x="4503785" y="3164833"/>
            <a:ext cx="864276" cy="86427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62"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3" name="Oval 152">
            <a:extLst>
              <a:ext uri="{FF2B5EF4-FFF2-40B4-BE49-F238E27FC236}">
                <a16:creationId xmlns:a16="http://schemas.microsoft.com/office/drawing/2014/main" id="{19C82B51-57F3-5B95-48A7-46E50330F23C}"/>
              </a:ext>
            </a:extLst>
          </p:cNvPr>
          <p:cNvSpPr/>
          <p:nvPr/>
        </p:nvSpPr>
        <p:spPr>
          <a:xfrm>
            <a:off x="4586824" y="3247871"/>
            <a:ext cx="698199" cy="698199"/>
          </a:xfrm>
          <a:prstGeom prst="ellipse">
            <a:avLst/>
          </a:prstGeom>
          <a:gradFill flip="none" rotWithShape="1">
            <a:gsLst>
              <a:gs pos="0">
                <a:srgbClr val="F9F9F9"/>
              </a:gs>
              <a:gs pos="100000">
                <a:srgbClr val="E0E0E0"/>
              </a:gs>
            </a:gsLst>
            <a:path path="circle">
              <a:fillToRect t="100000" r="100000"/>
            </a:path>
            <a:tileRect l="-100000" b="-100000"/>
          </a:gra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0" rIns="84406" bIns="0" numCol="1" spcCol="0" rtlCol="0" fromWordArt="0" anchor="ctr" anchorCtr="0" forceAA="0" compatLnSpc="1">
            <a:prstTxWarp prst="textNoShape">
              <a:avLst/>
            </a:prstTxWarp>
            <a:noAutofit/>
          </a:bodyPr>
          <a:lstStyle/>
          <a:p>
            <a:pPr marL="150153" marR="0" lvl="0" indent="0" algn="ctr" defTabSz="340888" rtl="0" eaLnBrk="1" fontAlgn="auto" latinLnBrk="0" hangingPunct="1">
              <a:lnSpc>
                <a:spcPct val="90000"/>
              </a:lnSpc>
              <a:spcBef>
                <a:spcPct val="0"/>
              </a:spcBef>
              <a:spcAft>
                <a:spcPct val="35000"/>
              </a:spcAft>
              <a:buClrTx/>
              <a:buSzTx/>
              <a:buFontTx/>
              <a:buNone/>
              <a:tabLst/>
              <a:defRPr/>
            </a:pPr>
            <a:endParaRPr kumimoji="0" lang="en-ZA" sz="1477"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54" name="Oval 153">
            <a:extLst>
              <a:ext uri="{FF2B5EF4-FFF2-40B4-BE49-F238E27FC236}">
                <a16:creationId xmlns:a16="http://schemas.microsoft.com/office/drawing/2014/main" id="{C62D69C2-01C1-114B-519C-C6459102DC77}"/>
              </a:ext>
            </a:extLst>
          </p:cNvPr>
          <p:cNvSpPr/>
          <p:nvPr/>
        </p:nvSpPr>
        <p:spPr>
          <a:xfrm>
            <a:off x="4420747" y="3081796"/>
            <a:ext cx="1030352" cy="1030351"/>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62"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5" name="Oval 154">
            <a:extLst>
              <a:ext uri="{FF2B5EF4-FFF2-40B4-BE49-F238E27FC236}">
                <a16:creationId xmlns:a16="http://schemas.microsoft.com/office/drawing/2014/main" id="{D4054A4B-4DF8-2FA4-9928-ED9145A7CCDD}"/>
              </a:ext>
            </a:extLst>
          </p:cNvPr>
          <p:cNvSpPr/>
          <p:nvPr/>
        </p:nvSpPr>
        <p:spPr>
          <a:xfrm>
            <a:off x="5558919" y="3548888"/>
            <a:ext cx="85453" cy="85453"/>
          </a:xfrm>
          <a:prstGeom prst="ellipse">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6" name="Oval 155">
            <a:extLst>
              <a:ext uri="{FF2B5EF4-FFF2-40B4-BE49-F238E27FC236}">
                <a16:creationId xmlns:a16="http://schemas.microsoft.com/office/drawing/2014/main" id="{DFA0D932-D1A5-C224-6DC2-62952AB0ED0A}"/>
              </a:ext>
            </a:extLst>
          </p:cNvPr>
          <p:cNvSpPr/>
          <p:nvPr/>
        </p:nvSpPr>
        <p:spPr>
          <a:xfrm>
            <a:off x="5582656" y="3572625"/>
            <a:ext cx="37980" cy="3798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7" name="Oval 156">
            <a:extLst>
              <a:ext uri="{FF2B5EF4-FFF2-40B4-BE49-F238E27FC236}">
                <a16:creationId xmlns:a16="http://schemas.microsoft.com/office/drawing/2014/main" id="{3874136D-F8AD-773B-8466-16CAB88935C9}"/>
              </a:ext>
            </a:extLst>
          </p:cNvPr>
          <p:cNvSpPr/>
          <p:nvPr/>
        </p:nvSpPr>
        <p:spPr>
          <a:xfrm>
            <a:off x="5393489" y="3548888"/>
            <a:ext cx="85453" cy="85453"/>
          </a:xfrm>
          <a:prstGeom prst="ellipse">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8" name="Oval 157">
            <a:extLst>
              <a:ext uri="{FF2B5EF4-FFF2-40B4-BE49-F238E27FC236}">
                <a16:creationId xmlns:a16="http://schemas.microsoft.com/office/drawing/2014/main" id="{D7340786-8DBE-307D-0EA1-4C1AB7341621}"/>
              </a:ext>
            </a:extLst>
          </p:cNvPr>
          <p:cNvSpPr/>
          <p:nvPr/>
        </p:nvSpPr>
        <p:spPr>
          <a:xfrm>
            <a:off x="5417226" y="3572625"/>
            <a:ext cx="37980" cy="3798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9" name="Oval 158">
            <a:extLst>
              <a:ext uri="{FF2B5EF4-FFF2-40B4-BE49-F238E27FC236}">
                <a16:creationId xmlns:a16="http://schemas.microsoft.com/office/drawing/2014/main" id="{5638F487-9379-D0ED-3205-D83C240DB37E}"/>
              </a:ext>
            </a:extLst>
          </p:cNvPr>
          <p:cNvSpPr/>
          <p:nvPr/>
        </p:nvSpPr>
        <p:spPr>
          <a:xfrm>
            <a:off x="4381932" y="3548888"/>
            <a:ext cx="85453" cy="85453"/>
          </a:xfrm>
          <a:prstGeom prst="ellipse">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0" name="Oval 159">
            <a:extLst>
              <a:ext uri="{FF2B5EF4-FFF2-40B4-BE49-F238E27FC236}">
                <a16:creationId xmlns:a16="http://schemas.microsoft.com/office/drawing/2014/main" id="{AA363003-7979-D79F-BD68-816487539DD4}"/>
              </a:ext>
            </a:extLst>
          </p:cNvPr>
          <p:cNvSpPr/>
          <p:nvPr/>
        </p:nvSpPr>
        <p:spPr>
          <a:xfrm>
            <a:off x="4405670" y="3572625"/>
            <a:ext cx="37980" cy="3798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1" name="Oval 160">
            <a:extLst>
              <a:ext uri="{FF2B5EF4-FFF2-40B4-BE49-F238E27FC236}">
                <a16:creationId xmlns:a16="http://schemas.microsoft.com/office/drawing/2014/main" id="{7219DF30-CB71-5194-5769-B51C10947D9B}"/>
              </a:ext>
            </a:extLst>
          </p:cNvPr>
          <p:cNvSpPr/>
          <p:nvPr/>
        </p:nvSpPr>
        <p:spPr>
          <a:xfrm>
            <a:off x="4217161" y="3548888"/>
            <a:ext cx="85453" cy="85453"/>
          </a:xfrm>
          <a:prstGeom prst="ellipse">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2" name="Oval 161">
            <a:extLst>
              <a:ext uri="{FF2B5EF4-FFF2-40B4-BE49-F238E27FC236}">
                <a16:creationId xmlns:a16="http://schemas.microsoft.com/office/drawing/2014/main" id="{60C1826F-79EC-914C-1D4B-B549C03C7D2C}"/>
              </a:ext>
            </a:extLst>
          </p:cNvPr>
          <p:cNvSpPr/>
          <p:nvPr/>
        </p:nvSpPr>
        <p:spPr>
          <a:xfrm>
            <a:off x="4240898" y="3572625"/>
            <a:ext cx="37980" cy="3798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3" name="Oval 162">
            <a:extLst>
              <a:ext uri="{FF2B5EF4-FFF2-40B4-BE49-F238E27FC236}">
                <a16:creationId xmlns:a16="http://schemas.microsoft.com/office/drawing/2014/main" id="{1B78B5AD-ACAA-1B92-D6F2-FD82BBAF2039}"/>
              </a:ext>
            </a:extLst>
          </p:cNvPr>
          <p:cNvSpPr/>
          <p:nvPr/>
        </p:nvSpPr>
        <p:spPr>
          <a:xfrm>
            <a:off x="4217161" y="2804534"/>
            <a:ext cx="85453" cy="85453"/>
          </a:xfrm>
          <a:prstGeom prst="ellipse">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4" name="Oval 163">
            <a:extLst>
              <a:ext uri="{FF2B5EF4-FFF2-40B4-BE49-F238E27FC236}">
                <a16:creationId xmlns:a16="http://schemas.microsoft.com/office/drawing/2014/main" id="{A447D62B-35AA-DB07-BE38-770D59B2947D}"/>
              </a:ext>
            </a:extLst>
          </p:cNvPr>
          <p:cNvSpPr/>
          <p:nvPr/>
        </p:nvSpPr>
        <p:spPr>
          <a:xfrm>
            <a:off x="4240898" y="2828271"/>
            <a:ext cx="37980" cy="3798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5" name="Oval 164">
            <a:extLst>
              <a:ext uri="{FF2B5EF4-FFF2-40B4-BE49-F238E27FC236}">
                <a16:creationId xmlns:a16="http://schemas.microsoft.com/office/drawing/2014/main" id="{5AF8093E-41D0-BD8C-36AD-846686FB7AF2}"/>
              </a:ext>
            </a:extLst>
          </p:cNvPr>
          <p:cNvSpPr/>
          <p:nvPr/>
        </p:nvSpPr>
        <p:spPr>
          <a:xfrm>
            <a:off x="4217161" y="4964518"/>
            <a:ext cx="85453" cy="85453"/>
          </a:xfrm>
          <a:prstGeom prst="ellipse">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7" name="Oval 166">
            <a:extLst>
              <a:ext uri="{FF2B5EF4-FFF2-40B4-BE49-F238E27FC236}">
                <a16:creationId xmlns:a16="http://schemas.microsoft.com/office/drawing/2014/main" id="{ACE282D5-FA81-26A6-A801-097739D98D86}"/>
              </a:ext>
            </a:extLst>
          </p:cNvPr>
          <p:cNvSpPr/>
          <p:nvPr/>
        </p:nvSpPr>
        <p:spPr>
          <a:xfrm>
            <a:off x="4240898" y="4988255"/>
            <a:ext cx="37980" cy="3798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8" name="Oval 167">
            <a:extLst>
              <a:ext uri="{FF2B5EF4-FFF2-40B4-BE49-F238E27FC236}">
                <a16:creationId xmlns:a16="http://schemas.microsoft.com/office/drawing/2014/main" id="{5E39D323-7013-0290-E826-D0F64E7DC5F0}"/>
              </a:ext>
            </a:extLst>
          </p:cNvPr>
          <p:cNvSpPr/>
          <p:nvPr/>
        </p:nvSpPr>
        <p:spPr>
          <a:xfrm>
            <a:off x="4217161" y="5998427"/>
            <a:ext cx="85453" cy="85453"/>
          </a:xfrm>
          <a:prstGeom prst="ellipse">
            <a:avLst/>
          </a:prstGeom>
          <a:solidFill>
            <a:schemeClr val="bg1"/>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9" name="Oval 168">
            <a:extLst>
              <a:ext uri="{FF2B5EF4-FFF2-40B4-BE49-F238E27FC236}">
                <a16:creationId xmlns:a16="http://schemas.microsoft.com/office/drawing/2014/main" id="{59D62BD5-1E25-9E42-12CD-50B44108351A}"/>
              </a:ext>
            </a:extLst>
          </p:cNvPr>
          <p:cNvSpPr/>
          <p:nvPr/>
        </p:nvSpPr>
        <p:spPr>
          <a:xfrm>
            <a:off x="4240898" y="6022165"/>
            <a:ext cx="37980" cy="3798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2"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70" name="Straight Connector 169">
            <a:extLst>
              <a:ext uri="{FF2B5EF4-FFF2-40B4-BE49-F238E27FC236}">
                <a16:creationId xmlns:a16="http://schemas.microsoft.com/office/drawing/2014/main" id="{AF9FA5D1-A664-81C9-4C11-3BBD85B8AC15}"/>
              </a:ext>
            </a:extLst>
          </p:cNvPr>
          <p:cNvCxnSpPr>
            <a:stCxn id="161" idx="6"/>
            <a:endCxn id="159" idx="2"/>
          </p:cNvCxnSpPr>
          <p:nvPr/>
        </p:nvCxnSpPr>
        <p:spPr>
          <a:xfrm>
            <a:off x="4302614" y="3591615"/>
            <a:ext cx="793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9B36F48-4434-A9E0-F93B-A7344D8BFA82}"/>
              </a:ext>
            </a:extLst>
          </p:cNvPr>
          <p:cNvCxnSpPr/>
          <p:nvPr/>
        </p:nvCxnSpPr>
        <p:spPr>
          <a:xfrm>
            <a:off x="5479600" y="3591615"/>
            <a:ext cx="793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63614575-9A6A-76F0-E713-B6571E96DE5D}"/>
              </a:ext>
            </a:extLst>
          </p:cNvPr>
          <p:cNvCxnSpPr>
            <a:cxnSpLocks/>
            <a:endCxn id="168" idx="0"/>
          </p:cNvCxnSpPr>
          <p:nvPr/>
        </p:nvCxnSpPr>
        <p:spPr>
          <a:xfrm>
            <a:off x="4240898" y="1112286"/>
            <a:ext cx="18990" cy="4886141"/>
          </a:xfrm>
          <a:prstGeom prst="line">
            <a:avLst/>
          </a:prstGeom>
        </p:spPr>
        <p:style>
          <a:lnRef idx="1">
            <a:schemeClr val="accent1"/>
          </a:lnRef>
          <a:fillRef idx="0">
            <a:schemeClr val="accent1"/>
          </a:fillRef>
          <a:effectRef idx="0">
            <a:schemeClr val="accent1"/>
          </a:effectRef>
          <a:fontRef idx="minor">
            <a:schemeClr val="tx1"/>
          </a:fontRef>
        </p:style>
      </p:cxnSp>
      <p:sp>
        <p:nvSpPr>
          <p:cNvPr id="173" name="Isosceles Triangle 111">
            <a:extLst>
              <a:ext uri="{FF2B5EF4-FFF2-40B4-BE49-F238E27FC236}">
                <a16:creationId xmlns:a16="http://schemas.microsoft.com/office/drawing/2014/main" id="{28FAB137-BA79-3BDB-E25C-1C4B0A6879E2}"/>
              </a:ext>
            </a:extLst>
          </p:cNvPr>
          <p:cNvSpPr/>
          <p:nvPr/>
        </p:nvSpPr>
        <p:spPr>
          <a:xfrm>
            <a:off x="4217161" y="4278881"/>
            <a:ext cx="85453" cy="73664"/>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74" name="Isosceles Triangle 113">
            <a:extLst>
              <a:ext uri="{FF2B5EF4-FFF2-40B4-BE49-F238E27FC236}">
                <a16:creationId xmlns:a16="http://schemas.microsoft.com/office/drawing/2014/main" id="{BB155495-4A54-7717-2AAD-15FF1D1CD317}"/>
              </a:ext>
            </a:extLst>
          </p:cNvPr>
          <p:cNvSpPr/>
          <p:nvPr/>
        </p:nvSpPr>
        <p:spPr>
          <a:xfrm flipV="1">
            <a:off x="4205286" y="2013960"/>
            <a:ext cx="85453" cy="73664"/>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75" name="Rectangle 174">
            <a:extLst>
              <a:ext uri="{FF2B5EF4-FFF2-40B4-BE49-F238E27FC236}">
                <a16:creationId xmlns:a16="http://schemas.microsoft.com/office/drawing/2014/main" id="{4F78F696-5F29-98CC-E161-86E1E691E6ED}"/>
              </a:ext>
            </a:extLst>
          </p:cNvPr>
          <p:cNvSpPr/>
          <p:nvPr/>
        </p:nvSpPr>
        <p:spPr>
          <a:xfrm>
            <a:off x="502866" y="3287059"/>
            <a:ext cx="3315190" cy="280076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latin typeface="Calibri"/>
                <a:ea typeface="Calibri"/>
                <a:cs typeface="Calibri"/>
                <a:sym typeface="Calibri"/>
              </a:defRPr>
            </a:pPr>
            <a:r>
              <a:rPr kumimoji="0" lang="en-ZA" sz="1600" b="0" i="0" u="none" strike="noStrike" kern="1200" cap="none" spc="0" normalizeH="0" baseline="0" noProof="0" dirty="0">
                <a:ln>
                  <a:noFill/>
                </a:ln>
                <a:solidFill>
                  <a:srgbClr val="000000"/>
                </a:solidFill>
                <a:effectLst/>
                <a:uLnTx/>
                <a:uFillTx/>
                <a:latin typeface="Calibri"/>
                <a:cs typeface="Calibri"/>
                <a:sym typeface="Calibri"/>
              </a:rPr>
              <a:t>Don’t fall under control of PSET institution so not monitored or controlled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latin typeface="Calibri"/>
                <a:ea typeface="Calibri"/>
                <a:cs typeface="Calibri"/>
                <a:sym typeface="Calibri"/>
              </a:defRPr>
            </a:pPr>
            <a:r>
              <a:rPr kumimoji="0" lang="en-ZA" sz="1600" b="0" i="0" u="none" strike="noStrike" kern="1200" cap="none" spc="0" normalizeH="0" baseline="0" noProof="0" dirty="0">
                <a:ln>
                  <a:noFill/>
                </a:ln>
                <a:solidFill>
                  <a:srgbClr val="000000"/>
                </a:solidFill>
                <a:effectLst/>
                <a:uLnTx/>
                <a:uFillTx/>
                <a:latin typeface="Calibri"/>
                <a:cs typeface="Calibri"/>
                <a:sym typeface="Calibri"/>
              </a:rPr>
              <a:t>Some PAs are overcrowded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latin typeface="Calibri"/>
                <a:ea typeface="Calibri"/>
                <a:cs typeface="Calibri"/>
                <a:sym typeface="Calibri"/>
              </a:defRPr>
            </a:pPr>
            <a:r>
              <a:rPr kumimoji="0" lang="en-ZA" sz="1600" b="0" i="0" u="none" strike="noStrike" kern="1200" cap="none" spc="0" normalizeH="0" baseline="0" noProof="0" dirty="0">
                <a:ln>
                  <a:noFill/>
                </a:ln>
                <a:solidFill>
                  <a:srgbClr val="000000"/>
                </a:solidFill>
                <a:effectLst/>
                <a:uLnTx/>
                <a:uFillTx/>
                <a:latin typeface="Calibri"/>
                <a:cs typeface="Calibri"/>
                <a:sym typeface="Calibri"/>
              </a:rPr>
              <a:t>There’s inadequate security or protective measures, locks on doors, etc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latin typeface="Calibri"/>
                <a:ea typeface="Calibri"/>
                <a:cs typeface="Calibri"/>
                <a:sym typeface="Calibri"/>
              </a:defRPr>
            </a:pPr>
            <a:r>
              <a:rPr kumimoji="0" lang="en-ZA" sz="1600" b="0" i="0" u="none" strike="noStrike" kern="1200" cap="none" spc="0" normalizeH="0" baseline="0" noProof="0" dirty="0">
                <a:ln>
                  <a:noFill/>
                </a:ln>
                <a:solidFill>
                  <a:srgbClr val="000000"/>
                </a:solidFill>
                <a:effectLst/>
                <a:uLnTx/>
                <a:uFillTx/>
                <a:latin typeface="Calibri"/>
                <a:cs typeface="Calibri"/>
                <a:sym typeface="Calibri"/>
              </a:rPr>
              <a:t>Some are far from campus – have to travel in dark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latin typeface="Calibri"/>
                <a:ea typeface="Calibri"/>
                <a:cs typeface="Calibri"/>
                <a:sym typeface="Calibri"/>
              </a:defRPr>
            </a:pPr>
            <a:r>
              <a:rPr kumimoji="0" lang="en-ZA" sz="1600" b="0" i="0" u="none" strike="noStrike" kern="1200" cap="none" spc="0" normalizeH="0" baseline="0" noProof="0" dirty="0">
                <a:ln>
                  <a:noFill/>
                </a:ln>
                <a:solidFill>
                  <a:srgbClr val="000000"/>
                </a:solidFill>
                <a:effectLst/>
                <a:uLnTx/>
                <a:uFillTx/>
                <a:latin typeface="Calibri"/>
                <a:cs typeface="Calibri"/>
                <a:sym typeface="Calibri"/>
              </a:rPr>
              <a:t>Same risks as in res- alcohol, weekend party culture</a:t>
            </a:r>
          </a:p>
        </p:txBody>
      </p:sp>
      <p:sp>
        <p:nvSpPr>
          <p:cNvPr id="176" name="Rectangle 175">
            <a:extLst>
              <a:ext uri="{FF2B5EF4-FFF2-40B4-BE49-F238E27FC236}">
                <a16:creationId xmlns:a16="http://schemas.microsoft.com/office/drawing/2014/main" id="{D1D90299-C73D-5FB8-63CD-813437672FAC}"/>
              </a:ext>
            </a:extLst>
          </p:cNvPr>
          <p:cNvSpPr/>
          <p:nvPr/>
        </p:nvSpPr>
        <p:spPr>
          <a:xfrm>
            <a:off x="517943" y="2499674"/>
            <a:ext cx="3318313" cy="573043"/>
          </a:xfrm>
          <a:prstGeom prst="rect">
            <a:avLst/>
          </a:prstGeom>
          <a:solidFill>
            <a:schemeClr val="bg1">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Problems in private accommodation  establishments (PA)</a:t>
            </a:r>
          </a:p>
        </p:txBody>
      </p:sp>
      <p:sp>
        <p:nvSpPr>
          <p:cNvPr id="177" name="Isosceles Triangle 111">
            <a:extLst>
              <a:ext uri="{FF2B5EF4-FFF2-40B4-BE49-F238E27FC236}">
                <a16:creationId xmlns:a16="http://schemas.microsoft.com/office/drawing/2014/main" id="{65EE2C4C-86FB-9A4C-5237-1C35ECC815A8}"/>
              </a:ext>
            </a:extLst>
          </p:cNvPr>
          <p:cNvSpPr/>
          <p:nvPr/>
        </p:nvSpPr>
        <p:spPr>
          <a:xfrm>
            <a:off x="4217161" y="5577417"/>
            <a:ext cx="85453" cy="73664"/>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78" name="TextBox 177">
            <a:extLst>
              <a:ext uri="{FF2B5EF4-FFF2-40B4-BE49-F238E27FC236}">
                <a16:creationId xmlns:a16="http://schemas.microsoft.com/office/drawing/2014/main" id="{B6B7D28A-9AAB-1FB1-623D-A80466FD1FF9}"/>
              </a:ext>
            </a:extLst>
          </p:cNvPr>
          <p:cNvSpPr txBox="1"/>
          <p:nvPr/>
        </p:nvSpPr>
        <p:spPr>
          <a:xfrm>
            <a:off x="6167687" y="980459"/>
            <a:ext cx="49327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Measures that can be taken</a:t>
            </a:r>
          </a:p>
        </p:txBody>
      </p:sp>
      <p:pic>
        <p:nvPicPr>
          <p:cNvPr id="179" name="Graphic 178">
            <a:extLst>
              <a:ext uri="{FF2B5EF4-FFF2-40B4-BE49-F238E27FC236}">
                <a16:creationId xmlns:a16="http://schemas.microsoft.com/office/drawing/2014/main" id="{C5213474-AE3C-E0F8-A5CB-FA08CB849674}"/>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4558229" y="3196710"/>
            <a:ext cx="714569" cy="704356"/>
          </a:xfrm>
          <a:prstGeom prst="rect">
            <a:avLst/>
          </a:prstGeom>
        </p:spPr>
      </p:pic>
      <p:sp>
        <p:nvSpPr>
          <p:cNvPr id="180" name="Rectangle 179">
            <a:extLst>
              <a:ext uri="{FF2B5EF4-FFF2-40B4-BE49-F238E27FC236}">
                <a16:creationId xmlns:a16="http://schemas.microsoft.com/office/drawing/2014/main" id="{6074DCD9-9DB6-AD80-C9FB-04B0E10CF6B8}"/>
              </a:ext>
            </a:extLst>
          </p:cNvPr>
          <p:cNvSpPr/>
          <p:nvPr/>
        </p:nvSpPr>
        <p:spPr>
          <a:xfrm>
            <a:off x="1418830" y="1232862"/>
            <a:ext cx="151437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Private Accommodation</a:t>
            </a:r>
          </a:p>
        </p:txBody>
      </p:sp>
    </p:spTree>
    <p:extLst>
      <p:ext uri="{BB962C8B-B14F-4D97-AF65-F5344CB8AC3E}">
        <p14:creationId xmlns:p14="http://schemas.microsoft.com/office/powerpoint/2010/main" val="934482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64619-D690-471A-A34C-14C1D67223CA}"/>
              </a:ext>
            </a:extLst>
          </p:cNvPr>
          <p:cNvSpPr>
            <a:spLocks noGrp="1"/>
          </p:cNvSpPr>
          <p:nvPr>
            <p:ph type="title"/>
          </p:nvPr>
        </p:nvSpPr>
        <p:spPr>
          <a:xfrm>
            <a:off x="299671" y="12321"/>
            <a:ext cx="11522074" cy="597772"/>
          </a:xfrm>
        </p:spPr>
        <p:txBody>
          <a:bodyPr>
            <a:normAutofit/>
          </a:bodyPr>
          <a:lstStyle/>
          <a:p>
            <a:r>
              <a:rPr lang="en-US" dirty="0">
                <a:latin typeface="+mn-lt"/>
                <a:cs typeface="Arial Narrow" panose="020B0604020202020204" pitchFamily="34" charset="0"/>
              </a:rPr>
              <a:t>PROTOCOL: STATEMENT OF COMPLAINT </a:t>
            </a:r>
          </a:p>
        </p:txBody>
      </p:sp>
      <p:pic>
        <p:nvPicPr>
          <p:cNvPr id="4" name="Picture 3">
            <a:extLst>
              <a:ext uri="{FF2B5EF4-FFF2-40B4-BE49-F238E27FC236}">
                <a16:creationId xmlns:a16="http://schemas.microsoft.com/office/drawing/2014/main" id="{9A8B8ED1-092D-0F49-87E6-797EF7BA8806}"/>
              </a:ext>
            </a:extLst>
          </p:cNvPr>
          <p:cNvPicPr>
            <a:picLocks noChangeAspect="1"/>
          </p:cNvPicPr>
          <p:nvPr/>
        </p:nvPicPr>
        <p:blipFill>
          <a:blip r:embed="rId3"/>
          <a:stretch>
            <a:fillRect/>
          </a:stretch>
        </p:blipFill>
        <p:spPr>
          <a:xfrm>
            <a:off x="9834689" y="56335"/>
            <a:ext cx="2141406" cy="502964"/>
          </a:xfrm>
          <a:prstGeom prst="rect">
            <a:avLst/>
          </a:prstGeom>
        </p:spPr>
      </p:pic>
      <p:sp>
        <p:nvSpPr>
          <p:cNvPr id="6" name="TextBox 5">
            <a:extLst>
              <a:ext uri="{FF2B5EF4-FFF2-40B4-BE49-F238E27FC236}">
                <a16:creationId xmlns:a16="http://schemas.microsoft.com/office/drawing/2014/main" id="{7F33E7D2-AE8F-E076-A310-1168B15497BB}"/>
              </a:ext>
            </a:extLst>
          </p:cNvPr>
          <p:cNvSpPr txBox="1"/>
          <p:nvPr/>
        </p:nvSpPr>
        <p:spPr>
          <a:xfrm>
            <a:off x="0" y="5708059"/>
            <a:ext cx="12192000" cy="120032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30511982-4496-C60D-6335-57351F9B6A42}"/>
              </a:ext>
            </a:extLst>
          </p:cNvPr>
          <p:cNvGrpSpPr/>
          <p:nvPr/>
        </p:nvGrpSpPr>
        <p:grpSpPr>
          <a:xfrm>
            <a:off x="215905" y="820514"/>
            <a:ext cx="11965839" cy="5644703"/>
            <a:chOff x="127271" y="791017"/>
            <a:chExt cx="11965839" cy="5644703"/>
          </a:xfrm>
        </p:grpSpPr>
        <p:sp>
          <p:nvSpPr>
            <p:cNvPr id="8" name="Text Box 339">
              <a:extLst>
                <a:ext uri="{FF2B5EF4-FFF2-40B4-BE49-F238E27FC236}">
                  <a16:creationId xmlns:a16="http://schemas.microsoft.com/office/drawing/2014/main" id="{EBE400CE-AFDC-A84A-9BD3-9407E481B2A2}"/>
                </a:ext>
              </a:extLst>
            </p:cNvPr>
            <p:cNvSpPr txBox="1">
              <a:spLocks noChangeArrowheads="1"/>
            </p:cNvSpPr>
            <p:nvPr/>
          </p:nvSpPr>
          <p:spPr bwMode="auto">
            <a:xfrm>
              <a:off x="127271" y="1761748"/>
              <a:ext cx="3209695" cy="1792389"/>
            </a:xfrm>
            <a:prstGeom prst="rect">
              <a:avLst/>
            </a:prstGeom>
            <a:noFill/>
            <a:ln w="12700">
              <a:no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175260" marR="0" lvl="0" indent="-135255" algn="l" defTabSz="685800" rtl="0" eaLnBrk="1" fontAlgn="auto" latinLnBrk="0" hangingPunct="1">
                <a:lnSpc>
                  <a:spcPct val="108000"/>
                </a:lnSpc>
                <a:spcBef>
                  <a:spcPts val="0"/>
                </a:spcBef>
                <a:spcAft>
                  <a:spcPts val="0"/>
                </a:spcAft>
                <a:buClr>
                  <a:srgbClr val="EC4C6D"/>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231F20"/>
                  </a:solidFill>
                  <a:effectLst/>
                  <a:uLnTx/>
                  <a:uFillTx/>
                  <a:latin typeface="Calibri" panose="020F0502020204030204"/>
                  <a:ea typeface="DejaVu Sans"/>
                  <a:cs typeface="Segoe UI" panose="020B0502040204020203" pitchFamily="34" charset="0"/>
                </a:rPr>
                <a:t>Written by complainant</a:t>
              </a:r>
              <a:endParaRPr kumimoji="0" lang="en-ZA" sz="1800" b="0" i="0" u="none" strike="noStrike" kern="1200" cap="none" spc="0" normalizeH="0" baseline="0" noProof="0" dirty="0">
                <a:ln>
                  <a:noFill/>
                </a:ln>
                <a:solidFill>
                  <a:prstClr val="black"/>
                </a:solidFill>
                <a:effectLst/>
                <a:uLnTx/>
                <a:uFillTx/>
                <a:latin typeface="Calibri" panose="020F0502020204030204"/>
                <a:ea typeface="DejaVu Sans"/>
                <a:cs typeface="Segoe UI" panose="020B0502040204020203" pitchFamily="34" charset="0"/>
              </a:endParaRPr>
            </a:p>
            <a:p>
              <a:pPr marL="169069" marR="0" lvl="0" indent="-128588" algn="l" defTabSz="685800" rtl="0" eaLnBrk="1" fontAlgn="auto" latinLnBrk="0" hangingPunct="1">
                <a:lnSpc>
                  <a:spcPct val="100000"/>
                </a:lnSpc>
                <a:spcBef>
                  <a:spcPts val="0"/>
                </a:spcBef>
                <a:spcAft>
                  <a:spcPts val="0"/>
                </a:spcAft>
                <a:buClr>
                  <a:srgbClr val="EC4C6D"/>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231F20"/>
                  </a:solidFill>
                  <a:effectLst/>
                  <a:uLnTx/>
                  <a:uFillTx/>
                  <a:latin typeface="Calibri" panose="020F0502020204030204"/>
                  <a:ea typeface="DejaVu Sans"/>
                  <a:cs typeface="Segoe UI" panose="020B0502040204020203" pitchFamily="34" charset="0"/>
                </a:rPr>
                <a:t>Or taken by RO/gender office, campus protection services, campus health, student affairs or other offices on the basis of interview and approved by complainant</a:t>
              </a:r>
            </a:p>
            <a:p>
              <a:pPr marL="169069" marR="0" lvl="0" indent="-128588" algn="l" defTabSz="685800" rtl="0" eaLnBrk="1" fontAlgn="auto" latinLnBrk="0" hangingPunct="1">
                <a:lnSpc>
                  <a:spcPct val="100000"/>
                </a:lnSpc>
                <a:spcBef>
                  <a:spcPts val="0"/>
                </a:spcBef>
                <a:spcAft>
                  <a:spcPts val="0"/>
                </a:spcAft>
                <a:buClr>
                  <a:srgbClr val="EC4C6D"/>
                </a:buClr>
                <a:buSzTx/>
                <a:buFont typeface="Arial" panose="020B0604020202020204" pitchFamily="34" charset="0"/>
                <a:buChar char="•"/>
                <a:tabLst/>
                <a:defRPr/>
              </a:pPr>
              <a:endParaRPr kumimoji="0" lang="en-US" sz="1400" b="0" i="0" u="none" strike="noStrike" kern="1200" cap="none" spc="0" normalizeH="0" baseline="0" noProof="0" dirty="0">
                <a:ln>
                  <a:noFill/>
                </a:ln>
                <a:solidFill>
                  <a:srgbClr val="231F20"/>
                </a:solidFill>
                <a:effectLst/>
                <a:uLnTx/>
                <a:uFillTx/>
                <a:latin typeface="Calibri" panose="020F0502020204030204"/>
                <a:ea typeface="DejaVu Sans"/>
                <a:cs typeface="Segoe UI" panose="020B0502040204020203" pitchFamily="34" charset="0"/>
              </a:endParaRPr>
            </a:p>
            <a:p>
              <a:pPr marL="40481" marR="0" lvl="0" indent="0" algn="l" defTabSz="685800" rtl="0" eaLnBrk="1" fontAlgn="auto" latinLnBrk="0" hangingPunct="1">
                <a:lnSpc>
                  <a:spcPct val="100000"/>
                </a:lnSpc>
                <a:spcBef>
                  <a:spcPts val="0"/>
                </a:spcBef>
                <a:spcAft>
                  <a:spcPts val="0"/>
                </a:spcAft>
                <a:buClr>
                  <a:srgbClr val="EC4C6D"/>
                </a:buClr>
                <a:buSzTx/>
                <a:buFontTx/>
                <a:buNone/>
                <a:tabLst/>
                <a:defRPr/>
              </a:pPr>
              <a:endParaRPr kumimoji="0" lang="en-US" sz="1400" b="0" i="0" u="none" strike="noStrike" kern="1200" cap="none" spc="0" normalizeH="0" baseline="0" noProof="0" dirty="0">
                <a:ln>
                  <a:noFill/>
                </a:ln>
                <a:solidFill>
                  <a:srgbClr val="231F20"/>
                </a:solidFill>
                <a:effectLst/>
                <a:uLnTx/>
                <a:uFillTx/>
                <a:latin typeface="Calibri" panose="020F0502020204030204"/>
                <a:ea typeface="DejaVu Sans"/>
                <a:cs typeface="Segoe UI" panose="020B0502040204020203" pitchFamily="34" charset="0"/>
              </a:endParaRPr>
            </a:p>
            <a:p>
              <a:pPr marL="169069" marR="0" lvl="0" indent="-128588" algn="l" defTabSz="685800" rtl="0" eaLnBrk="1" fontAlgn="auto" latinLnBrk="0" hangingPunct="1">
                <a:lnSpc>
                  <a:spcPct val="100000"/>
                </a:lnSpc>
                <a:spcBef>
                  <a:spcPts val="0"/>
                </a:spcBef>
                <a:spcAft>
                  <a:spcPts val="0"/>
                </a:spcAft>
                <a:buClr>
                  <a:srgbClr val="EC4C6D"/>
                </a:buClr>
                <a:buSzTx/>
                <a:buFont typeface="Arial" panose="020B0604020202020204" pitchFamily="34" charset="0"/>
                <a:buChar char="•"/>
                <a:tabLst/>
                <a:defRPr/>
              </a:pPr>
              <a:endParaRPr kumimoji="0" lang="en-ZA" sz="1400" b="0" i="0" u="none" strike="noStrike" kern="1200" cap="none" spc="0" normalizeH="0" baseline="0" noProof="0" dirty="0">
                <a:ln>
                  <a:noFill/>
                </a:ln>
                <a:solidFill>
                  <a:prstClr val="black"/>
                </a:solidFill>
                <a:effectLst/>
                <a:uLnTx/>
                <a:uFillTx/>
                <a:latin typeface="Calibri" panose="020F0502020204030204"/>
                <a:ea typeface="DejaVu Sans"/>
                <a:cs typeface="Segoe UI" panose="020B0502040204020203" pitchFamily="34" charset="0"/>
              </a:endParaRPr>
            </a:p>
          </p:txBody>
        </p:sp>
        <p:sp>
          <p:nvSpPr>
            <p:cNvPr id="9" name="Oval 8">
              <a:extLst>
                <a:ext uri="{FF2B5EF4-FFF2-40B4-BE49-F238E27FC236}">
                  <a16:creationId xmlns:a16="http://schemas.microsoft.com/office/drawing/2014/main" id="{33A9FD38-0D21-5483-0EBE-E31F8CE10616}"/>
                </a:ext>
              </a:extLst>
            </p:cNvPr>
            <p:cNvSpPr/>
            <p:nvPr/>
          </p:nvSpPr>
          <p:spPr>
            <a:xfrm>
              <a:off x="9765800" y="4711001"/>
              <a:ext cx="791363" cy="7913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182A96BE-CED0-A980-F915-CDAA8C3E46AF}"/>
                </a:ext>
              </a:extLst>
            </p:cNvPr>
            <p:cNvSpPr/>
            <p:nvPr/>
          </p:nvSpPr>
          <p:spPr>
            <a:xfrm>
              <a:off x="9010495" y="3784184"/>
              <a:ext cx="2596639" cy="93884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A295"/>
                  </a:solidFill>
                  <a:effectLst/>
                  <a:uLnTx/>
                  <a:uFillTx/>
                  <a:latin typeface="Calibri" panose="020F0502020204030204"/>
                  <a:ea typeface="+mn-ea"/>
                  <a:cs typeface="+mn-cs"/>
                </a:rPr>
                <a:t>Reports by health care professionals, J88 form, other relevant forms and info </a:t>
              </a:r>
            </a:p>
          </p:txBody>
        </p:sp>
        <p:sp>
          <p:nvSpPr>
            <p:cNvPr id="11" name="Oval 10">
              <a:extLst>
                <a:ext uri="{FF2B5EF4-FFF2-40B4-BE49-F238E27FC236}">
                  <a16:creationId xmlns:a16="http://schemas.microsoft.com/office/drawing/2014/main" id="{88F0D73C-4564-638C-AD76-67E0BF3CB02D}"/>
                </a:ext>
              </a:extLst>
            </p:cNvPr>
            <p:cNvSpPr/>
            <p:nvPr/>
          </p:nvSpPr>
          <p:spPr>
            <a:xfrm>
              <a:off x="9765800" y="2838966"/>
              <a:ext cx="791363" cy="7913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CC43D859-B288-482C-1680-14F9F0D3B31E}"/>
                </a:ext>
              </a:extLst>
            </p:cNvPr>
            <p:cNvSpPr/>
            <p:nvPr/>
          </p:nvSpPr>
          <p:spPr>
            <a:xfrm>
              <a:off x="9225105" y="5644190"/>
              <a:ext cx="2456941" cy="360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A295"/>
                  </a:solidFill>
                  <a:effectLst/>
                  <a:uLnTx/>
                  <a:uFillTx/>
                  <a:latin typeface="Calibri" panose="020F0502020204030204"/>
                  <a:ea typeface="+mn-ea"/>
                  <a:cs typeface="+mn-cs"/>
                </a:rPr>
                <a:t>Reports by witnesses </a:t>
              </a:r>
            </a:p>
          </p:txBody>
        </p:sp>
        <p:sp>
          <p:nvSpPr>
            <p:cNvPr id="13" name="Flowchart: Connector 12">
              <a:extLst>
                <a:ext uri="{FF2B5EF4-FFF2-40B4-BE49-F238E27FC236}">
                  <a16:creationId xmlns:a16="http://schemas.microsoft.com/office/drawing/2014/main" id="{BCDC6842-D58C-FA58-124B-7CB093F50FB2}"/>
                </a:ext>
              </a:extLst>
            </p:cNvPr>
            <p:cNvSpPr/>
            <p:nvPr/>
          </p:nvSpPr>
          <p:spPr>
            <a:xfrm flipH="1">
              <a:off x="3661641" y="1692483"/>
              <a:ext cx="1753090" cy="1753086"/>
            </a:xfrm>
            <a:prstGeom prst="flowChartConnector">
              <a:avLst/>
            </a:prstGeom>
            <a:gradFill flip="none" rotWithShape="1">
              <a:gsLst>
                <a:gs pos="47000">
                  <a:schemeClr val="bg1">
                    <a:lumMod val="95000"/>
                  </a:schemeClr>
                </a:gs>
                <a:gs pos="0">
                  <a:schemeClr val="bg1">
                    <a:lumMod val="85000"/>
                  </a:schemeClr>
                </a:gs>
                <a:gs pos="100000">
                  <a:schemeClr val="bg1"/>
                </a:gs>
              </a:gsLst>
              <a:lin ang="2700000" scaled="1"/>
              <a:tileRect/>
            </a:gra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576000" rIns="7200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Similar to Sworn Statement</a:t>
              </a:r>
            </a:p>
          </p:txBody>
        </p:sp>
        <p:sp>
          <p:nvSpPr>
            <p:cNvPr id="14" name="Flowchart: Connector 13">
              <a:extLst>
                <a:ext uri="{FF2B5EF4-FFF2-40B4-BE49-F238E27FC236}">
                  <a16:creationId xmlns:a16="http://schemas.microsoft.com/office/drawing/2014/main" id="{6E6D7262-1D00-4C6F-86FC-C7475A9866CB}"/>
                </a:ext>
              </a:extLst>
            </p:cNvPr>
            <p:cNvSpPr/>
            <p:nvPr/>
          </p:nvSpPr>
          <p:spPr>
            <a:xfrm rot="10800000" flipV="1">
              <a:off x="3621359" y="3852343"/>
              <a:ext cx="1753090" cy="1753086"/>
            </a:xfrm>
            <a:prstGeom prst="flowChartConnector">
              <a:avLst/>
            </a:prstGeom>
            <a:gradFill flip="none" rotWithShape="1">
              <a:gsLst>
                <a:gs pos="47000">
                  <a:schemeClr val="bg1">
                    <a:lumMod val="95000"/>
                  </a:schemeClr>
                </a:gs>
                <a:gs pos="0">
                  <a:schemeClr val="bg1">
                    <a:lumMod val="85000"/>
                  </a:schemeClr>
                </a:gs>
                <a:gs pos="100000">
                  <a:schemeClr val="bg1"/>
                </a:gs>
              </a:gsLst>
              <a:lin ang="2700000" scaled="1"/>
              <a:tileRect/>
            </a:gra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576000" rIns="3600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Used in formal disciplinary</a:t>
              </a:r>
            </a:p>
          </p:txBody>
        </p:sp>
        <p:sp>
          <p:nvSpPr>
            <p:cNvPr id="15" name="Text Box 339">
              <a:extLst>
                <a:ext uri="{FF2B5EF4-FFF2-40B4-BE49-F238E27FC236}">
                  <a16:creationId xmlns:a16="http://schemas.microsoft.com/office/drawing/2014/main" id="{7949EE91-DA7E-ACE8-E18F-08A1477377D0}"/>
                </a:ext>
              </a:extLst>
            </p:cNvPr>
            <p:cNvSpPr txBox="1">
              <a:spLocks noChangeArrowheads="1"/>
            </p:cNvSpPr>
            <p:nvPr/>
          </p:nvSpPr>
          <p:spPr bwMode="auto">
            <a:xfrm>
              <a:off x="166651" y="3735061"/>
              <a:ext cx="1872139" cy="2700659"/>
            </a:xfrm>
            <a:prstGeom prst="rect">
              <a:avLst/>
            </a:prstGeom>
            <a:noFill/>
            <a:ln w="12700">
              <a:no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defPPr>
                <a:defRPr lang="en-US"/>
              </a:defPPr>
              <a:lvl1pPr marL="169069" indent="-128588" defTabSz="685800">
                <a:buClr>
                  <a:schemeClr val="accent1"/>
                </a:buClr>
                <a:buFont typeface="Arial" panose="020B0604020202020204" pitchFamily="34" charset="0"/>
                <a:buChar char="•"/>
                <a:defRPr sz="1000">
                  <a:solidFill>
                    <a:srgbClr val="231F20"/>
                  </a:solidFill>
                  <a:ea typeface="DejaVu Sans"/>
                  <a:cs typeface="Segoe UI" panose="020B0502040204020203" pitchFamily="34" charset="0"/>
                </a:defRPr>
              </a:lvl1pPr>
            </a:lstStyle>
            <a:p>
              <a:pPr marL="169069" marR="0" lvl="0" indent="-128588" algn="l" defTabSz="685800" rtl="0" eaLnBrk="1" fontAlgn="auto" latinLnBrk="0" hangingPunct="1">
                <a:lnSpc>
                  <a:spcPct val="100000"/>
                </a:lnSpc>
                <a:spcBef>
                  <a:spcPts val="0"/>
                </a:spcBef>
                <a:spcAft>
                  <a:spcPts val="0"/>
                </a:spcAft>
                <a:buClr>
                  <a:srgbClr val="EC4C6D"/>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231F20"/>
                  </a:solidFill>
                  <a:effectLst/>
                  <a:uLnTx/>
                  <a:uFillTx/>
                  <a:latin typeface="Calibri" panose="020F0502020204030204"/>
                  <a:cs typeface="Segoe UI" panose="020B0502040204020203" pitchFamily="34" charset="0"/>
                </a:rPr>
                <a:t>Used in proceedings must be done properly</a:t>
              </a:r>
            </a:p>
            <a:p>
              <a:pPr marL="169069" marR="0" lvl="0" indent="-128588" algn="l" defTabSz="685800" rtl="0" eaLnBrk="1" fontAlgn="auto" latinLnBrk="0" hangingPunct="1">
                <a:lnSpc>
                  <a:spcPct val="100000"/>
                </a:lnSpc>
                <a:spcBef>
                  <a:spcPts val="0"/>
                </a:spcBef>
                <a:spcAft>
                  <a:spcPts val="0"/>
                </a:spcAft>
                <a:buClr>
                  <a:srgbClr val="EC4C6D"/>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231F20"/>
                  </a:solidFill>
                  <a:effectLst/>
                  <a:uLnTx/>
                  <a:uFillTx/>
                  <a:latin typeface="Calibri" panose="020F0502020204030204"/>
                  <a:cs typeface="Segoe UI" panose="020B0502040204020203" pitchFamily="34" charset="0"/>
                </a:rPr>
                <a:t>Details of incident</a:t>
              </a:r>
            </a:p>
            <a:p>
              <a:pPr marL="169069" marR="0" lvl="0" indent="-128588" algn="l" defTabSz="685800" rtl="0" eaLnBrk="1" fontAlgn="auto" latinLnBrk="0" hangingPunct="1">
                <a:lnSpc>
                  <a:spcPct val="100000"/>
                </a:lnSpc>
                <a:spcBef>
                  <a:spcPts val="0"/>
                </a:spcBef>
                <a:spcAft>
                  <a:spcPts val="0"/>
                </a:spcAft>
                <a:buClr>
                  <a:srgbClr val="EC4C6D"/>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231F20"/>
                  </a:solidFill>
                  <a:effectLst/>
                  <a:uLnTx/>
                  <a:uFillTx/>
                  <a:latin typeface="Calibri" panose="020F0502020204030204"/>
                  <a:cs typeface="Segoe UI" panose="020B0502040204020203" pitchFamily="34" charset="0"/>
                </a:rPr>
                <a:t>Where, when, how, nature of incident </a:t>
              </a:r>
            </a:p>
            <a:p>
              <a:pPr marL="40481" marR="0" lvl="0" indent="0" algn="l" defTabSz="685800" rtl="0" eaLnBrk="1" fontAlgn="auto" latinLnBrk="0" hangingPunct="1">
                <a:lnSpc>
                  <a:spcPct val="100000"/>
                </a:lnSpc>
                <a:spcBef>
                  <a:spcPts val="0"/>
                </a:spcBef>
                <a:spcAft>
                  <a:spcPts val="0"/>
                </a:spcAft>
                <a:buClr>
                  <a:srgbClr val="EC4C6D"/>
                </a:buClr>
                <a:buSzTx/>
                <a:buFont typeface="Arial" panose="020B0604020202020204" pitchFamily="34" charset="0"/>
                <a:buNone/>
                <a:tabLst/>
                <a:defRPr/>
              </a:pPr>
              <a:br>
                <a:rPr kumimoji="0" lang="en-US" sz="1400" b="0" i="0" u="none" strike="noStrike" kern="1200" cap="none" spc="0" normalizeH="0" baseline="0" noProof="0" dirty="0">
                  <a:ln>
                    <a:noFill/>
                  </a:ln>
                  <a:solidFill>
                    <a:srgbClr val="231F20"/>
                  </a:solidFill>
                  <a:effectLst/>
                  <a:uLnTx/>
                  <a:uFillTx/>
                  <a:latin typeface="Calibri" panose="020F0502020204030204"/>
                  <a:cs typeface="Segoe UI" panose="020B0502040204020203" pitchFamily="34" charset="0"/>
                </a:rPr>
              </a:br>
              <a:endParaRPr kumimoji="0" lang="en-US" sz="1400" b="0" i="0" u="none" strike="noStrike" kern="1200" cap="none" spc="0" normalizeH="0" baseline="0" noProof="0" dirty="0">
                <a:ln>
                  <a:noFill/>
                </a:ln>
                <a:solidFill>
                  <a:srgbClr val="231F20"/>
                </a:solidFill>
                <a:effectLst/>
                <a:uLnTx/>
                <a:uFillTx/>
                <a:latin typeface="Calibri" panose="020F0502020204030204"/>
                <a:cs typeface="Segoe UI" panose="020B0502040204020203" pitchFamily="34" charset="0"/>
              </a:endParaRPr>
            </a:p>
          </p:txBody>
        </p:sp>
        <p:sp>
          <p:nvSpPr>
            <p:cNvPr id="16" name="Text Box 339">
              <a:extLst>
                <a:ext uri="{FF2B5EF4-FFF2-40B4-BE49-F238E27FC236}">
                  <a16:creationId xmlns:a16="http://schemas.microsoft.com/office/drawing/2014/main" id="{0B4662BD-1BDD-157E-B14A-DD12817AB7A9}"/>
                </a:ext>
              </a:extLst>
            </p:cNvPr>
            <p:cNvSpPr txBox="1">
              <a:spLocks noChangeArrowheads="1"/>
            </p:cNvSpPr>
            <p:nvPr/>
          </p:nvSpPr>
          <p:spPr bwMode="auto">
            <a:xfrm>
              <a:off x="6046098" y="1761748"/>
              <a:ext cx="2697031" cy="3841171"/>
            </a:xfrm>
            <a:prstGeom prst="rect">
              <a:avLst/>
            </a:prstGeom>
            <a:solidFill>
              <a:schemeClr val="bg2">
                <a:lumMod val="90000"/>
              </a:schemeClr>
            </a:solidFill>
            <a:ln w="12700">
              <a:noFill/>
              <a:prstDash val="solid"/>
              <a:miter lim="800000"/>
              <a:headEnd/>
              <a:tailEnd/>
            </a:ln>
          </p:spPr>
          <p:txBody>
            <a:bodyPr rot="0" vert="horz" wrap="square" lIns="0" tIns="0" rIns="0" bIns="0" anchor="t" anchorCtr="0" upright="1">
              <a:noAutofit/>
            </a:bodyPr>
            <a:lstStyle>
              <a:defPPr>
                <a:defRPr lang="en-US"/>
              </a:defPPr>
              <a:lvl1pPr marL="169069" indent="-128588" defTabSz="685800">
                <a:buClr>
                  <a:schemeClr val="accent1"/>
                </a:buClr>
                <a:buFont typeface="Arial" panose="020B0604020202020204" pitchFamily="34" charset="0"/>
                <a:buChar char="•"/>
                <a:defRPr sz="1000">
                  <a:solidFill>
                    <a:srgbClr val="231F20"/>
                  </a:solidFill>
                  <a:ea typeface="DejaVu Sans"/>
                  <a:cs typeface="Segoe UI" panose="020B0502040204020203" pitchFamily="34" charset="0"/>
                </a:defRPr>
              </a:lvl1pPr>
            </a:lstStyle>
            <a:p>
              <a:pPr marL="169069" marR="0" lvl="0" indent="-128588" algn="l" defTabSz="685800" rtl="0" eaLnBrk="1" fontAlgn="auto" latinLnBrk="0" hangingPunct="1">
                <a:lnSpc>
                  <a:spcPct val="100000"/>
                </a:lnSpc>
                <a:spcBef>
                  <a:spcPts val="0"/>
                </a:spcBef>
                <a:spcAft>
                  <a:spcPts val="0"/>
                </a:spcAft>
                <a:buClr>
                  <a:srgbClr val="EC4C6D"/>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231F20"/>
                  </a:solidFill>
                  <a:effectLst/>
                  <a:uLnTx/>
                  <a:uFillTx/>
                  <a:latin typeface="Calibri" panose="020F0502020204030204"/>
                  <a:cs typeface="Segoe UI" panose="020B0502040204020203" pitchFamily="34" charset="0"/>
                </a:rPr>
                <a:t>Person receiving statement </a:t>
              </a:r>
            </a:p>
            <a:p>
              <a:pPr marL="40481" marR="0" lvl="0" indent="0" algn="l" defTabSz="685800" rtl="0" eaLnBrk="1" fontAlgn="auto" latinLnBrk="0" hangingPunct="1">
                <a:lnSpc>
                  <a:spcPct val="100000"/>
                </a:lnSpc>
                <a:spcBef>
                  <a:spcPts val="0"/>
                </a:spcBef>
                <a:spcAft>
                  <a:spcPts val="0"/>
                </a:spcAft>
                <a:buClr>
                  <a:srgbClr val="EC4C6D"/>
                </a:buClr>
                <a:buSzTx/>
                <a:buFont typeface="Arial" panose="020B0604020202020204" pitchFamily="34" charset="0"/>
                <a:buNone/>
                <a:tabLst/>
                <a:defRPr/>
              </a:pPr>
              <a:r>
                <a:rPr kumimoji="0" lang="en-US" sz="1800" b="0" i="0" u="none" strike="noStrike" kern="1200" cap="none" spc="0" normalizeH="0" baseline="0" noProof="0" dirty="0">
                  <a:ln>
                    <a:noFill/>
                  </a:ln>
                  <a:solidFill>
                    <a:srgbClr val="231F20"/>
                  </a:solidFill>
                  <a:effectLst/>
                  <a:uLnTx/>
                  <a:uFillTx/>
                  <a:latin typeface="Calibri" panose="020F0502020204030204"/>
                  <a:cs typeface="Segoe UI" panose="020B0502040204020203" pitchFamily="34" charset="0"/>
                </a:rPr>
                <a:t>must be trained and fully capacitated and GBV </a:t>
              </a:r>
              <a:r>
                <a:rPr kumimoji="0" lang="en-US" sz="1800" b="0" i="0" u="none" strike="noStrike" kern="1200" cap="none" spc="0" normalizeH="0" baseline="0" noProof="0" dirty="0" err="1">
                  <a:ln>
                    <a:noFill/>
                  </a:ln>
                  <a:solidFill>
                    <a:srgbClr val="231F20"/>
                  </a:solidFill>
                  <a:effectLst/>
                  <a:uLnTx/>
                  <a:uFillTx/>
                  <a:latin typeface="Calibri" panose="020F0502020204030204"/>
                  <a:cs typeface="Segoe UI" panose="020B0502040204020203" pitchFamily="34" charset="0"/>
                </a:rPr>
                <a:t>sensitised</a:t>
              </a:r>
              <a:endParaRPr kumimoji="0" lang="en-US" sz="1800" b="0" i="0" u="none" strike="noStrike" kern="1200" cap="none" spc="0" normalizeH="0" baseline="0" noProof="0" dirty="0">
                <a:ln>
                  <a:noFill/>
                </a:ln>
                <a:solidFill>
                  <a:srgbClr val="231F20"/>
                </a:solidFill>
                <a:effectLst/>
                <a:uLnTx/>
                <a:uFillTx/>
                <a:latin typeface="Calibri" panose="020F0502020204030204"/>
                <a:cs typeface="Segoe UI" panose="020B0502040204020203" pitchFamily="34" charset="0"/>
              </a:endParaRPr>
            </a:p>
            <a:p>
              <a:pPr marL="40481" marR="0" lvl="0" indent="0" algn="l" defTabSz="685800" rtl="0" eaLnBrk="1" fontAlgn="auto" latinLnBrk="0" hangingPunct="1">
                <a:lnSpc>
                  <a:spcPct val="100000"/>
                </a:lnSpc>
                <a:spcBef>
                  <a:spcPts val="0"/>
                </a:spcBef>
                <a:spcAft>
                  <a:spcPts val="0"/>
                </a:spcAft>
                <a:buClr>
                  <a:srgbClr val="EC4C6D"/>
                </a:buClr>
                <a:buSzTx/>
                <a:buFont typeface="Arial" panose="020B0604020202020204" pitchFamily="34" charset="0"/>
                <a:buNone/>
                <a:tabLst/>
                <a:defRPr/>
              </a:pPr>
              <a:endParaRPr kumimoji="0" lang="en-US" sz="1800" b="0" i="0" u="none" strike="noStrike" kern="1200" cap="none" spc="0" normalizeH="0" baseline="0" noProof="0" dirty="0">
                <a:ln>
                  <a:noFill/>
                </a:ln>
                <a:solidFill>
                  <a:srgbClr val="231F20"/>
                </a:solidFill>
                <a:effectLst/>
                <a:uLnTx/>
                <a:uFillTx/>
                <a:latin typeface="Calibri" panose="020F0502020204030204"/>
                <a:cs typeface="Segoe UI" panose="020B0502040204020203" pitchFamily="34" charset="0"/>
              </a:endParaRPr>
            </a:p>
            <a:p>
              <a:pPr marL="169069" marR="0" lvl="0" indent="-128588" algn="l" defTabSz="685800" rtl="0" eaLnBrk="1" fontAlgn="auto" latinLnBrk="0" hangingPunct="1">
                <a:lnSpc>
                  <a:spcPct val="100000"/>
                </a:lnSpc>
                <a:spcBef>
                  <a:spcPts val="0"/>
                </a:spcBef>
                <a:spcAft>
                  <a:spcPts val="0"/>
                </a:spcAft>
                <a:buClr>
                  <a:srgbClr val="EC4C6D"/>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231F20"/>
                  </a:solidFill>
                  <a:effectLst/>
                  <a:uLnTx/>
                  <a:uFillTx/>
                  <a:latin typeface="Calibri" panose="020F0502020204030204"/>
                  <a:cs typeface="Segoe UI" panose="020B0502040204020203" pitchFamily="34" charset="0"/>
                </a:rPr>
                <a:t>No secondary victimisation</a:t>
              </a:r>
            </a:p>
            <a:p>
              <a:pPr marL="169069" marR="0" lvl="0" indent="-128588" algn="l" defTabSz="685800" rtl="0" eaLnBrk="1" fontAlgn="auto" latinLnBrk="0" hangingPunct="1">
                <a:lnSpc>
                  <a:spcPct val="100000"/>
                </a:lnSpc>
                <a:spcBef>
                  <a:spcPts val="0"/>
                </a:spcBef>
                <a:spcAft>
                  <a:spcPts val="0"/>
                </a:spcAft>
                <a:buClr>
                  <a:srgbClr val="EC4C6D"/>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31F20"/>
                </a:solidFill>
                <a:effectLst/>
                <a:uLnTx/>
                <a:uFillTx/>
                <a:latin typeface="Calibri" panose="020F0502020204030204"/>
                <a:cs typeface="Segoe UI" panose="020B0502040204020203" pitchFamily="34" charset="0"/>
              </a:endParaRPr>
            </a:p>
            <a:p>
              <a:pPr marL="169069" marR="0" lvl="0" indent="-128588" algn="l" defTabSz="685800" rtl="0" eaLnBrk="1" fontAlgn="auto" latinLnBrk="0" hangingPunct="1">
                <a:lnSpc>
                  <a:spcPct val="100000"/>
                </a:lnSpc>
                <a:spcBef>
                  <a:spcPts val="0"/>
                </a:spcBef>
                <a:spcAft>
                  <a:spcPts val="0"/>
                </a:spcAft>
                <a:buClr>
                  <a:srgbClr val="EC4C6D"/>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231F20"/>
                  </a:solidFill>
                  <a:effectLst/>
                  <a:uLnTx/>
                  <a:uFillTx/>
                  <a:latin typeface="Calibri" panose="020F0502020204030204"/>
                  <a:cs typeface="Segoe UI" panose="020B0502040204020203" pitchFamily="34" charset="0"/>
                </a:rPr>
                <a:t>Use victim’s own words</a:t>
              </a:r>
            </a:p>
            <a:p>
              <a:pPr marL="169069" marR="0" lvl="0" indent="-128588" algn="l" defTabSz="685800" rtl="0" eaLnBrk="1" fontAlgn="auto" latinLnBrk="0" hangingPunct="1">
                <a:lnSpc>
                  <a:spcPct val="100000"/>
                </a:lnSpc>
                <a:spcBef>
                  <a:spcPts val="0"/>
                </a:spcBef>
                <a:spcAft>
                  <a:spcPts val="0"/>
                </a:spcAft>
                <a:buClr>
                  <a:srgbClr val="EC4C6D"/>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31F20"/>
                </a:solidFill>
                <a:effectLst/>
                <a:uLnTx/>
                <a:uFillTx/>
                <a:latin typeface="Calibri" panose="020F0502020204030204"/>
                <a:cs typeface="Segoe UI" panose="020B0502040204020203" pitchFamily="34" charset="0"/>
              </a:endParaRPr>
            </a:p>
            <a:p>
              <a:pPr marL="169069" marR="0" lvl="0" indent="-128588" algn="l" defTabSz="685800" rtl="0" eaLnBrk="1" fontAlgn="auto" latinLnBrk="0" hangingPunct="1">
                <a:lnSpc>
                  <a:spcPct val="100000"/>
                </a:lnSpc>
                <a:spcBef>
                  <a:spcPts val="0"/>
                </a:spcBef>
                <a:spcAft>
                  <a:spcPts val="0"/>
                </a:spcAft>
                <a:buClr>
                  <a:srgbClr val="EC4C6D"/>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231F20"/>
                  </a:solidFill>
                  <a:effectLst/>
                  <a:uLnTx/>
                  <a:uFillTx/>
                  <a:latin typeface="Calibri" panose="020F0502020204030204"/>
                  <a:cs typeface="Segoe UI" panose="020B0502040204020203" pitchFamily="34" charset="0"/>
                </a:rPr>
                <a:t>Victim must be calm</a:t>
              </a:r>
            </a:p>
            <a:p>
              <a:pPr marL="169069" marR="0" lvl="0" indent="-128588" algn="l" defTabSz="685800" rtl="0" eaLnBrk="1" fontAlgn="auto" latinLnBrk="0" hangingPunct="1">
                <a:lnSpc>
                  <a:spcPct val="100000"/>
                </a:lnSpc>
                <a:spcBef>
                  <a:spcPts val="0"/>
                </a:spcBef>
                <a:spcAft>
                  <a:spcPts val="0"/>
                </a:spcAft>
                <a:buClr>
                  <a:srgbClr val="EC4C6D"/>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31F20"/>
                </a:solidFill>
                <a:effectLst/>
                <a:uLnTx/>
                <a:uFillTx/>
                <a:latin typeface="Calibri" panose="020F0502020204030204"/>
                <a:cs typeface="Segoe UI" panose="020B0502040204020203" pitchFamily="34" charset="0"/>
              </a:endParaRPr>
            </a:p>
            <a:p>
              <a:pPr marL="169069" marR="0" lvl="0" indent="-128588" algn="l" defTabSz="685800" rtl="0" eaLnBrk="1" fontAlgn="auto" latinLnBrk="0" hangingPunct="1">
                <a:lnSpc>
                  <a:spcPct val="100000"/>
                </a:lnSpc>
                <a:spcBef>
                  <a:spcPts val="0"/>
                </a:spcBef>
                <a:spcAft>
                  <a:spcPts val="0"/>
                </a:spcAft>
                <a:buClr>
                  <a:srgbClr val="EC4C6D"/>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231F20"/>
                  </a:solidFill>
                  <a:effectLst/>
                  <a:uLnTx/>
                  <a:uFillTx/>
                  <a:latin typeface="Calibri" panose="020F0502020204030204"/>
                  <a:cs typeface="Segoe UI" panose="020B0502040204020203" pitchFamily="34" charset="0"/>
                </a:rPr>
                <a:t>Should be taken after psychosocial and medical support</a:t>
              </a:r>
            </a:p>
          </p:txBody>
        </p:sp>
        <p:sp>
          <p:nvSpPr>
            <p:cNvPr id="17" name="TextBox 16">
              <a:extLst>
                <a:ext uri="{FF2B5EF4-FFF2-40B4-BE49-F238E27FC236}">
                  <a16:creationId xmlns:a16="http://schemas.microsoft.com/office/drawing/2014/main" id="{6BA0EA98-4CEB-138B-5C2C-8A27FA786802}"/>
                </a:ext>
              </a:extLst>
            </p:cNvPr>
            <p:cNvSpPr txBox="1"/>
            <p:nvPr/>
          </p:nvSpPr>
          <p:spPr>
            <a:xfrm>
              <a:off x="9225105" y="2062838"/>
              <a:ext cx="2167420" cy="646331"/>
            </a:xfrm>
            <a:prstGeom prst="rect">
              <a:avLst/>
            </a:prstGeom>
            <a:solidFill>
              <a:srgbClr val="ED4B6D"/>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Accompanying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documents</a:t>
              </a:r>
            </a:p>
          </p:txBody>
        </p:sp>
        <p:pic>
          <p:nvPicPr>
            <p:cNvPr id="18" name="Picture 2" descr="Free Icon | Code of conduct">
              <a:extLst>
                <a:ext uri="{FF2B5EF4-FFF2-40B4-BE49-F238E27FC236}">
                  <a16:creationId xmlns:a16="http://schemas.microsoft.com/office/drawing/2014/main" id="{72EBCEA4-C9D5-C5A3-BADA-8563A6168199}"/>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5878" y="1966310"/>
              <a:ext cx="564052" cy="56405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6DD5312E-B00F-E3FD-62C4-BDF6AC2F2408}"/>
                </a:ext>
              </a:extLst>
            </p:cNvPr>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252436" y="3943892"/>
              <a:ext cx="490934" cy="580616"/>
            </a:xfrm>
            <a:prstGeom prst="rect">
              <a:avLst/>
            </a:prstGeom>
          </p:spPr>
        </p:pic>
        <p:pic>
          <p:nvPicPr>
            <p:cNvPr id="21" name="Graphic 20">
              <a:extLst>
                <a:ext uri="{FF2B5EF4-FFF2-40B4-BE49-F238E27FC236}">
                  <a16:creationId xmlns:a16="http://schemas.microsoft.com/office/drawing/2014/main" id="{52179560-E532-C0AB-E426-98AEBED60C53}"/>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9919674" y="2967354"/>
              <a:ext cx="500242" cy="488366"/>
            </a:xfrm>
            <a:prstGeom prst="rect">
              <a:avLst/>
            </a:prstGeom>
          </p:spPr>
        </p:pic>
        <p:pic>
          <p:nvPicPr>
            <p:cNvPr id="22" name="Graphic 21">
              <a:extLst>
                <a:ext uri="{FF2B5EF4-FFF2-40B4-BE49-F238E27FC236}">
                  <a16:creationId xmlns:a16="http://schemas.microsoft.com/office/drawing/2014/main" id="{2201897A-0647-7645-58E1-0707341B0351}"/>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9905212" y="4845134"/>
              <a:ext cx="568493" cy="523716"/>
            </a:xfrm>
            <a:prstGeom prst="rect">
              <a:avLst/>
            </a:prstGeom>
          </p:spPr>
        </p:pic>
        <p:sp>
          <p:nvSpPr>
            <p:cNvPr id="23" name="TextBox 22">
              <a:extLst>
                <a:ext uri="{FF2B5EF4-FFF2-40B4-BE49-F238E27FC236}">
                  <a16:creationId xmlns:a16="http://schemas.microsoft.com/office/drawing/2014/main" id="{4B35345B-E6DD-5ADE-20F9-1A4971E534F8}"/>
                </a:ext>
              </a:extLst>
            </p:cNvPr>
            <p:cNvSpPr txBox="1"/>
            <p:nvPr/>
          </p:nvSpPr>
          <p:spPr>
            <a:xfrm>
              <a:off x="215905" y="791017"/>
              <a:ext cx="11877205" cy="646331"/>
            </a:xfrm>
            <a:prstGeom prst="rect">
              <a:avLst/>
            </a:prstGeom>
            <a:solidFill>
              <a:srgbClr val="D9D9D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 PSET institution must set up a Hearing Panel/Disciplinary Tribunal to undertake disciplinary proceedings against alleged SGBV perpetrators. The Statement of Complaint is of </a:t>
              </a: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critical importance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in the formal disciplinary process</a:t>
              </a:r>
            </a:p>
          </p:txBody>
        </p:sp>
      </p:grpSp>
    </p:spTree>
    <p:extLst>
      <p:ext uri="{BB962C8B-B14F-4D97-AF65-F5344CB8AC3E}">
        <p14:creationId xmlns:p14="http://schemas.microsoft.com/office/powerpoint/2010/main" val="2899386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37A0A-6053-465B-8BE5-AF62EC3710F8}"/>
              </a:ext>
            </a:extLst>
          </p:cNvPr>
          <p:cNvSpPr>
            <a:spLocks noGrp="1"/>
          </p:cNvSpPr>
          <p:nvPr>
            <p:ph type="ctrTitle"/>
          </p:nvPr>
        </p:nvSpPr>
        <p:spPr/>
        <p:txBody>
          <a:bodyPr/>
          <a:lstStyle/>
          <a:p>
            <a:r>
              <a:rPr lang="en-ZA" sz="2800" dirty="0">
                <a:solidFill>
                  <a:schemeClr val="accent1"/>
                </a:solidFill>
                <a:latin typeface="Calibri" panose="020F0502020204030204" pitchFamily="34" charset="0"/>
                <a:cs typeface="Calibri" panose="020F0502020204030204" pitchFamily="34" charset="0"/>
              </a:rPr>
              <a:t>PROTOCOL: STAFF STUDENT RELATIONSHIPS</a:t>
            </a:r>
          </a:p>
        </p:txBody>
      </p:sp>
      <p:sp>
        <p:nvSpPr>
          <p:cNvPr id="74" name="TextBox 73">
            <a:extLst>
              <a:ext uri="{FF2B5EF4-FFF2-40B4-BE49-F238E27FC236}">
                <a16:creationId xmlns:a16="http://schemas.microsoft.com/office/drawing/2014/main" id="{4C6645AF-C260-4A32-8BD7-6D07E3F04BE7}"/>
              </a:ext>
            </a:extLst>
          </p:cNvPr>
          <p:cNvSpPr txBox="1"/>
          <p:nvPr/>
        </p:nvSpPr>
        <p:spPr>
          <a:xfrm>
            <a:off x="385488" y="852147"/>
            <a:ext cx="11449050" cy="1400383"/>
          </a:xfrm>
          <a:prstGeom prst="rect">
            <a:avLst/>
          </a:prstGeom>
          <a:noFill/>
        </p:spPr>
        <p:txBody>
          <a:bodyPr wrap="square">
            <a:spAutoFit/>
          </a:bodyPr>
          <a:lstStyle/>
          <a:p>
            <a:pPr marL="228600" marR="0" lvl="0" indent="-228600" algn="l" defTabSz="914400" rtl="0" eaLnBrk="1" fontAlgn="auto" latinLnBrk="0" hangingPunct="1">
              <a:lnSpc>
                <a:spcPct val="100000"/>
              </a:lnSpc>
              <a:spcBef>
                <a:spcPts val="300"/>
              </a:spcBef>
              <a:spcAft>
                <a:spcPts val="300"/>
              </a:spcAft>
              <a:buClr>
                <a:srgbClr val="EC4C6D"/>
              </a:buClr>
              <a:buSzPct val="12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Guard against abuse of unequal power relations between staff and students at PSET institutions that can lead to exploitation of vulnerable students for sexual purposes</a:t>
            </a:r>
          </a:p>
          <a:p>
            <a:pPr marL="228600" marR="0" lvl="0" indent="-228600" algn="l" defTabSz="914400" rtl="0" eaLnBrk="1" fontAlgn="auto" latinLnBrk="0" hangingPunct="1">
              <a:lnSpc>
                <a:spcPct val="100000"/>
              </a:lnSpc>
              <a:spcBef>
                <a:spcPts val="300"/>
              </a:spcBef>
              <a:spcAft>
                <a:spcPts val="300"/>
              </a:spcAft>
              <a:buClr>
                <a:srgbClr val="EC4C6D"/>
              </a:buClr>
              <a:buSzPct val="12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Boundaries must be set on romantic relationships between staff and students to protect students</a:t>
            </a:r>
          </a:p>
          <a:p>
            <a:pPr marL="228600" marR="0" lvl="0" indent="-228600" algn="l" defTabSz="914400" rtl="0" eaLnBrk="1" fontAlgn="auto" latinLnBrk="0" hangingPunct="1">
              <a:lnSpc>
                <a:spcPct val="100000"/>
              </a:lnSpc>
              <a:spcBef>
                <a:spcPts val="300"/>
              </a:spcBef>
              <a:spcAft>
                <a:spcPts val="300"/>
              </a:spcAft>
              <a:buClr>
                <a:srgbClr val="EC4C6D"/>
              </a:buClr>
              <a:buSzPct val="12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Failure to adhere to this protocol must be made a violation that will have disciplinary consequences</a:t>
            </a:r>
          </a:p>
          <a:p>
            <a:pPr marL="228600" marR="0" lvl="0" indent="-228600" algn="l" defTabSz="914400" rtl="0" eaLnBrk="1" fontAlgn="auto" latinLnBrk="0" hangingPunct="1">
              <a:lnSpc>
                <a:spcPct val="100000"/>
              </a:lnSpc>
              <a:spcBef>
                <a:spcPts val="300"/>
              </a:spcBef>
              <a:spcAft>
                <a:spcPts val="300"/>
              </a:spcAft>
              <a:buClr>
                <a:srgbClr val="EC4C6D"/>
              </a:buClr>
              <a:buSzPct val="120000"/>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1904ADD-727D-A76B-7B03-2D5620D4C69F}"/>
              </a:ext>
            </a:extLst>
          </p:cNvPr>
          <p:cNvSpPr txBox="1"/>
          <p:nvPr/>
        </p:nvSpPr>
        <p:spPr>
          <a:xfrm>
            <a:off x="0" y="5708059"/>
            <a:ext cx="12192000" cy="120032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774F3D90-2734-7652-B272-06B32CD2053C}"/>
              </a:ext>
            </a:extLst>
          </p:cNvPr>
          <p:cNvGrpSpPr/>
          <p:nvPr/>
        </p:nvGrpSpPr>
        <p:grpSpPr>
          <a:xfrm>
            <a:off x="231093" y="2263850"/>
            <a:ext cx="11266466" cy="3600828"/>
            <a:chOff x="419433" y="2344155"/>
            <a:chExt cx="11266466" cy="3600828"/>
          </a:xfrm>
        </p:grpSpPr>
        <p:sp>
          <p:nvSpPr>
            <p:cNvPr id="6" name="Rectangle 5">
              <a:extLst>
                <a:ext uri="{FF2B5EF4-FFF2-40B4-BE49-F238E27FC236}">
                  <a16:creationId xmlns:a16="http://schemas.microsoft.com/office/drawing/2014/main" id="{52ACD18A-BB32-B941-7220-36A4075DBBD6}"/>
                </a:ext>
              </a:extLst>
            </p:cNvPr>
            <p:cNvSpPr/>
            <p:nvPr/>
          </p:nvSpPr>
          <p:spPr>
            <a:xfrm>
              <a:off x="419433" y="2344155"/>
              <a:ext cx="11266466" cy="36008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a:ln>
                    <a:noFill/>
                  </a:ln>
                  <a:solidFill>
                    <a:srgbClr val="FFFFFF"/>
                  </a:solidFill>
                  <a:effectLst/>
                  <a:uLnTx/>
                  <a:uFillTx/>
                  <a:latin typeface="Calibri" panose="020F0502020204030204"/>
                  <a:ea typeface="+mn-ea"/>
                  <a:cs typeface="+mn-cs"/>
                </a:rPr>
                <a:t>H</a:t>
              </a:r>
            </a:p>
          </p:txBody>
        </p:sp>
        <p:sp>
          <p:nvSpPr>
            <p:cNvPr id="7" name="Rectangle: Top Corners Rounded 5">
              <a:extLst>
                <a:ext uri="{FF2B5EF4-FFF2-40B4-BE49-F238E27FC236}">
                  <a16:creationId xmlns:a16="http://schemas.microsoft.com/office/drawing/2014/main" id="{87CB9883-8DCD-231E-1947-F438F8E26BAC}"/>
                </a:ext>
              </a:extLst>
            </p:cNvPr>
            <p:cNvSpPr/>
            <p:nvPr/>
          </p:nvSpPr>
          <p:spPr>
            <a:xfrm>
              <a:off x="9533830" y="2725877"/>
              <a:ext cx="2037347" cy="1180910"/>
            </a:xfrm>
            <a:custGeom>
              <a:avLst/>
              <a:gdLst>
                <a:gd name="connsiteX0" fmla="*/ 190547 w 2037347"/>
                <a:gd name="connsiteY0" fmla="*/ 0 h 1143258"/>
                <a:gd name="connsiteX1" fmla="*/ 1846800 w 2037347"/>
                <a:gd name="connsiteY1" fmla="*/ 0 h 1143258"/>
                <a:gd name="connsiteX2" fmla="*/ 2037347 w 2037347"/>
                <a:gd name="connsiteY2" fmla="*/ 190547 h 1143258"/>
                <a:gd name="connsiteX3" fmla="*/ 2037347 w 2037347"/>
                <a:gd name="connsiteY3" fmla="*/ 1143258 h 1143258"/>
                <a:gd name="connsiteX4" fmla="*/ 2037347 w 2037347"/>
                <a:gd name="connsiteY4" fmla="*/ 1143258 h 1143258"/>
                <a:gd name="connsiteX5" fmla="*/ 0 w 2037347"/>
                <a:gd name="connsiteY5" fmla="*/ 1143258 h 1143258"/>
                <a:gd name="connsiteX6" fmla="*/ 0 w 2037347"/>
                <a:gd name="connsiteY6" fmla="*/ 1143258 h 1143258"/>
                <a:gd name="connsiteX7" fmla="*/ 0 w 2037347"/>
                <a:gd name="connsiteY7" fmla="*/ 190547 h 1143258"/>
                <a:gd name="connsiteX8" fmla="*/ 190547 w 2037347"/>
                <a:gd name="connsiteY8" fmla="*/ 0 h 1143258"/>
                <a:gd name="connsiteX0" fmla="*/ 2037347 w 2128787"/>
                <a:gd name="connsiteY0" fmla="*/ 1143258 h 1234698"/>
                <a:gd name="connsiteX1" fmla="*/ 0 w 2128787"/>
                <a:gd name="connsiteY1" fmla="*/ 1143258 h 1234698"/>
                <a:gd name="connsiteX2" fmla="*/ 0 w 2128787"/>
                <a:gd name="connsiteY2" fmla="*/ 1143258 h 1234698"/>
                <a:gd name="connsiteX3" fmla="*/ 0 w 2128787"/>
                <a:gd name="connsiteY3" fmla="*/ 190547 h 1234698"/>
                <a:gd name="connsiteX4" fmla="*/ 190547 w 2128787"/>
                <a:gd name="connsiteY4" fmla="*/ 0 h 1234698"/>
                <a:gd name="connsiteX5" fmla="*/ 1846800 w 2128787"/>
                <a:gd name="connsiteY5" fmla="*/ 0 h 1234698"/>
                <a:gd name="connsiteX6" fmla="*/ 2037347 w 2128787"/>
                <a:gd name="connsiteY6" fmla="*/ 190547 h 1234698"/>
                <a:gd name="connsiteX7" fmla="*/ 2037347 w 2128787"/>
                <a:gd name="connsiteY7" fmla="*/ 1143258 h 1234698"/>
                <a:gd name="connsiteX8" fmla="*/ 2128787 w 2128787"/>
                <a:gd name="connsiteY8" fmla="*/ 1234698 h 1234698"/>
                <a:gd name="connsiteX0" fmla="*/ 2037347 w 2128787"/>
                <a:gd name="connsiteY0" fmla="*/ 1143258 h 1234698"/>
                <a:gd name="connsiteX1" fmla="*/ 0 w 2128787"/>
                <a:gd name="connsiteY1" fmla="*/ 1143258 h 1234698"/>
                <a:gd name="connsiteX2" fmla="*/ 0 w 2128787"/>
                <a:gd name="connsiteY2" fmla="*/ 1143258 h 1234698"/>
                <a:gd name="connsiteX3" fmla="*/ 0 w 2128787"/>
                <a:gd name="connsiteY3" fmla="*/ 190547 h 1234698"/>
                <a:gd name="connsiteX4" fmla="*/ 190547 w 2128787"/>
                <a:gd name="connsiteY4" fmla="*/ 0 h 1234698"/>
                <a:gd name="connsiteX5" fmla="*/ 1846800 w 2128787"/>
                <a:gd name="connsiteY5" fmla="*/ 0 h 1234698"/>
                <a:gd name="connsiteX6" fmla="*/ 2037347 w 2128787"/>
                <a:gd name="connsiteY6" fmla="*/ 190547 h 1234698"/>
                <a:gd name="connsiteX7" fmla="*/ 2128787 w 2128787"/>
                <a:gd name="connsiteY7" fmla="*/ 1234698 h 1234698"/>
                <a:gd name="connsiteX0" fmla="*/ 0 w 2128787"/>
                <a:gd name="connsiteY0" fmla="*/ 1143258 h 1234698"/>
                <a:gd name="connsiteX1" fmla="*/ 0 w 2128787"/>
                <a:gd name="connsiteY1" fmla="*/ 1143258 h 1234698"/>
                <a:gd name="connsiteX2" fmla="*/ 0 w 2128787"/>
                <a:gd name="connsiteY2" fmla="*/ 190547 h 1234698"/>
                <a:gd name="connsiteX3" fmla="*/ 190547 w 2128787"/>
                <a:gd name="connsiteY3" fmla="*/ 0 h 1234698"/>
                <a:gd name="connsiteX4" fmla="*/ 1846800 w 2128787"/>
                <a:gd name="connsiteY4" fmla="*/ 0 h 1234698"/>
                <a:gd name="connsiteX5" fmla="*/ 2037347 w 2128787"/>
                <a:gd name="connsiteY5" fmla="*/ 190547 h 1234698"/>
                <a:gd name="connsiteX6" fmla="*/ 2128787 w 2128787"/>
                <a:gd name="connsiteY6" fmla="*/ 1234698 h 1234698"/>
                <a:gd name="connsiteX0" fmla="*/ 0 w 2037347"/>
                <a:gd name="connsiteY0" fmla="*/ 1143258 h 1180910"/>
                <a:gd name="connsiteX1" fmla="*/ 0 w 2037347"/>
                <a:gd name="connsiteY1" fmla="*/ 1143258 h 1180910"/>
                <a:gd name="connsiteX2" fmla="*/ 0 w 2037347"/>
                <a:gd name="connsiteY2" fmla="*/ 190547 h 1180910"/>
                <a:gd name="connsiteX3" fmla="*/ 190547 w 2037347"/>
                <a:gd name="connsiteY3" fmla="*/ 0 h 1180910"/>
                <a:gd name="connsiteX4" fmla="*/ 1846800 w 2037347"/>
                <a:gd name="connsiteY4" fmla="*/ 0 h 1180910"/>
                <a:gd name="connsiteX5" fmla="*/ 2037347 w 2037347"/>
                <a:gd name="connsiteY5" fmla="*/ 190547 h 1180910"/>
                <a:gd name="connsiteX6" fmla="*/ 2033164 w 2037347"/>
                <a:gd name="connsiteY6" fmla="*/ 1180910 h 118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7" h="1180910">
                  <a:moveTo>
                    <a:pt x="0" y="1143258"/>
                  </a:moveTo>
                  <a:lnTo>
                    <a:pt x="0" y="1143258"/>
                  </a:lnTo>
                  <a:lnTo>
                    <a:pt x="0" y="190547"/>
                  </a:lnTo>
                  <a:cubicBezTo>
                    <a:pt x="0" y="85311"/>
                    <a:pt x="85311" y="0"/>
                    <a:pt x="190547" y="0"/>
                  </a:cubicBezTo>
                  <a:lnTo>
                    <a:pt x="1846800" y="0"/>
                  </a:lnTo>
                  <a:cubicBezTo>
                    <a:pt x="1952036" y="0"/>
                    <a:pt x="2037347" y="85311"/>
                    <a:pt x="2037347" y="190547"/>
                  </a:cubicBezTo>
                  <a:cubicBezTo>
                    <a:pt x="2035953" y="520668"/>
                    <a:pt x="2034558" y="850789"/>
                    <a:pt x="2033164" y="1180910"/>
                  </a:cubicBezTo>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Top Corners Rounded 5">
              <a:extLst>
                <a:ext uri="{FF2B5EF4-FFF2-40B4-BE49-F238E27FC236}">
                  <a16:creationId xmlns:a16="http://schemas.microsoft.com/office/drawing/2014/main" id="{26BC13CC-FE26-8B1D-47A2-0A932F203ADE}"/>
                </a:ext>
              </a:extLst>
            </p:cNvPr>
            <p:cNvSpPr/>
            <p:nvPr/>
          </p:nvSpPr>
          <p:spPr>
            <a:xfrm>
              <a:off x="7297633" y="2725877"/>
              <a:ext cx="2037347" cy="1180910"/>
            </a:xfrm>
            <a:custGeom>
              <a:avLst/>
              <a:gdLst>
                <a:gd name="connsiteX0" fmla="*/ 190547 w 2037347"/>
                <a:gd name="connsiteY0" fmla="*/ 0 h 1143258"/>
                <a:gd name="connsiteX1" fmla="*/ 1846800 w 2037347"/>
                <a:gd name="connsiteY1" fmla="*/ 0 h 1143258"/>
                <a:gd name="connsiteX2" fmla="*/ 2037347 w 2037347"/>
                <a:gd name="connsiteY2" fmla="*/ 190547 h 1143258"/>
                <a:gd name="connsiteX3" fmla="*/ 2037347 w 2037347"/>
                <a:gd name="connsiteY3" fmla="*/ 1143258 h 1143258"/>
                <a:gd name="connsiteX4" fmla="*/ 2037347 w 2037347"/>
                <a:gd name="connsiteY4" fmla="*/ 1143258 h 1143258"/>
                <a:gd name="connsiteX5" fmla="*/ 0 w 2037347"/>
                <a:gd name="connsiteY5" fmla="*/ 1143258 h 1143258"/>
                <a:gd name="connsiteX6" fmla="*/ 0 w 2037347"/>
                <a:gd name="connsiteY6" fmla="*/ 1143258 h 1143258"/>
                <a:gd name="connsiteX7" fmla="*/ 0 w 2037347"/>
                <a:gd name="connsiteY7" fmla="*/ 190547 h 1143258"/>
                <a:gd name="connsiteX8" fmla="*/ 190547 w 2037347"/>
                <a:gd name="connsiteY8" fmla="*/ 0 h 1143258"/>
                <a:gd name="connsiteX0" fmla="*/ 2037347 w 2128787"/>
                <a:gd name="connsiteY0" fmla="*/ 1143258 h 1234698"/>
                <a:gd name="connsiteX1" fmla="*/ 0 w 2128787"/>
                <a:gd name="connsiteY1" fmla="*/ 1143258 h 1234698"/>
                <a:gd name="connsiteX2" fmla="*/ 0 w 2128787"/>
                <a:gd name="connsiteY2" fmla="*/ 1143258 h 1234698"/>
                <a:gd name="connsiteX3" fmla="*/ 0 w 2128787"/>
                <a:gd name="connsiteY3" fmla="*/ 190547 h 1234698"/>
                <a:gd name="connsiteX4" fmla="*/ 190547 w 2128787"/>
                <a:gd name="connsiteY4" fmla="*/ 0 h 1234698"/>
                <a:gd name="connsiteX5" fmla="*/ 1846800 w 2128787"/>
                <a:gd name="connsiteY5" fmla="*/ 0 h 1234698"/>
                <a:gd name="connsiteX6" fmla="*/ 2037347 w 2128787"/>
                <a:gd name="connsiteY6" fmla="*/ 190547 h 1234698"/>
                <a:gd name="connsiteX7" fmla="*/ 2037347 w 2128787"/>
                <a:gd name="connsiteY7" fmla="*/ 1143258 h 1234698"/>
                <a:gd name="connsiteX8" fmla="*/ 2128787 w 2128787"/>
                <a:gd name="connsiteY8" fmla="*/ 1234698 h 1234698"/>
                <a:gd name="connsiteX0" fmla="*/ 2037347 w 2128787"/>
                <a:gd name="connsiteY0" fmla="*/ 1143258 h 1234698"/>
                <a:gd name="connsiteX1" fmla="*/ 0 w 2128787"/>
                <a:gd name="connsiteY1" fmla="*/ 1143258 h 1234698"/>
                <a:gd name="connsiteX2" fmla="*/ 0 w 2128787"/>
                <a:gd name="connsiteY2" fmla="*/ 1143258 h 1234698"/>
                <a:gd name="connsiteX3" fmla="*/ 0 w 2128787"/>
                <a:gd name="connsiteY3" fmla="*/ 190547 h 1234698"/>
                <a:gd name="connsiteX4" fmla="*/ 190547 w 2128787"/>
                <a:gd name="connsiteY4" fmla="*/ 0 h 1234698"/>
                <a:gd name="connsiteX5" fmla="*/ 1846800 w 2128787"/>
                <a:gd name="connsiteY5" fmla="*/ 0 h 1234698"/>
                <a:gd name="connsiteX6" fmla="*/ 2037347 w 2128787"/>
                <a:gd name="connsiteY6" fmla="*/ 190547 h 1234698"/>
                <a:gd name="connsiteX7" fmla="*/ 2128787 w 2128787"/>
                <a:gd name="connsiteY7" fmla="*/ 1234698 h 1234698"/>
                <a:gd name="connsiteX0" fmla="*/ 0 w 2128787"/>
                <a:gd name="connsiteY0" fmla="*/ 1143258 h 1234698"/>
                <a:gd name="connsiteX1" fmla="*/ 0 w 2128787"/>
                <a:gd name="connsiteY1" fmla="*/ 1143258 h 1234698"/>
                <a:gd name="connsiteX2" fmla="*/ 0 w 2128787"/>
                <a:gd name="connsiteY2" fmla="*/ 190547 h 1234698"/>
                <a:gd name="connsiteX3" fmla="*/ 190547 w 2128787"/>
                <a:gd name="connsiteY3" fmla="*/ 0 h 1234698"/>
                <a:gd name="connsiteX4" fmla="*/ 1846800 w 2128787"/>
                <a:gd name="connsiteY4" fmla="*/ 0 h 1234698"/>
                <a:gd name="connsiteX5" fmla="*/ 2037347 w 2128787"/>
                <a:gd name="connsiteY5" fmla="*/ 190547 h 1234698"/>
                <a:gd name="connsiteX6" fmla="*/ 2128787 w 2128787"/>
                <a:gd name="connsiteY6" fmla="*/ 1234698 h 1234698"/>
                <a:gd name="connsiteX0" fmla="*/ 0 w 2037347"/>
                <a:gd name="connsiteY0" fmla="*/ 1143258 h 1180910"/>
                <a:gd name="connsiteX1" fmla="*/ 0 w 2037347"/>
                <a:gd name="connsiteY1" fmla="*/ 1143258 h 1180910"/>
                <a:gd name="connsiteX2" fmla="*/ 0 w 2037347"/>
                <a:gd name="connsiteY2" fmla="*/ 190547 h 1180910"/>
                <a:gd name="connsiteX3" fmla="*/ 190547 w 2037347"/>
                <a:gd name="connsiteY3" fmla="*/ 0 h 1180910"/>
                <a:gd name="connsiteX4" fmla="*/ 1846800 w 2037347"/>
                <a:gd name="connsiteY4" fmla="*/ 0 h 1180910"/>
                <a:gd name="connsiteX5" fmla="*/ 2037347 w 2037347"/>
                <a:gd name="connsiteY5" fmla="*/ 190547 h 1180910"/>
                <a:gd name="connsiteX6" fmla="*/ 2033164 w 2037347"/>
                <a:gd name="connsiteY6" fmla="*/ 1180910 h 118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7" h="1180910">
                  <a:moveTo>
                    <a:pt x="0" y="1143258"/>
                  </a:moveTo>
                  <a:lnTo>
                    <a:pt x="0" y="1143258"/>
                  </a:lnTo>
                  <a:lnTo>
                    <a:pt x="0" y="190547"/>
                  </a:lnTo>
                  <a:cubicBezTo>
                    <a:pt x="0" y="85311"/>
                    <a:pt x="85311" y="0"/>
                    <a:pt x="190547" y="0"/>
                  </a:cubicBezTo>
                  <a:lnTo>
                    <a:pt x="1846800" y="0"/>
                  </a:lnTo>
                  <a:cubicBezTo>
                    <a:pt x="1952036" y="0"/>
                    <a:pt x="2037347" y="85311"/>
                    <a:pt x="2037347" y="190547"/>
                  </a:cubicBezTo>
                  <a:cubicBezTo>
                    <a:pt x="2035953" y="520668"/>
                    <a:pt x="2034558" y="850789"/>
                    <a:pt x="2033164" y="1180910"/>
                  </a:cubicBezTo>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Top Corners Rounded 5">
              <a:extLst>
                <a:ext uri="{FF2B5EF4-FFF2-40B4-BE49-F238E27FC236}">
                  <a16:creationId xmlns:a16="http://schemas.microsoft.com/office/drawing/2014/main" id="{9675206D-89C8-09A9-A1F7-ADA84BEEDF1B}"/>
                </a:ext>
              </a:extLst>
            </p:cNvPr>
            <p:cNvSpPr/>
            <p:nvPr/>
          </p:nvSpPr>
          <p:spPr>
            <a:xfrm>
              <a:off x="5071670" y="2725877"/>
              <a:ext cx="2037347" cy="1180910"/>
            </a:xfrm>
            <a:custGeom>
              <a:avLst/>
              <a:gdLst>
                <a:gd name="connsiteX0" fmla="*/ 190547 w 2037347"/>
                <a:gd name="connsiteY0" fmla="*/ 0 h 1143258"/>
                <a:gd name="connsiteX1" fmla="*/ 1846800 w 2037347"/>
                <a:gd name="connsiteY1" fmla="*/ 0 h 1143258"/>
                <a:gd name="connsiteX2" fmla="*/ 2037347 w 2037347"/>
                <a:gd name="connsiteY2" fmla="*/ 190547 h 1143258"/>
                <a:gd name="connsiteX3" fmla="*/ 2037347 w 2037347"/>
                <a:gd name="connsiteY3" fmla="*/ 1143258 h 1143258"/>
                <a:gd name="connsiteX4" fmla="*/ 2037347 w 2037347"/>
                <a:gd name="connsiteY4" fmla="*/ 1143258 h 1143258"/>
                <a:gd name="connsiteX5" fmla="*/ 0 w 2037347"/>
                <a:gd name="connsiteY5" fmla="*/ 1143258 h 1143258"/>
                <a:gd name="connsiteX6" fmla="*/ 0 w 2037347"/>
                <a:gd name="connsiteY6" fmla="*/ 1143258 h 1143258"/>
                <a:gd name="connsiteX7" fmla="*/ 0 w 2037347"/>
                <a:gd name="connsiteY7" fmla="*/ 190547 h 1143258"/>
                <a:gd name="connsiteX8" fmla="*/ 190547 w 2037347"/>
                <a:gd name="connsiteY8" fmla="*/ 0 h 1143258"/>
                <a:gd name="connsiteX0" fmla="*/ 2037347 w 2128787"/>
                <a:gd name="connsiteY0" fmla="*/ 1143258 h 1234698"/>
                <a:gd name="connsiteX1" fmla="*/ 0 w 2128787"/>
                <a:gd name="connsiteY1" fmla="*/ 1143258 h 1234698"/>
                <a:gd name="connsiteX2" fmla="*/ 0 w 2128787"/>
                <a:gd name="connsiteY2" fmla="*/ 1143258 h 1234698"/>
                <a:gd name="connsiteX3" fmla="*/ 0 w 2128787"/>
                <a:gd name="connsiteY3" fmla="*/ 190547 h 1234698"/>
                <a:gd name="connsiteX4" fmla="*/ 190547 w 2128787"/>
                <a:gd name="connsiteY4" fmla="*/ 0 h 1234698"/>
                <a:gd name="connsiteX5" fmla="*/ 1846800 w 2128787"/>
                <a:gd name="connsiteY5" fmla="*/ 0 h 1234698"/>
                <a:gd name="connsiteX6" fmla="*/ 2037347 w 2128787"/>
                <a:gd name="connsiteY6" fmla="*/ 190547 h 1234698"/>
                <a:gd name="connsiteX7" fmla="*/ 2037347 w 2128787"/>
                <a:gd name="connsiteY7" fmla="*/ 1143258 h 1234698"/>
                <a:gd name="connsiteX8" fmla="*/ 2128787 w 2128787"/>
                <a:gd name="connsiteY8" fmla="*/ 1234698 h 1234698"/>
                <a:gd name="connsiteX0" fmla="*/ 2037347 w 2128787"/>
                <a:gd name="connsiteY0" fmla="*/ 1143258 h 1234698"/>
                <a:gd name="connsiteX1" fmla="*/ 0 w 2128787"/>
                <a:gd name="connsiteY1" fmla="*/ 1143258 h 1234698"/>
                <a:gd name="connsiteX2" fmla="*/ 0 w 2128787"/>
                <a:gd name="connsiteY2" fmla="*/ 1143258 h 1234698"/>
                <a:gd name="connsiteX3" fmla="*/ 0 w 2128787"/>
                <a:gd name="connsiteY3" fmla="*/ 190547 h 1234698"/>
                <a:gd name="connsiteX4" fmla="*/ 190547 w 2128787"/>
                <a:gd name="connsiteY4" fmla="*/ 0 h 1234698"/>
                <a:gd name="connsiteX5" fmla="*/ 1846800 w 2128787"/>
                <a:gd name="connsiteY5" fmla="*/ 0 h 1234698"/>
                <a:gd name="connsiteX6" fmla="*/ 2037347 w 2128787"/>
                <a:gd name="connsiteY6" fmla="*/ 190547 h 1234698"/>
                <a:gd name="connsiteX7" fmla="*/ 2128787 w 2128787"/>
                <a:gd name="connsiteY7" fmla="*/ 1234698 h 1234698"/>
                <a:gd name="connsiteX0" fmla="*/ 0 w 2128787"/>
                <a:gd name="connsiteY0" fmla="*/ 1143258 h 1234698"/>
                <a:gd name="connsiteX1" fmla="*/ 0 w 2128787"/>
                <a:gd name="connsiteY1" fmla="*/ 1143258 h 1234698"/>
                <a:gd name="connsiteX2" fmla="*/ 0 w 2128787"/>
                <a:gd name="connsiteY2" fmla="*/ 190547 h 1234698"/>
                <a:gd name="connsiteX3" fmla="*/ 190547 w 2128787"/>
                <a:gd name="connsiteY3" fmla="*/ 0 h 1234698"/>
                <a:gd name="connsiteX4" fmla="*/ 1846800 w 2128787"/>
                <a:gd name="connsiteY4" fmla="*/ 0 h 1234698"/>
                <a:gd name="connsiteX5" fmla="*/ 2037347 w 2128787"/>
                <a:gd name="connsiteY5" fmla="*/ 190547 h 1234698"/>
                <a:gd name="connsiteX6" fmla="*/ 2128787 w 2128787"/>
                <a:gd name="connsiteY6" fmla="*/ 1234698 h 1234698"/>
                <a:gd name="connsiteX0" fmla="*/ 0 w 2037347"/>
                <a:gd name="connsiteY0" fmla="*/ 1143258 h 1180910"/>
                <a:gd name="connsiteX1" fmla="*/ 0 w 2037347"/>
                <a:gd name="connsiteY1" fmla="*/ 1143258 h 1180910"/>
                <a:gd name="connsiteX2" fmla="*/ 0 w 2037347"/>
                <a:gd name="connsiteY2" fmla="*/ 190547 h 1180910"/>
                <a:gd name="connsiteX3" fmla="*/ 190547 w 2037347"/>
                <a:gd name="connsiteY3" fmla="*/ 0 h 1180910"/>
                <a:gd name="connsiteX4" fmla="*/ 1846800 w 2037347"/>
                <a:gd name="connsiteY4" fmla="*/ 0 h 1180910"/>
                <a:gd name="connsiteX5" fmla="*/ 2037347 w 2037347"/>
                <a:gd name="connsiteY5" fmla="*/ 190547 h 1180910"/>
                <a:gd name="connsiteX6" fmla="*/ 2033164 w 2037347"/>
                <a:gd name="connsiteY6" fmla="*/ 1180910 h 118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7" h="1180910">
                  <a:moveTo>
                    <a:pt x="0" y="1143258"/>
                  </a:moveTo>
                  <a:lnTo>
                    <a:pt x="0" y="1143258"/>
                  </a:lnTo>
                  <a:lnTo>
                    <a:pt x="0" y="190547"/>
                  </a:lnTo>
                  <a:cubicBezTo>
                    <a:pt x="0" y="85311"/>
                    <a:pt x="85311" y="0"/>
                    <a:pt x="190547" y="0"/>
                  </a:cubicBezTo>
                  <a:lnTo>
                    <a:pt x="1846800" y="0"/>
                  </a:lnTo>
                  <a:cubicBezTo>
                    <a:pt x="1952036" y="0"/>
                    <a:pt x="2037347" y="85311"/>
                    <a:pt x="2037347" y="190547"/>
                  </a:cubicBezTo>
                  <a:cubicBezTo>
                    <a:pt x="2035953" y="520668"/>
                    <a:pt x="2034558" y="850789"/>
                    <a:pt x="2033164" y="1180910"/>
                  </a:cubicBezTo>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Top Corners Rounded 5">
              <a:extLst>
                <a:ext uri="{FF2B5EF4-FFF2-40B4-BE49-F238E27FC236}">
                  <a16:creationId xmlns:a16="http://schemas.microsoft.com/office/drawing/2014/main" id="{51FE3219-1814-8A41-FDCA-254936133233}"/>
                </a:ext>
              </a:extLst>
            </p:cNvPr>
            <p:cNvSpPr/>
            <p:nvPr/>
          </p:nvSpPr>
          <p:spPr>
            <a:xfrm>
              <a:off x="2835973" y="2725877"/>
              <a:ext cx="2037347" cy="1180910"/>
            </a:xfrm>
            <a:custGeom>
              <a:avLst/>
              <a:gdLst>
                <a:gd name="connsiteX0" fmla="*/ 190547 w 2037347"/>
                <a:gd name="connsiteY0" fmla="*/ 0 h 1143258"/>
                <a:gd name="connsiteX1" fmla="*/ 1846800 w 2037347"/>
                <a:gd name="connsiteY1" fmla="*/ 0 h 1143258"/>
                <a:gd name="connsiteX2" fmla="*/ 2037347 w 2037347"/>
                <a:gd name="connsiteY2" fmla="*/ 190547 h 1143258"/>
                <a:gd name="connsiteX3" fmla="*/ 2037347 w 2037347"/>
                <a:gd name="connsiteY3" fmla="*/ 1143258 h 1143258"/>
                <a:gd name="connsiteX4" fmla="*/ 2037347 w 2037347"/>
                <a:gd name="connsiteY4" fmla="*/ 1143258 h 1143258"/>
                <a:gd name="connsiteX5" fmla="*/ 0 w 2037347"/>
                <a:gd name="connsiteY5" fmla="*/ 1143258 h 1143258"/>
                <a:gd name="connsiteX6" fmla="*/ 0 w 2037347"/>
                <a:gd name="connsiteY6" fmla="*/ 1143258 h 1143258"/>
                <a:gd name="connsiteX7" fmla="*/ 0 w 2037347"/>
                <a:gd name="connsiteY7" fmla="*/ 190547 h 1143258"/>
                <a:gd name="connsiteX8" fmla="*/ 190547 w 2037347"/>
                <a:gd name="connsiteY8" fmla="*/ 0 h 1143258"/>
                <a:gd name="connsiteX0" fmla="*/ 2037347 w 2128787"/>
                <a:gd name="connsiteY0" fmla="*/ 1143258 h 1234698"/>
                <a:gd name="connsiteX1" fmla="*/ 0 w 2128787"/>
                <a:gd name="connsiteY1" fmla="*/ 1143258 h 1234698"/>
                <a:gd name="connsiteX2" fmla="*/ 0 w 2128787"/>
                <a:gd name="connsiteY2" fmla="*/ 1143258 h 1234698"/>
                <a:gd name="connsiteX3" fmla="*/ 0 w 2128787"/>
                <a:gd name="connsiteY3" fmla="*/ 190547 h 1234698"/>
                <a:gd name="connsiteX4" fmla="*/ 190547 w 2128787"/>
                <a:gd name="connsiteY4" fmla="*/ 0 h 1234698"/>
                <a:gd name="connsiteX5" fmla="*/ 1846800 w 2128787"/>
                <a:gd name="connsiteY5" fmla="*/ 0 h 1234698"/>
                <a:gd name="connsiteX6" fmla="*/ 2037347 w 2128787"/>
                <a:gd name="connsiteY6" fmla="*/ 190547 h 1234698"/>
                <a:gd name="connsiteX7" fmla="*/ 2037347 w 2128787"/>
                <a:gd name="connsiteY7" fmla="*/ 1143258 h 1234698"/>
                <a:gd name="connsiteX8" fmla="*/ 2128787 w 2128787"/>
                <a:gd name="connsiteY8" fmla="*/ 1234698 h 1234698"/>
                <a:gd name="connsiteX0" fmla="*/ 2037347 w 2128787"/>
                <a:gd name="connsiteY0" fmla="*/ 1143258 h 1234698"/>
                <a:gd name="connsiteX1" fmla="*/ 0 w 2128787"/>
                <a:gd name="connsiteY1" fmla="*/ 1143258 h 1234698"/>
                <a:gd name="connsiteX2" fmla="*/ 0 w 2128787"/>
                <a:gd name="connsiteY2" fmla="*/ 1143258 h 1234698"/>
                <a:gd name="connsiteX3" fmla="*/ 0 w 2128787"/>
                <a:gd name="connsiteY3" fmla="*/ 190547 h 1234698"/>
                <a:gd name="connsiteX4" fmla="*/ 190547 w 2128787"/>
                <a:gd name="connsiteY4" fmla="*/ 0 h 1234698"/>
                <a:gd name="connsiteX5" fmla="*/ 1846800 w 2128787"/>
                <a:gd name="connsiteY5" fmla="*/ 0 h 1234698"/>
                <a:gd name="connsiteX6" fmla="*/ 2037347 w 2128787"/>
                <a:gd name="connsiteY6" fmla="*/ 190547 h 1234698"/>
                <a:gd name="connsiteX7" fmla="*/ 2128787 w 2128787"/>
                <a:gd name="connsiteY7" fmla="*/ 1234698 h 1234698"/>
                <a:gd name="connsiteX0" fmla="*/ 0 w 2128787"/>
                <a:gd name="connsiteY0" fmla="*/ 1143258 h 1234698"/>
                <a:gd name="connsiteX1" fmla="*/ 0 w 2128787"/>
                <a:gd name="connsiteY1" fmla="*/ 1143258 h 1234698"/>
                <a:gd name="connsiteX2" fmla="*/ 0 w 2128787"/>
                <a:gd name="connsiteY2" fmla="*/ 190547 h 1234698"/>
                <a:gd name="connsiteX3" fmla="*/ 190547 w 2128787"/>
                <a:gd name="connsiteY3" fmla="*/ 0 h 1234698"/>
                <a:gd name="connsiteX4" fmla="*/ 1846800 w 2128787"/>
                <a:gd name="connsiteY4" fmla="*/ 0 h 1234698"/>
                <a:gd name="connsiteX5" fmla="*/ 2037347 w 2128787"/>
                <a:gd name="connsiteY5" fmla="*/ 190547 h 1234698"/>
                <a:gd name="connsiteX6" fmla="*/ 2128787 w 2128787"/>
                <a:gd name="connsiteY6" fmla="*/ 1234698 h 1234698"/>
                <a:gd name="connsiteX0" fmla="*/ 0 w 2037347"/>
                <a:gd name="connsiteY0" fmla="*/ 1143258 h 1180910"/>
                <a:gd name="connsiteX1" fmla="*/ 0 w 2037347"/>
                <a:gd name="connsiteY1" fmla="*/ 1143258 h 1180910"/>
                <a:gd name="connsiteX2" fmla="*/ 0 w 2037347"/>
                <a:gd name="connsiteY2" fmla="*/ 190547 h 1180910"/>
                <a:gd name="connsiteX3" fmla="*/ 190547 w 2037347"/>
                <a:gd name="connsiteY3" fmla="*/ 0 h 1180910"/>
                <a:gd name="connsiteX4" fmla="*/ 1846800 w 2037347"/>
                <a:gd name="connsiteY4" fmla="*/ 0 h 1180910"/>
                <a:gd name="connsiteX5" fmla="*/ 2037347 w 2037347"/>
                <a:gd name="connsiteY5" fmla="*/ 190547 h 1180910"/>
                <a:gd name="connsiteX6" fmla="*/ 2033164 w 2037347"/>
                <a:gd name="connsiteY6" fmla="*/ 1180910 h 118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7" h="1180910">
                  <a:moveTo>
                    <a:pt x="0" y="1143258"/>
                  </a:moveTo>
                  <a:lnTo>
                    <a:pt x="0" y="1143258"/>
                  </a:lnTo>
                  <a:lnTo>
                    <a:pt x="0" y="190547"/>
                  </a:lnTo>
                  <a:cubicBezTo>
                    <a:pt x="0" y="85311"/>
                    <a:pt x="85311" y="0"/>
                    <a:pt x="190547" y="0"/>
                  </a:cubicBezTo>
                  <a:lnTo>
                    <a:pt x="1846800" y="0"/>
                  </a:lnTo>
                  <a:cubicBezTo>
                    <a:pt x="1952036" y="0"/>
                    <a:pt x="2037347" y="85311"/>
                    <a:pt x="2037347" y="190547"/>
                  </a:cubicBezTo>
                  <a:cubicBezTo>
                    <a:pt x="2035953" y="520668"/>
                    <a:pt x="2034558" y="850789"/>
                    <a:pt x="2033164" y="1180910"/>
                  </a:cubicBezTo>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Top Corners Rounded 5">
              <a:extLst>
                <a:ext uri="{FF2B5EF4-FFF2-40B4-BE49-F238E27FC236}">
                  <a16:creationId xmlns:a16="http://schemas.microsoft.com/office/drawing/2014/main" id="{1BE658BF-0F9D-9230-4CAD-9B417E4BD4BC}"/>
                </a:ext>
              </a:extLst>
            </p:cNvPr>
            <p:cNvSpPr/>
            <p:nvPr/>
          </p:nvSpPr>
          <p:spPr>
            <a:xfrm>
              <a:off x="611292" y="2725877"/>
              <a:ext cx="2037347" cy="1180910"/>
            </a:xfrm>
            <a:custGeom>
              <a:avLst/>
              <a:gdLst>
                <a:gd name="connsiteX0" fmla="*/ 190547 w 2037347"/>
                <a:gd name="connsiteY0" fmla="*/ 0 h 1143258"/>
                <a:gd name="connsiteX1" fmla="*/ 1846800 w 2037347"/>
                <a:gd name="connsiteY1" fmla="*/ 0 h 1143258"/>
                <a:gd name="connsiteX2" fmla="*/ 2037347 w 2037347"/>
                <a:gd name="connsiteY2" fmla="*/ 190547 h 1143258"/>
                <a:gd name="connsiteX3" fmla="*/ 2037347 w 2037347"/>
                <a:gd name="connsiteY3" fmla="*/ 1143258 h 1143258"/>
                <a:gd name="connsiteX4" fmla="*/ 2037347 w 2037347"/>
                <a:gd name="connsiteY4" fmla="*/ 1143258 h 1143258"/>
                <a:gd name="connsiteX5" fmla="*/ 0 w 2037347"/>
                <a:gd name="connsiteY5" fmla="*/ 1143258 h 1143258"/>
                <a:gd name="connsiteX6" fmla="*/ 0 w 2037347"/>
                <a:gd name="connsiteY6" fmla="*/ 1143258 h 1143258"/>
                <a:gd name="connsiteX7" fmla="*/ 0 w 2037347"/>
                <a:gd name="connsiteY7" fmla="*/ 190547 h 1143258"/>
                <a:gd name="connsiteX8" fmla="*/ 190547 w 2037347"/>
                <a:gd name="connsiteY8" fmla="*/ 0 h 1143258"/>
                <a:gd name="connsiteX0" fmla="*/ 2037347 w 2128787"/>
                <a:gd name="connsiteY0" fmla="*/ 1143258 h 1234698"/>
                <a:gd name="connsiteX1" fmla="*/ 0 w 2128787"/>
                <a:gd name="connsiteY1" fmla="*/ 1143258 h 1234698"/>
                <a:gd name="connsiteX2" fmla="*/ 0 w 2128787"/>
                <a:gd name="connsiteY2" fmla="*/ 1143258 h 1234698"/>
                <a:gd name="connsiteX3" fmla="*/ 0 w 2128787"/>
                <a:gd name="connsiteY3" fmla="*/ 190547 h 1234698"/>
                <a:gd name="connsiteX4" fmla="*/ 190547 w 2128787"/>
                <a:gd name="connsiteY4" fmla="*/ 0 h 1234698"/>
                <a:gd name="connsiteX5" fmla="*/ 1846800 w 2128787"/>
                <a:gd name="connsiteY5" fmla="*/ 0 h 1234698"/>
                <a:gd name="connsiteX6" fmla="*/ 2037347 w 2128787"/>
                <a:gd name="connsiteY6" fmla="*/ 190547 h 1234698"/>
                <a:gd name="connsiteX7" fmla="*/ 2037347 w 2128787"/>
                <a:gd name="connsiteY7" fmla="*/ 1143258 h 1234698"/>
                <a:gd name="connsiteX8" fmla="*/ 2128787 w 2128787"/>
                <a:gd name="connsiteY8" fmla="*/ 1234698 h 1234698"/>
                <a:gd name="connsiteX0" fmla="*/ 2037347 w 2128787"/>
                <a:gd name="connsiteY0" fmla="*/ 1143258 h 1234698"/>
                <a:gd name="connsiteX1" fmla="*/ 0 w 2128787"/>
                <a:gd name="connsiteY1" fmla="*/ 1143258 h 1234698"/>
                <a:gd name="connsiteX2" fmla="*/ 0 w 2128787"/>
                <a:gd name="connsiteY2" fmla="*/ 1143258 h 1234698"/>
                <a:gd name="connsiteX3" fmla="*/ 0 w 2128787"/>
                <a:gd name="connsiteY3" fmla="*/ 190547 h 1234698"/>
                <a:gd name="connsiteX4" fmla="*/ 190547 w 2128787"/>
                <a:gd name="connsiteY4" fmla="*/ 0 h 1234698"/>
                <a:gd name="connsiteX5" fmla="*/ 1846800 w 2128787"/>
                <a:gd name="connsiteY5" fmla="*/ 0 h 1234698"/>
                <a:gd name="connsiteX6" fmla="*/ 2037347 w 2128787"/>
                <a:gd name="connsiteY6" fmla="*/ 190547 h 1234698"/>
                <a:gd name="connsiteX7" fmla="*/ 2128787 w 2128787"/>
                <a:gd name="connsiteY7" fmla="*/ 1234698 h 1234698"/>
                <a:gd name="connsiteX0" fmla="*/ 0 w 2128787"/>
                <a:gd name="connsiteY0" fmla="*/ 1143258 h 1234698"/>
                <a:gd name="connsiteX1" fmla="*/ 0 w 2128787"/>
                <a:gd name="connsiteY1" fmla="*/ 1143258 h 1234698"/>
                <a:gd name="connsiteX2" fmla="*/ 0 w 2128787"/>
                <a:gd name="connsiteY2" fmla="*/ 190547 h 1234698"/>
                <a:gd name="connsiteX3" fmla="*/ 190547 w 2128787"/>
                <a:gd name="connsiteY3" fmla="*/ 0 h 1234698"/>
                <a:gd name="connsiteX4" fmla="*/ 1846800 w 2128787"/>
                <a:gd name="connsiteY4" fmla="*/ 0 h 1234698"/>
                <a:gd name="connsiteX5" fmla="*/ 2037347 w 2128787"/>
                <a:gd name="connsiteY5" fmla="*/ 190547 h 1234698"/>
                <a:gd name="connsiteX6" fmla="*/ 2128787 w 2128787"/>
                <a:gd name="connsiteY6" fmla="*/ 1234698 h 1234698"/>
                <a:gd name="connsiteX0" fmla="*/ 0 w 2037347"/>
                <a:gd name="connsiteY0" fmla="*/ 1143258 h 1180910"/>
                <a:gd name="connsiteX1" fmla="*/ 0 w 2037347"/>
                <a:gd name="connsiteY1" fmla="*/ 1143258 h 1180910"/>
                <a:gd name="connsiteX2" fmla="*/ 0 w 2037347"/>
                <a:gd name="connsiteY2" fmla="*/ 190547 h 1180910"/>
                <a:gd name="connsiteX3" fmla="*/ 190547 w 2037347"/>
                <a:gd name="connsiteY3" fmla="*/ 0 h 1180910"/>
                <a:gd name="connsiteX4" fmla="*/ 1846800 w 2037347"/>
                <a:gd name="connsiteY4" fmla="*/ 0 h 1180910"/>
                <a:gd name="connsiteX5" fmla="*/ 2037347 w 2037347"/>
                <a:gd name="connsiteY5" fmla="*/ 190547 h 1180910"/>
                <a:gd name="connsiteX6" fmla="*/ 2033164 w 2037347"/>
                <a:gd name="connsiteY6" fmla="*/ 1180910 h 118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7" h="1180910">
                  <a:moveTo>
                    <a:pt x="0" y="1143258"/>
                  </a:moveTo>
                  <a:lnTo>
                    <a:pt x="0" y="1143258"/>
                  </a:lnTo>
                  <a:lnTo>
                    <a:pt x="0" y="190547"/>
                  </a:lnTo>
                  <a:cubicBezTo>
                    <a:pt x="0" y="85311"/>
                    <a:pt x="85311" y="0"/>
                    <a:pt x="190547" y="0"/>
                  </a:cubicBezTo>
                  <a:lnTo>
                    <a:pt x="1846800" y="0"/>
                  </a:lnTo>
                  <a:cubicBezTo>
                    <a:pt x="1952036" y="0"/>
                    <a:pt x="2037347" y="85311"/>
                    <a:pt x="2037347" y="190547"/>
                  </a:cubicBezTo>
                  <a:cubicBezTo>
                    <a:pt x="2035953" y="520668"/>
                    <a:pt x="2034558" y="850789"/>
                    <a:pt x="2033164" y="1180910"/>
                  </a:cubicBezTo>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Top Corners Rounded 11">
              <a:extLst>
                <a:ext uri="{FF2B5EF4-FFF2-40B4-BE49-F238E27FC236}">
                  <a16:creationId xmlns:a16="http://schemas.microsoft.com/office/drawing/2014/main" id="{D965A29F-D40B-E61A-AAA6-69B5298BD3CD}"/>
                </a:ext>
              </a:extLst>
            </p:cNvPr>
            <p:cNvSpPr/>
            <p:nvPr/>
          </p:nvSpPr>
          <p:spPr>
            <a:xfrm>
              <a:off x="611293" y="2639844"/>
              <a:ext cx="2037347" cy="726562"/>
            </a:xfrm>
            <a:prstGeom prst="round2SameRect">
              <a:avLst>
                <a:gd name="adj1" fmla="val 15976"/>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12">
              <a:extLst>
                <a:ext uri="{FF2B5EF4-FFF2-40B4-BE49-F238E27FC236}">
                  <a16:creationId xmlns:a16="http://schemas.microsoft.com/office/drawing/2014/main" id="{96DA2DB0-561B-B068-3872-9E1D45625DF1}"/>
                </a:ext>
              </a:extLst>
            </p:cNvPr>
            <p:cNvSpPr/>
            <p:nvPr/>
          </p:nvSpPr>
          <p:spPr>
            <a:xfrm>
              <a:off x="1001942" y="2360030"/>
              <a:ext cx="1286190" cy="1286190"/>
            </a:xfrm>
            <a:prstGeom prst="ellips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id="{054535D7-E08B-64D2-0E78-271BED1ECA31}"/>
                </a:ext>
              </a:extLst>
            </p:cNvPr>
            <p:cNvSpPr/>
            <p:nvPr/>
          </p:nvSpPr>
          <p:spPr>
            <a:xfrm>
              <a:off x="1149847" y="2507935"/>
              <a:ext cx="990380" cy="99038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srgbClr val="ED4B6D"/>
                  </a:solidFill>
                  <a:effectLst/>
                  <a:uLnTx/>
                  <a:uFillTx/>
                  <a:latin typeface="Calibri"/>
                  <a:ea typeface="+mn-ea"/>
                  <a:cs typeface="+mn-cs"/>
                </a:rPr>
                <a:t>1</a:t>
              </a:r>
            </a:p>
          </p:txBody>
        </p:sp>
        <p:sp>
          <p:nvSpPr>
            <p:cNvPr id="15" name="Rectangle: Top Corners Rounded 14">
              <a:extLst>
                <a:ext uri="{FF2B5EF4-FFF2-40B4-BE49-F238E27FC236}">
                  <a16:creationId xmlns:a16="http://schemas.microsoft.com/office/drawing/2014/main" id="{E42F2415-CAF7-55C2-7247-EF5B259176F0}"/>
                </a:ext>
              </a:extLst>
            </p:cNvPr>
            <p:cNvSpPr/>
            <p:nvPr/>
          </p:nvSpPr>
          <p:spPr>
            <a:xfrm>
              <a:off x="2846493" y="2639844"/>
              <a:ext cx="2037347" cy="726562"/>
            </a:xfrm>
            <a:prstGeom prst="round2SameRect">
              <a:avLst>
                <a:gd name="adj1" fmla="val 15976"/>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Oval 15">
              <a:extLst>
                <a:ext uri="{FF2B5EF4-FFF2-40B4-BE49-F238E27FC236}">
                  <a16:creationId xmlns:a16="http://schemas.microsoft.com/office/drawing/2014/main" id="{3F0E3280-3C16-232B-AD37-8AE690F20CF9}"/>
                </a:ext>
              </a:extLst>
            </p:cNvPr>
            <p:cNvSpPr/>
            <p:nvPr/>
          </p:nvSpPr>
          <p:spPr>
            <a:xfrm>
              <a:off x="3237142" y="2360030"/>
              <a:ext cx="1286190" cy="1286190"/>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Oval 16">
              <a:extLst>
                <a:ext uri="{FF2B5EF4-FFF2-40B4-BE49-F238E27FC236}">
                  <a16:creationId xmlns:a16="http://schemas.microsoft.com/office/drawing/2014/main" id="{30AB4361-5531-36CD-14AB-965C3AE439C2}"/>
                </a:ext>
              </a:extLst>
            </p:cNvPr>
            <p:cNvSpPr/>
            <p:nvPr/>
          </p:nvSpPr>
          <p:spPr>
            <a:xfrm>
              <a:off x="3385047" y="2507935"/>
              <a:ext cx="990380" cy="99038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srgbClr val="00A295"/>
                  </a:solidFill>
                  <a:effectLst/>
                  <a:uLnTx/>
                  <a:uFillTx/>
                  <a:latin typeface="Calibri"/>
                  <a:ea typeface="+mn-ea"/>
                  <a:cs typeface="+mn-cs"/>
                </a:rPr>
                <a:t>2</a:t>
              </a:r>
            </a:p>
          </p:txBody>
        </p:sp>
        <p:sp>
          <p:nvSpPr>
            <p:cNvPr id="18" name="Rectangle: Top Corners Rounded 17">
              <a:extLst>
                <a:ext uri="{FF2B5EF4-FFF2-40B4-BE49-F238E27FC236}">
                  <a16:creationId xmlns:a16="http://schemas.microsoft.com/office/drawing/2014/main" id="{79796D6A-54CC-838F-0A30-9EA689E7469F}"/>
                </a:ext>
              </a:extLst>
            </p:cNvPr>
            <p:cNvSpPr/>
            <p:nvPr/>
          </p:nvSpPr>
          <p:spPr>
            <a:xfrm>
              <a:off x="5080534" y="2639844"/>
              <a:ext cx="2037347" cy="726562"/>
            </a:xfrm>
            <a:prstGeom prst="round2SameRect">
              <a:avLst>
                <a:gd name="adj1" fmla="val 15976"/>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a:extLst>
                <a:ext uri="{FF2B5EF4-FFF2-40B4-BE49-F238E27FC236}">
                  <a16:creationId xmlns:a16="http://schemas.microsoft.com/office/drawing/2014/main" id="{D7501F76-9043-B3FE-16BD-5EF7B06367E2}"/>
                </a:ext>
              </a:extLst>
            </p:cNvPr>
            <p:cNvSpPr/>
            <p:nvPr/>
          </p:nvSpPr>
          <p:spPr>
            <a:xfrm>
              <a:off x="5471183" y="2360030"/>
              <a:ext cx="1286190" cy="1286190"/>
            </a:xfrm>
            <a:prstGeom prst="ellips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Oval 19">
              <a:extLst>
                <a:ext uri="{FF2B5EF4-FFF2-40B4-BE49-F238E27FC236}">
                  <a16:creationId xmlns:a16="http://schemas.microsoft.com/office/drawing/2014/main" id="{F36E4DFD-3EA1-E177-438B-F057893A959C}"/>
                </a:ext>
              </a:extLst>
            </p:cNvPr>
            <p:cNvSpPr/>
            <p:nvPr/>
          </p:nvSpPr>
          <p:spPr>
            <a:xfrm>
              <a:off x="5619088" y="2507935"/>
              <a:ext cx="990380" cy="99038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srgbClr val="ED4B6D"/>
                  </a:solidFill>
                  <a:effectLst/>
                  <a:uLnTx/>
                  <a:uFillTx/>
                  <a:latin typeface="Calibri"/>
                  <a:ea typeface="+mn-ea"/>
                  <a:cs typeface="+mn-cs"/>
                </a:rPr>
                <a:t>3</a:t>
              </a:r>
            </a:p>
          </p:txBody>
        </p:sp>
        <p:sp>
          <p:nvSpPr>
            <p:cNvPr id="21" name="Rectangle: Top Corners Rounded 20">
              <a:extLst>
                <a:ext uri="{FF2B5EF4-FFF2-40B4-BE49-F238E27FC236}">
                  <a16:creationId xmlns:a16="http://schemas.microsoft.com/office/drawing/2014/main" id="{513A7907-3066-758A-BA1C-1CC2C8C6CD7C}"/>
                </a:ext>
              </a:extLst>
            </p:cNvPr>
            <p:cNvSpPr/>
            <p:nvPr/>
          </p:nvSpPr>
          <p:spPr>
            <a:xfrm>
              <a:off x="7295461" y="2639844"/>
              <a:ext cx="2037347" cy="726562"/>
            </a:xfrm>
            <a:prstGeom prst="round2SameRect">
              <a:avLst>
                <a:gd name="adj1" fmla="val 15976"/>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Oval 21">
              <a:extLst>
                <a:ext uri="{FF2B5EF4-FFF2-40B4-BE49-F238E27FC236}">
                  <a16:creationId xmlns:a16="http://schemas.microsoft.com/office/drawing/2014/main" id="{A26D6156-C0DB-E5EE-1AA0-690247F627C0}"/>
                </a:ext>
              </a:extLst>
            </p:cNvPr>
            <p:cNvSpPr/>
            <p:nvPr/>
          </p:nvSpPr>
          <p:spPr>
            <a:xfrm>
              <a:off x="7686110" y="2360030"/>
              <a:ext cx="1286190" cy="1286190"/>
            </a:xfrm>
            <a:prstGeom prst="ellipse">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Oval 22">
              <a:extLst>
                <a:ext uri="{FF2B5EF4-FFF2-40B4-BE49-F238E27FC236}">
                  <a16:creationId xmlns:a16="http://schemas.microsoft.com/office/drawing/2014/main" id="{87A0BB01-8E99-3852-6653-5045D40BF120}"/>
                </a:ext>
              </a:extLst>
            </p:cNvPr>
            <p:cNvSpPr/>
            <p:nvPr/>
          </p:nvSpPr>
          <p:spPr>
            <a:xfrm>
              <a:off x="7834015" y="2507935"/>
              <a:ext cx="990380" cy="99038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srgbClr val="00A295"/>
                  </a:solidFill>
                  <a:effectLst/>
                  <a:uLnTx/>
                  <a:uFillTx/>
                  <a:latin typeface="Calibri"/>
                  <a:ea typeface="+mn-ea"/>
                  <a:cs typeface="+mn-cs"/>
                </a:rPr>
                <a:t>4</a:t>
              </a:r>
            </a:p>
          </p:txBody>
        </p:sp>
        <p:sp>
          <p:nvSpPr>
            <p:cNvPr id="24" name="Rectangle: Top Corners Rounded 23">
              <a:extLst>
                <a:ext uri="{FF2B5EF4-FFF2-40B4-BE49-F238E27FC236}">
                  <a16:creationId xmlns:a16="http://schemas.microsoft.com/office/drawing/2014/main" id="{6FB464B8-78D3-79E7-838C-F716D0C1B8FB}"/>
                </a:ext>
              </a:extLst>
            </p:cNvPr>
            <p:cNvSpPr/>
            <p:nvPr/>
          </p:nvSpPr>
          <p:spPr>
            <a:xfrm>
              <a:off x="9543361" y="2639844"/>
              <a:ext cx="2037347" cy="726562"/>
            </a:xfrm>
            <a:prstGeom prst="round2SameRect">
              <a:avLst>
                <a:gd name="adj1" fmla="val 15976"/>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Oval 24">
              <a:extLst>
                <a:ext uri="{FF2B5EF4-FFF2-40B4-BE49-F238E27FC236}">
                  <a16:creationId xmlns:a16="http://schemas.microsoft.com/office/drawing/2014/main" id="{D84022AD-671B-5792-73DB-668674D8294A}"/>
                </a:ext>
              </a:extLst>
            </p:cNvPr>
            <p:cNvSpPr/>
            <p:nvPr/>
          </p:nvSpPr>
          <p:spPr>
            <a:xfrm>
              <a:off x="9934010" y="2360030"/>
              <a:ext cx="1286190" cy="1286190"/>
            </a:xfrm>
            <a:prstGeom prst="ellips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Oval 25">
              <a:extLst>
                <a:ext uri="{FF2B5EF4-FFF2-40B4-BE49-F238E27FC236}">
                  <a16:creationId xmlns:a16="http://schemas.microsoft.com/office/drawing/2014/main" id="{14524EE0-96C9-CF06-6270-FEDE40BD8184}"/>
                </a:ext>
              </a:extLst>
            </p:cNvPr>
            <p:cNvSpPr/>
            <p:nvPr/>
          </p:nvSpPr>
          <p:spPr>
            <a:xfrm>
              <a:off x="10081915" y="2507935"/>
              <a:ext cx="990380" cy="99038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srgbClr val="ED4B6D"/>
                  </a:solidFill>
                  <a:effectLst/>
                  <a:uLnTx/>
                  <a:uFillTx/>
                  <a:latin typeface="Calibri"/>
                  <a:ea typeface="+mn-ea"/>
                  <a:cs typeface="+mn-cs"/>
                </a:rPr>
                <a:t>5</a:t>
              </a:r>
            </a:p>
          </p:txBody>
        </p:sp>
        <p:sp>
          <p:nvSpPr>
            <p:cNvPr id="27" name="TextBox 26">
              <a:extLst>
                <a:ext uri="{FF2B5EF4-FFF2-40B4-BE49-F238E27FC236}">
                  <a16:creationId xmlns:a16="http://schemas.microsoft.com/office/drawing/2014/main" id="{4A1DDA12-8EDC-E04E-CD07-C8B765336835}"/>
                </a:ext>
              </a:extLst>
            </p:cNvPr>
            <p:cNvSpPr txBox="1"/>
            <p:nvPr/>
          </p:nvSpPr>
          <p:spPr>
            <a:xfrm>
              <a:off x="611932" y="3751889"/>
              <a:ext cx="2036065" cy="2031325"/>
            </a:xfrm>
            <a:prstGeom prst="rect">
              <a:avLst/>
            </a:prstGeom>
            <a:noFill/>
          </p:spPr>
          <p:txBody>
            <a:bodyPr wrap="square">
              <a:spAutoFit/>
            </a:bodyPr>
            <a:lstStyle/>
            <a:p>
              <a:pPr marL="88900" marR="0" lvl="1"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rPr>
                <a:t>Strict standards must be reflected in HR policies and adhered to by staff who hold positions of power over students or other members of staff who are vulnerable such as junior staff, interns and  fellows </a:t>
              </a:r>
              <a:endParaRPr kumimoji="0" lang="en-ZA"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39A849D1-96A6-5CC9-9647-AF1A54B06309}"/>
                </a:ext>
              </a:extLst>
            </p:cNvPr>
            <p:cNvSpPr txBox="1"/>
            <p:nvPr/>
          </p:nvSpPr>
          <p:spPr>
            <a:xfrm>
              <a:off x="2930476" y="3751889"/>
              <a:ext cx="2036065" cy="1600438"/>
            </a:xfrm>
            <a:prstGeom prst="rect">
              <a:avLst/>
            </a:prstGeom>
            <a:noFill/>
          </p:spPr>
          <p:txBody>
            <a:bodyPr wrap="square">
              <a:spAutoFit/>
            </a:bodyPr>
            <a:lstStyle/>
            <a:p>
              <a:pPr marL="88900" marR="0" lvl="1"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Staff members in relationships with students or junior staff must disclose this information to HR and their senior line management </a:t>
              </a:r>
            </a:p>
          </p:txBody>
        </p:sp>
        <p:sp>
          <p:nvSpPr>
            <p:cNvPr id="29" name="TextBox 28">
              <a:extLst>
                <a:ext uri="{FF2B5EF4-FFF2-40B4-BE49-F238E27FC236}">
                  <a16:creationId xmlns:a16="http://schemas.microsoft.com/office/drawing/2014/main" id="{1249F235-8CBA-1098-9432-5D5017B33D3F}"/>
                </a:ext>
              </a:extLst>
            </p:cNvPr>
            <p:cNvSpPr txBox="1"/>
            <p:nvPr/>
          </p:nvSpPr>
          <p:spPr>
            <a:xfrm>
              <a:off x="5053049" y="3706938"/>
              <a:ext cx="2161073" cy="2031325"/>
            </a:xfrm>
            <a:prstGeom prst="rect">
              <a:avLst/>
            </a:prstGeom>
            <a:noFill/>
          </p:spPr>
          <p:txBody>
            <a:bodyPr wrap="square">
              <a:spAutoFit/>
            </a:bodyPr>
            <a:lstStyle/>
            <a:p>
              <a:pPr marL="88900" marR="0" lvl="1"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Staff members in relationships with students or junior staff must recuse themselves if any conflict of interest might occur. For example if they are supervising work of such students or junior staff</a:t>
              </a:r>
            </a:p>
          </p:txBody>
        </p:sp>
        <p:sp>
          <p:nvSpPr>
            <p:cNvPr id="30" name="TextBox 29">
              <a:extLst>
                <a:ext uri="{FF2B5EF4-FFF2-40B4-BE49-F238E27FC236}">
                  <a16:creationId xmlns:a16="http://schemas.microsoft.com/office/drawing/2014/main" id="{B0DE5D18-3B1A-235F-CB42-60B787965FA0}"/>
                </a:ext>
              </a:extLst>
            </p:cNvPr>
            <p:cNvSpPr txBox="1"/>
            <p:nvPr/>
          </p:nvSpPr>
          <p:spPr>
            <a:xfrm>
              <a:off x="7399431" y="3690116"/>
              <a:ext cx="1859548" cy="2031325"/>
            </a:xfrm>
            <a:prstGeom prst="rect">
              <a:avLst/>
            </a:prstGeom>
            <a:noFill/>
          </p:spPr>
          <p:txBody>
            <a:bodyPr wrap="square">
              <a:spAutoFit/>
            </a:bodyPr>
            <a:lstStyle/>
            <a:p>
              <a:pPr marL="88900" marR="0" lvl="1"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Staff members in relationships with students or junior staff must declare, on an annual basis that there will be no conflict of interest if they continue that relationship</a:t>
              </a:r>
            </a:p>
          </p:txBody>
        </p:sp>
        <p:sp>
          <p:nvSpPr>
            <p:cNvPr id="31" name="TextBox 30">
              <a:extLst>
                <a:ext uri="{FF2B5EF4-FFF2-40B4-BE49-F238E27FC236}">
                  <a16:creationId xmlns:a16="http://schemas.microsoft.com/office/drawing/2014/main" id="{9AD37E24-1200-D9C3-10C9-D25E4CA899D5}"/>
                </a:ext>
              </a:extLst>
            </p:cNvPr>
            <p:cNvSpPr txBox="1"/>
            <p:nvPr/>
          </p:nvSpPr>
          <p:spPr>
            <a:xfrm>
              <a:off x="9533783" y="3671139"/>
              <a:ext cx="2046878" cy="1815882"/>
            </a:xfrm>
            <a:prstGeom prst="rect">
              <a:avLst/>
            </a:prstGeom>
            <a:noFill/>
          </p:spPr>
          <p:txBody>
            <a:bodyPr wrap="square">
              <a:spAutoFit/>
            </a:bodyPr>
            <a:lstStyle/>
            <a:p>
              <a:pPr marL="88900" marR="0" lvl="1"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HR must obtain written acceptance and acknowledgement from junior staff or students in relationships with staff members that such relationships are consensual</a:t>
              </a:r>
            </a:p>
          </p:txBody>
        </p:sp>
        <p:cxnSp>
          <p:nvCxnSpPr>
            <p:cNvPr id="32" name="Straight Connector 31">
              <a:extLst>
                <a:ext uri="{FF2B5EF4-FFF2-40B4-BE49-F238E27FC236}">
                  <a16:creationId xmlns:a16="http://schemas.microsoft.com/office/drawing/2014/main" id="{7F7CF812-863D-CE22-7C26-C7C179801D73}"/>
                </a:ext>
              </a:extLst>
            </p:cNvPr>
            <p:cNvCxnSpPr/>
            <p:nvPr/>
          </p:nvCxnSpPr>
          <p:spPr>
            <a:xfrm>
              <a:off x="2747073" y="2564204"/>
              <a:ext cx="0" cy="237133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28544B8-B036-5770-D1B8-41E156F0FF8F}"/>
                </a:ext>
              </a:extLst>
            </p:cNvPr>
            <p:cNvCxnSpPr/>
            <p:nvPr/>
          </p:nvCxnSpPr>
          <p:spPr>
            <a:xfrm>
              <a:off x="5004642" y="2564204"/>
              <a:ext cx="0" cy="237133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378CC14-7045-1429-F40C-CA01D0B8B132}"/>
                </a:ext>
              </a:extLst>
            </p:cNvPr>
            <p:cNvCxnSpPr/>
            <p:nvPr/>
          </p:nvCxnSpPr>
          <p:spPr>
            <a:xfrm>
              <a:off x="7202287" y="2564204"/>
              <a:ext cx="0" cy="237133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A8020A3-84B9-518C-9800-32B8E943ED49}"/>
                </a:ext>
              </a:extLst>
            </p:cNvPr>
            <p:cNvCxnSpPr/>
            <p:nvPr/>
          </p:nvCxnSpPr>
          <p:spPr>
            <a:xfrm>
              <a:off x="9428545" y="2564204"/>
              <a:ext cx="0" cy="237133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36" name="Picture 35">
            <a:extLst>
              <a:ext uri="{FF2B5EF4-FFF2-40B4-BE49-F238E27FC236}">
                <a16:creationId xmlns:a16="http://schemas.microsoft.com/office/drawing/2014/main" id="{26F7D331-EC56-2F7A-3E1E-92D6263E34AD}"/>
              </a:ext>
            </a:extLst>
          </p:cNvPr>
          <p:cNvPicPr>
            <a:picLocks noChangeAspect="1"/>
          </p:cNvPicPr>
          <p:nvPr/>
        </p:nvPicPr>
        <p:blipFill>
          <a:blip r:embed="rId3"/>
          <a:stretch>
            <a:fillRect/>
          </a:stretch>
        </p:blipFill>
        <p:spPr>
          <a:xfrm>
            <a:off x="9834689" y="56335"/>
            <a:ext cx="2141406" cy="502964"/>
          </a:xfrm>
          <a:prstGeom prst="rect">
            <a:avLst/>
          </a:prstGeom>
        </p:spPr>
      </p:pic>
    </p:spTree>
    <p:extLst>
      <p:ext uri="{BB962C8B-B14F-4D97-AF65-F5344CB8AC3E}">
        <p14:creationId xmlns:p14="http://schemas.microsoft.com/office/powerpoint/2010/main" val="3778513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7FB08-4F2A-4782-8051-8AB99F034F3D}"/>
              </a:ext>
            </a:extLst>
          </p:cNvPr>
          <p:cNvSpPr>
            <a:spLocks noGrp="1"/>
          </p:cNvSpPr>
          <p:nvPr>
            <p:ph type="title"/>
          </p:nvPr>
        </p:nvSpPr>
        <p:spPr>
          <a:xfrm>
            <a:off x="262558" y="136526"/>
            <a:ext cx="11522074" cy="597772"/>
          </a:xfrm>
        </p:spPr>
        <p:txBody>
          <a:bodyPr>
            <a:normAutofit/>
          </a:bodyPr>
          <a:lstStyle/>
          <a:p>
            <a:r>
              <a:rPr lang="en-ZA" dirty="0">
                <a:latin typeface="+mn-lt"/>
                <a:cs typeface="Arial Narrow" panose="020B0604020202020204" pitchFamily="34" charset="0"/>
              </a:rPr>
              <a:t>PROTOCOL: SAFETY AND SECURITY</a:t>
            </a:r>
          </a:p>
        </p:txBody>
      </p:sp>
      <p:sp>
        <p:nvSpPr>
          <p:cNvPr id="20" name="Rectangle 19">
            <a:extLst>
              <a:ext uri="{FF2B5EF4-FFF2-40B4-BE49-F238E27FC236}">
                <a16:creationId xmlns:a16="http://schemas.microsoft.com/office/drawing/2014/main" id="{CDCF8BBE-DFD9-448B-8A76-118B35511EED}"/>
              </a:ext>
            </a:extLst>
          </p:cNvPr>
          <p:cNvSpPr/>
          <p:nvPr/>
        </p:nvSpPr>
        <p:spPr>
          <a:xfrm>
            <a:off x="1230298" y="783020"/>
            <a:ext cx="10616157" cy="767250"/>
          </a:xfrm>
          <a:prstGeom prst="rect">
            <a:avLst/>
          </a:prstGeom>
          <a:solidFill>
            <a:schemeClr val="bg1">
              <a:lumMod val="95000"/>
            </a:schemeClr>
          </a:solidFill>
          <a:ln w="12700" cap="flat" cmpd="sng" algn="ctr">
            <a:solidFill>
              <a:sysClr val="window" lastClr="FFFFFF"/>
            </a:solidFill>
            <a:prstDash val="solid"/>
            <a:miter lim="800000"/>
          </a:ln>
          <a:effectLst/>
        </p:spPr>
        <p:txBody>
          <a:bodyPr rot="0" spcFirstLastPara="0" vertOverflow="overflow" horzOverflow="overflow" vert="horz" wrap="square" lIns="84406" tIns="84406" rIns="84406" bIns="8440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Institutions must maintain proper standards of safety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security on campus under their jurisdiction (satellite etc.)</a:t>
            </a:r>
          </a:p>
        </p:txBody>
      </p:sp>
      <p:grpSp>
        <p:nvGrpSpPr>
          <p:cNvPr id="13" name="Group 12">
            <a:extLst>
              <a:ext uri="{FF2B5EF4-FFF2-40B4-BE49-F238E27FC236}">
                <a16:creationId xmlns:a16="http://schemas.microsoft.com/office/drawing/2014/main" id="{50EC25D7-A683-94C0-2BC7-00749B6EF2B9}"/>
              </a:ext>
            </a:extLst>
          </p:cNvPr>
          <p:cNvGrpSpPr/>
          <p:nvPr/>
        </p:nvGrpSpPr>
        <p:grpSpPr>
          <a:xfrm>
            <a:off x="334934" y="835089"/>
            <a:ext cx="1126237" cy="621952"/>
            <a:chOff x="1855980" y="697924"/>
            <a:chExt cx="1534635" cy="847485"/>
          </a:xfrm>
        </p:grpSpPr>
        <p:grpSp>
          <p:nvGrpSpPr>
            <p:cNvPr id="9" name="Group 8">
              <a:extLst>
                <a:ext uri="{FF2B5EF4-FFF2-40B4-BE49-F238E27FC236}">
                  <a16:creationId xmlns:a16="http://schemas.microsoft.com/office/drawing/2014/main" id="{F239505A-DD07-3199-054D-583E6B8DDFD9}"/>
                </a:ext>
              </a:extLst>
            </p:cNvPr>
            <p:cNvGrpSpPr/>
            <p:nvPr/>
          </p:nvGrpSpPr>
          <p:grpSpPr>
            <a:xfrm>
              <a:off x="1855980" y="697924"/>
              <a:ext cx="1534635" cy="847485"/>
              <a:chOff x="338879" y="964183"/>
              <a:chExt cx="904073" cy="499264"/>
            </a:xfrm>
          </p:grpSpPr>
          <p:sp>
            <p:nvSpPr>
              <p:cNvPr id="10" name="Freeform: Shape 4">
                <a:extLst>
                  <a:ext uri="{FF2B5EF4-FFF2-40B4-BE49-F238E27FC236}">
                    <a16:creationId xmlns:a16="http://schemas.microsoft.com/office/drawing/2014/main" id="{DC29F76A-1007-F56E-CB41-9D5E29034F39}"/>
                  </a:ext>
                </a:extLst>
              </p:cNvPr>
              <p:cNvSpPr/>
              <p:nvPr/>
            </p:nvSpPr>
            <p:spPr>
              <a:xfrm flipV="1">
                <a:off x="338879" y="964183"/>
                <a:ext cx="674720" cy="499264"/>
              </a:xfrm>
              <a:custGeom>
                <a:avLst/>
                <a:gdLst>
                  <a:gd name="connsiteX0" fmla="*/ 0 w 1404937"/>
                  <a:gd name="connsiteY0" fmla="*/ 0 h 1057275"/>
                  <a:gd name="connsiteX1" fmla="*/ 0 w 1404937"/>
                  <a:gd name="connsiteY1" fmla="*/ 1057275 h 1057275"/>
                  <a:gd name="connsiteX2" fmla="*/ 1047750 w 1404937"/>
                  <a:gd name="connsiteY2" fmla="*/ 1057275 h 1057275"/>
                  <a:gd name="connsiteX3" fmla="*/ 1395412 w 1404937"/>
                  <a:gd name="connsiteY3" fmla="*/ 785812 h 1057275"/>
                  <a:gd name="connsiteX4" fmla="*/ 1404937 w 1404937"/>
                  <a:gd name="connsiteY4" fmla="*/ 276225 h 1057275"/>
                  <a:gd name="connsiteX5" fmla="*/ 1062037 w 1404937"/>
                  <a:gd name="connsiteY5" fmla="*/ 9525 h 1057275"/>
                  <a:gd name="connsiteX6" fmla="*/ 0 w 1404937"/>
                  <a:gd name="connsiteY6" fmla="*/ 0 h 1057275"/>
                  <a:gd name="connsiteX0" fmla="*/ 0 w 1404937"/>
                  <a:gd name="connsiteY0" fmla="*/ 0 h 1057275"/>
                  <a:gd name="connsiteX1" fmla="*/ 0 w 1404937"/>
                  <a:gd name="connsiteY1" fmla="*/ 1057275 h 1057275"/>
                  <a:gd name="connsiteX2" fmla="*/ 1047750 w 1404937"/>
                  <a:gd name="connsiteY2" fmla="*/ 1057275 h 1057275"/>
                  <a:gd name="connsiteX3" fmla="*/ 1395412 w 1404937"/>
                  <a:gd name="connsiteY3" fmla="*/ 785812 h 1057275"/>
                  <a:gd name="connsiteX4" fmla="*/ 1404937 w 1404937"/>
                  <a:gd name="connsiteY4" fmla="*/ 276225 h 1057275"/>
                  <a:gd name="connsiteX5" fmla="*/ 1062037 w 1404937"/>
                  <a:gd name="connsiteY5" fmla="*/ 4763 h 1057275"/>
                  <a:gd name="connsiteX6" fmla="*/ 0 w 1404937"/>
                  <a:gd name="connsiteY6" fmla="*/ 0 h 1057275"/>
                  <a:gd name="connsiteX0" fmla="*/ 0 w 1404937"/>
                  <a:gd name="connsiteY0" fmla="*/ 0 h 1057275"/>
                  <a:gd name="connsiteX1" fmla="*/ 0 w 1404937"/>
                  <a:gd name="connsiteY1" fmla="*/ 1057275 h 1057275"/>
                  <a:gd name="connsiteX2" fmla="*/ 1047750 w 1404937"/>
                  <a:gd name="connsiteY2" fmla="*/ 1057275 h 1057275"/>
                  <a:gd name="connsiteX3" fmla="*/ 1395412 w 1404937"/>
                  <a:gd name="connsiteY3" fmla="*/ 785812 h 1057275"/>
                  <a:gd name="connsiteX4" fmla="*/ 1404937 w 1404937"/>
                  <a:gd name="connsiteY4" fmla="*/ 276225 h 1057275"/>
                  <a:gd name="connsiteX5" fmla="*/ 1066799 w 1404937"/>
                  <a:gd name="connsiteY5" fmla="*/ 1 h 1057275"/>
                  <a:gd name="connsiteX6" fmla="*/ 0 w 1404937"/>
                  <a:gd name="connsiteY6" fmla="*/ 0 h 1057275"/>
                  <a:gd name="connsiteX0" fmla="*/ 0 w 1404937"/>
                  <a:gd name="connsiteY0" fmla="*/ 0 h 1057275"/>
                  <a:gd name="connsiteX1" fmla="*/ 0 w 1404937"/>
                  <a:gd name="connsiteY1" fmla="*/ 1057275 h 1057275"/>
                  <a:gd name="connsiteX2" fmla="*/ 1047750 w 1404937"/>
                  <a:gd name="connsiteY2" fmla="*/ 1057275 h 1057275"/>
                  <a:gd name="connsiteX3" fmla="*/ 1395412 w 1404937"/>
                  <a:gd name="connsiteY3" fmla="*/ 785812 h 1057275"/>
                  <a:gd name="connsiteX4" fmla="*/ 1404937 w 1404937"/>
                  <a:gd name="connsiteY4" fmla="*/ 276225 h 1057275"/>
                  <a:gd name="connsiteX5" fmla="*/ 1066799 w 1404937"/>
                  <a:gd name="connsiteY5" fmla="*/ 1 h 1057275"/>
                  <a:gd name="connsiteX6" fmla="*/ 0 w 1404937"/>
                  <a:gd name="connsiteY6" fmla="*/ 0 h 1057275"/>
                  <a:gd name="connsiteX0" fmla="*/ 0 w 1404937"/>
                  <a:gd name="connsiteY0" fmla="*/ 0 h 1057275"/>
                  <a:gd name="connsiteX1" fmla="*/ 0 w 1404937"/>
                  <a:gd name="connsiteY1" fmla="*/ 1057275 h 1057275"/>
                  <a:gd name="connsiteX2" fmla="*/ 1047750 w 1404937"/>
                  <a:gd name="connsiteY2" fmla="*/ 1057275 h 1057275"/>
                  <a:gd name="connsiteX3" fmla="*/ 1395412 w 1404937"/>
                  <a:gd name="connsiteY3" fmla="*/ 785812 h 1057275"/>
                  <a:gd name="connsiteX4" fmla="*/ 1404937 w 1404937"/>
                  <a:gd name="connsiteY4" fmla="*/ 276225 h 1057275"/>
                  <a:gd name="connsiteX5" fmla="*/ 1066799 w 1404937"/>
                  <a:gd name="connsiteY5" fmla="*/ 1 h 1057275"/>
                  <a:gd name="connsiteX6" fmla="*/ 0 w 1404937"/>
                  <a:gd name="connsiteY6" fmla="*/ 0 h 1057275"/>
                  <a:gd name="connsiteX0" fmla="*/ 0 w 1404937"/>
                  <a:gd name="connsiteY0" fmla="*/ 0 h 1057275"/>
                  <a:gd name="connsiteX1" fmla="*/ 0 w 1404937"/>
                  <a:gd name="connsiteY1" fmla="*/ 1057275 h 1057275"/>
                  <a:gd name="connsiteX2" fmla="*/ 1047750 w 1404937"/>
                  <a:gd name="connsiteY2" fmla="*/ 1057275 h 1057275"/>
                  <a:gd name="connsiteX3" fmla="*/ 1395412 w 1404937"/>
                  <a:gd name="connsiteY3" fmla="*/ 785812 h 1057275"/>
                  <a:gd name="connsiteX4" fmla="*/ 1404937 w 1404937"/>
                  <a:gd name="connsiteY4" fmla="*/ 276225 h 1057275"/>
                  <a:gd name="connsiteX5" fmla="*/ 1066799 w 1404937"/>
                  <a:gd name="connsiteY5" fmla="*/ 1 h 1057275"/>
                  <a:gd name="connsiteX6" fmla="*/ 0 w 1404937"/>
                  <a:gd name="connsiteY6" fmla="*/ 0 h 1057275"/>
                  <a:gd name="connsiteX0" fmla="*/ 0 w 1404937"/>
                  <a:gd name="connsiteY0" fmla="*/ 0 h 1057275"/>
                  <a:gd name="connsiteX1" fmla="*/ 0 w 1404937"/>
                  <a:gd name="connsiteY1" fmla="*/ 1057275 h 1057275"/>
                  <a:gd name="connsiteX2" fmla="*/ 1047750 w 1404937"/>
                  <a:gd name="connsiteY2" fmla="*/ 1057275 h 1057275"/>
                  <a:gd name="connsiteX3" fmla="*/ 1395412 w 1404937"/>
                  <a:gd name="connsiteY3" fmla="*/ 785812 h 1057275"/>
                  <a:gd name="connsiteX4" fmla="*/ 1404937 w 1404937"/>
                  <a:gd name="connsiteY4" fmla="*/ 276225 h 1057275"/>
                  <a:gd name="connsiteX5" fmla="*/ 1066799 w 1404937"/>
                  <a:gd name="connsiteY5" fmla="*/ 1 h 1057275"/>
                  <a:gd name="connsiteX6" fmla="*/ 0 w 1404937"/>
                  <a:gd name="connsiteY6" fmla="*/ 0 h 1057275"/>
                  <a:gd name="connsiteX0" fmla="*/ 0 w 1404937"/>
                  <a:gd name="connsiteY0" fmla="*/ 0 h 1057275"/>
                  <a:gd name="connsiteX1" fmla="*/ 0 w 1404937"/>
                  <a:gd name="connsiteY1" fmla="*/ 1057275 h 1057275"/>
                  <a:gd name="connsiteX2" fmla="*/ 1047750 w 1404937"/>
                  <a:gd name="connsiteY2" fmla="*/ 1057275 h 1057275"/>
                  <a:gd name="connsiteX3" fmla="*/ 1395412 w 1404937"/>
                  <a:gd name="connsiteY3" fmla="*/ 785812 h 1057275"/>
                  <a:gd name="connsiteX4" fmla="*/ 1404937 w 1404937"/>
                  <a:gd name="connsiteY4" fmla="*/ 276225 h 1057275"/>
                  <a:gd name="connsiteX5" fmla="*/ 1066799 w 1404937"/>
                  <a:gd name="connsiteY5" fmla="*/ 1 h 1057275"/>
                  <a:gd name="connsiteX6" fmla="*/ 0 w 1404937"/>
                  <a:gd name="connsiteY6" fmla="*/ 0 h 1057275"/>
                  <a:gd name="connsiteX0" fmla="*/ 0 w 1404937"/>
                  <a:gd name="connsiteY0" fmla="*/ 0 h 1057275"/>
                  <a:gd name="connsiteX1" fmla="*/ 0 w 1404937"/>
                  <a:gd name="connsiteY1" fmla="*/ 1057275 h 1057275"/>
                  <a:gd name="connsiteX2" fmla="*/ 1047750 w 1404937"/>
                  <a:gd name="connsiteY2" fmla="*/ 1057275 h 1057275"/>
                  <a:gd name="connsiteX3" fmla="*/ 1395412 w 1404937"/>
                  <a:gd name="connsiteY3" fmla="*/ 785812 h 1057275"/>
                  <a:gd name="connsiteX4" fmla="*/ 1404937 w 1404937"/>
                  <a:gd name="connsiteY4" fmla="*/ 276225 h 1057275"/>
                  <a:gd name="connsiteX5" fmla="*/ 1066799 w 1404937"/>
                  <a:gd name="connsiteY5" fmla="*/ 1 h 1057275"/>
                  <a:gd name="connsiteX6" fmla="*/ 0 w 1404937"/>
                  <a:gd name="connsiteY6" fmla="*/ 0 h 1057275"/>
                  <a:gd name="connsiteX0" fmla="*/ 0 w 1404937"/>
                  <a:gd name="connsiteY0" fmla="*/ 0 h 1057275"/>
                  <a:gd name="connsiteX1" fmla="*/ 0 w 1404937"/>
                  <a:gd name="connsiteY1" fmla="*/ 1057275 h 1057275"/>
                  <a:gd name="connsiteX2" fmla="*/ 1047750 w 1404937"/>
                  <a:gd name="connsiteY2" fmla="*/ 1057275 h 1057275"/>
                  <a:gd name="connsiteX3" fmla="*/ 1395412 w 1404937"/>
                  <a:gd name="connsiteY3" fmla="*/ 785812 h 1057275"/>
                  <a:gd name="connsiteX4" fmla="*/ 1404937 w 1404937"/>
                  <a:gd name="connsiteY4" fmla="*/ 276225 h 1057275"/>
                  <a:gd name="connsiteX5" fmla="*/ 1066799 w 1404937"/>
                  <a:gd name="connsiteY5" fmla="*/ 1 h 1057275"/>
                  <a:gd name="connsiteX6" fmla="*/ 0 w 1404937"/>
                  <a:gd name="connsiteY6" fmla="*/ 0 h 1057275"/>
                  <a:gd name="connsiteX0" fmla="*/ 0 w 1404937"/>
                  <a:gd name="connsiteY0" fmla="*/ 0 h 1057275"/>
                  <a:gd name="connsiteX1" fmla="*/ 0 w 1404937"/>
                  <a:gd name="connsiteY1" fmla="*/ 1057275 h 1057275"/>
                  <a:gd name="connsiteX2" fmla="*/ 1047750 w 1404937"/>
                  <a:gd name="connsiteY2" fmla="*/ 1057275 h 1057275"/>
                  <a:gd name="connsiteX3" fmla="*/ 1395412 w 1404937"/>
                  <a:gd name="connsiteY3" fmla="*/ 785812 h 1057275"/>
                  <a:gd name="connsiteX4" fmla="*/ 1404937 w 1404937"/>
                  <a:gd name="connsiteY4" fmla="*/ 276225 h 1057275"/>
                  <a:gd name="connsiteX5" fmla="*/ 1066799 w 1404937"/>
                  <a:gd name="connsiteY5" fmla="*/ 1 h 1057275"/>
                  <a:gd name="connsiteX6" fmla="*/ 0 w 1404937"/>
                  <a:gd name="connsiteY6" fmla="*/ 0 h 1057275"/>
                  <a:gd name="connsiteX0" fmla="*/ 0 w 1404937"/>
                  <a:gd name="connsiteY0" fmla="*/ 0 h 1057275"/>
                  <a:gd name="connsiteX1" fmla="*/ 0 w 1404937"/>
                  <a:gd name="connsiteY1" fmla="*/ 1057275 h 1057275"/>
                  <a:gd name="connsiteX2" fmla="*/ 1047750 w 1404937"/>
                  <a:gd name="connsiteY2" fmla="*/ 1057275 h 1057275"/>
                  <a:gd name="connsiteX3" fmla="*/ 1395412 w 1404937"/>
                  <a:gd name="connsiteY3" fmla="*/ 785812 h 1057275"/>
                  <a:gd name="connsiteX4" fmla="*/ 1404937 w 1404937"/>
                  <a:gd name="connsiteY4" fmla="*/ 276225 h 1057275"/>
                  <a:gd name="connsiteX5" fmla="*/ 1066799 w 1404937"/>
                  <a:gd name="connsiteY5" fmla="*/ 1 h 1057275"/>
                  <a:gd name="connsiteX6" fmla="*/ 0 w 1404937"/>
                  <a:gd name="connsiteY6" fmla="*/ 0 h 1057275"/>
                  <a:gd name="connsiteX0" fmla="*/ 0 w 1404937"/>
                  <a:gd name="connsiteY0" fmla="*/ 0 h 1057275"/>
                  <a:gd name="connsiteX1" fmla="*/ 0 w 1404937"/>
                  <a:gd name="connsiteY1" fmla="*/ 1057275 h 1057275"/>
                  <a:gd name="connsiteX2" fmla="*/ 1047750 w 1404937"/>
                  <a:gd name="connsiteY2" fmla="*/ 1057275 h 1057275"/>
                  <a:gd name="connsiteX3" fmla="*/ 1395412 w 1404937"/>
                  <a:gd name="connsiteY3" fmla="*/ 785812 h 1057275"/>
                  <a:gd name="connsiteX4" fmla="*/ 1404937 w 1404937"/>
                  <a:gd name="connsiteY4" fmla="*/ 276225 h 1057275"/>
                  <a:gd name="connsiteX5" fmla="*/ 1066799 w 1404937"/>
                  <a:gd name="connsiteY5" fmla="*/ 1 h 1057275"/>
                  <a:gd name="connsiteX6" fmla="*/ 0 w 1404937"/>
                  <a:gd name="connsiteY6" fmla="*/ 0 h 1057275"/>
                  <a:gd name="connsiteX0" fmla="*/ 0 w 1409699"/>
                  <a:gd name="connsiteY0" fmla="*/ 0 h 1057275"/>
                  <a:gd name="connsiteX1" fmla="*/ 0 w 1409699"/>
                  <a:gd name="connsiteY1" fmla="*/ 1057275 h 1057275"/>
                  <a:gd name="connsiteX2" fmla="*/ 1047750 w 1409699"/>
                  <a:gd name="connsiteY2" fmla="*/ 1057275 h 1057275"/>
                  <a:gd name="connsiteX3" fmla="*/ 1409699 w 1409699"/>
                  <a:gd name="connsiteY3" fmla="*/ 785812 h 1057275"/>
                  <a:gd name="connsiteX4" fmla="*/ 1404937 w 1409699"/>
                  <a:gd name="connsiteY4" fmla="*/ 276225 h 1057275"/>
                  <a:gd name="connsiteX5" fmla="*/ 1066799 w 1409699"/>
                  <a:gd name="connsiteY5" fmla="*/ 1 h 1057275"/>
                  <a:gd name="connsiteX6" fmla="*/ 0 w 1409699"/>
                  <a:gd name="connsiteY6" fmla="*/ 0 h 1057275"/>
                  <a:gd name="connsiteX0" fmla="*/ 0 w 1428831"/>
                  <a:gd name="connsiteY0" fmla="*/ 0 h 1057275"/>
                  <a:gd name="connsiteX1" fmla="*/ 0 w 1428831"/>
                  <a:gd name="connsiteY1" fmla="*/ 1057275 h 1057275"/>
                  <a:gd name="connsiteX2" fmla="*/ 1047750 w 1428831"/>
                  <a:gd name="connsiteY2" fmla="*/ 1057275 h 1057275"/>
                  <a:gd name="connsiteX3" fmla="*/ 1409699 w 1428831"/>
                  <a:gd name="connsiteY3" fmla="*/ 785812 h 1057275"/>
                  <a:gd name="connsiteX4" fmla="*/ 1428750 w 1428831"/>
                  <a:gd name="connsiteY4" fmla="*/ 276225 h 1057275"/>
                  <a:gd name="connsiteX5" fmla="*/ 1066799 w 1428831"/>
                  <a:gd name="connsiteY5" fmla="*/ 1 h 1057275"/>
                  <a:gd name="connsiteX6" fmla="*/ 0 w 1428831"/>
                  <a:gd name="connsiteY6" fmla="*/ 0 h 1057275"/>
                  <a:gd name="connsiteX0" fmla="*/ 0 w 1428831"/>
                  <a:gd name="connsiteY0" fmla="*/ 0 h 1057275"/>
                  <a:gd name="connsiteX1" fmla="*/ 0 w 1428831"/>
                  <a:gd name="connsiteY1" fmla="*/ 1057275 h 1057275"/>
                  <a:gd name="connsiteX2" fmla="*/ 1047750 w 1428831"/>
                  <a:gd name="connsiteY2" fmla="*/ 1057275 h 1057275"/>
                  <a:gd name="connsiteX3" fmla="*/ 1409699 w 1428831"/>
                  <a:gd name="connsiteY3" fmla="*/ 785812 h 1057275"/>
                  <a:gd name="connsiteX4" fmla="*/ 1428750 w 1428831"/>
                  <a:gd name="connsiteY4" fmla="*/ 276225 h 1057275"/>
                  <a:gd name="connsiteX5" fmla="*/ 1066799 w 1428831"/>
                  <a:gd name="connsiteY5" fmla="*/ 1 h 1057275"/>
                  <a:gd name="connsiteX6" fmla="*/ 0 w 1428831"/>
                  <a:gd name="connsiteY6" fmla="*/ 0 h 1057275"/>
                  <a:gd name="connsiteX0" fmla="*/ 0 w 1428831"/>
                  <a:gd name="connsiteY0" fmla="*/ 0 h 1057275"/>
                  <a:gd name="connsiteX1" fmla="*/ 0 w 1428831"/>
                  <a:gd name="connsiteY1" fmla="*/ 1057275 h 1057275"/>
                  <a:gd name="connsiteX2" fmla="*/ 1047750 w 1428831"/>
                  <a:gd name="connsiteY2" fmla="*/ 1057275 h 1057275"/>
                  <a:gd name="connsiteX3" fmla="*/ 1409699 w 1428831"/>
                  <a:gd name="connsiteY3" fmla="*/ 785812 h 1057275"/>
                  <a:gd name="connsiteX4" fmla="*/ 1428750 w 1428831"/>
                  <a:gd name="connsiteY4" fmla="*/ 276225 h 1057275"/>
                  <a:gd name="connsiteX5" fmla="*/ 1066799 w 1428831"/>
                  <a:gd name="connsiteY5" fmla="*/ 1 h 1057275"/>
                  <a:gd name="connsiteX6" fmla="*/ 0 w 1428831"/>
                  <a:gd name="connsiteY6" fmla="*/ 0 h 1057275"/>
                  <a:gd name="connsiteX0" fmla="*/ 0 w 1428831"/>
                  <a:gd name="connsiteY0" fmla="*/ 0 h 1057275"/>
                  <a:gd name="connsiteX1" fmla="*/ 0 w 1428831"/>
                  <a:gd name="connsiteY1" fmla="*/ 1057275 h 1057275"/>
                  <a:gd name="connsiteX2" fmla="*/ 1047750 w 1428831"/>
                  <a:gd name="connsiteY2" fmla="*/ 1057275 h 1057275"/>
                  <a:gd name="connsiteX3" fmla="*/ 1409699 w 1428831"/>
                  <a:gd name="connsiteY3" fmla="*/ 785812 h 1057275"/>
                  <a:gd name="connsiteX4" fmla="*/ 1428750 w 1428831"/>
                  <a:gd name="connsiteY4" fmla="*/ 276225 h 1057275"/>
                  <a:gd name="connsiteX5" fmla="*/ 1066799 w 1428831"/>
                  <a:gd name="connsiteY5" fmla="*/ 1 h 1057275"/>
                  <a:gd name="connsiteX6" fmla="*/ 0 w 1428831"/>
                  <a:gd name="connsiteY6" fmla="*/ 0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831" h="1057275">
                    <a:moveTo>
                      <a:pt x="0" y="0"/>
                    </a:moveTo>
                    <a:lnTo>
                      <a:pt x="0" y="1057275"/>
                    </a:lnTo>
                    <a:lnTo>
                      <a:pt x="1047750" y="1057275"/>
                    </a:lnTo>
                    <a:cubicBezTo>
                      <a:pt x="1054100" y="852487"/>
                      <a:pt x="1193800" y="776288"/>
                      <a:pt x="1409699" y="785812"/>
                    </a:cubicBezTo>
                    <a:cubicBezTo>
                      <a:pt x="1408112" y="615950"/>
                      <a:pt x="1430337" y="446087"/>
                      <a:pt x="1428750" y="276225"/>
                    </a:cubicBezTo>
                    <a:cubicBezTo>
                      <a:pt x="1268412" y="288926"/>
                      <a:pt x="1069975" y="263526"/>
                      <a:pt x="1066799" y="1"/>
                    </a:cubicBezTo>
                    <a:lnTo>
                      <a:pt x="0" y="0"/>
                    </a:lnTo>
                    <a:close/>
                  </a:path>
                </a:pathLst>
              </a:custGeom>
              <a:gradFill flip="none" rotWithShape="1">
                <a:gsLst>
                  <a:gs pos="0">
                    <a:srgbClr val="00A396"/>
                  </a:gs>
                  <a:gs pos="97000">
                    <a:schemeClr val="accent2"/>
                  </a:gs>
                </a:gsLst>
                <a:path path="circle">
                  <a:fillToRect t="100000" r="100000"/>
                </a:path>
                <a:tileRect l="-100000" b="-100000"/>
              </a:gradFill>
              <a:ln w="19050" cap="rnd" cmpd="sng" algn="ctr">
                <a:noFill/>
                <a:prstDash val="solid"/>
              </a:ln>
              <a:effectLst/>
            </p:spPr>
            <p:txBody>
              <a:bodyPr rot="0" spcFirstLastPara="0" vertOverflow="overflow" horzOverflow="overflow" vert="vert270" wrap="square" lIns="0" tIns="26970" rIns="0" bIns="26970" numCol="1" spcCol="0" rtlCol="0" fromWordArt="0" anchor="t" anchorCtr="0" forceAA="0" compatLnSpc="1">
                <a:prstTxWarp prst="textNoShape">
                  <a:avLst/>
                </a:prstTxWarp>
                <a:noAutofit/>
              </a:bodyPr>
              <a:lstStyle/>
              <a:p>
                <a:pPr marL="0" marR="0" lvl="0" indent="0" algn="ctr" defTabSz="633039" rtl="0" eaLnBrk="1" fontAlgn="auto" latinLnBrk="0" hangingPunct="1">
                  <a:lnSpc>
                    <a:spcPct val="100000"/>
                  </a:lnSpc>
                  <a:spcBef>
                    <a:spcPts val="384"/>
                  </a:spcBef>
                  <a:spcAft>
                    <a:spcPts val="0"/>
                  </a:spcAft>
                  <a:buClrTx/>
                  <a:buSzTx/>
                  <a:buFontTx/>
                  <a:buNone/>
                  <a:tabLst/>
                  <a:defRPr/>
                </a:pPr>
                <a:endParaRPr kumimoji="0" lang="en-ZA" sz="767" b="1" i="0" u="none" strike="noStrike" kern="0" cap="none" spc="0" normalizeH="0" baseline="0" noProof="0" dirty="0">
                  <a:ln>
                    <a:noFill/>
                  </a:ln>
                  <a:solidFill>
                    <a:srgbClr val="FAB700"/>
                  </a:solidFill>
                  <a:effectLst/>
                  <a:uLnTx/>
                  <a:uFillTx/>
                  <a:latin typeface="Calibri" panose="020F0502020204030204" pitchFamily="34" charset="0"/>
                  <a:ea typeface="+mn-ea"/>
                  <a:cs typeface="Calibri" panose="020F0502020204030204" pitchFamily="34" charset="0"/>
                </a:endParaRPr>
              </a:p>
            </p:txBody>
          </p:sp>
          <p:sp>
            <p:nvSpPr>
              <p:cNvPr id="11" name="Oval 10">
                <a:extLst>
                  <a:ext uri="{FF2B5EF4-FFF2-40B4-BE49-F238E27FC236}">
                    <a16:creationId xmlns:a16="http://schemas.microsoft.com/office/drawing/2014/main" id="{5B530739-853A-7431-821F-16D77E8C1CDB}"/>
                  </a:ext>
                </a:extLst>
              </p:cNvPr>
              <p:cNvSpPr/>
              <p:nvPr/>
            </p:nvSpPr>
            <p:spPr>
              <a:xfrm flipV="1">
                <a:off x="941594" y="1062762"/>
                <a:ext cx="301358" cy="301358"/>
              </a:xfrm>
              <a:prstGeom prst="ellipse">
                <a:avLst/>
              </a:prstGeom>
              <a:gradFill flip="none" rotWithShape="1">
                <a:gsLst>
                  <a:gs pos="0">
                    <a:schemeClr val="accent2">
                      <a:lumMod val="89000"/>
                    </a:schemeClr>
                  </a:gs>
                  <a:gs pos="23000">
                    <a:schemeClr val="accent2">
                      <a:lumMod val="89000"/>
                    </a:schemeClr>
                  </a:gs>
                  <a:gs pos="69000">
                    <a:srgbClr val="00A396"/>
                  </a:gs>
                  <a:gs pos="97000">
                    <a:srgbClr val="00A396"/>
                  </a:gs>
                </a:gsLst>
                <a:path path="circle">
                  <a:fillToRect l="50000" t="50000" r="50000" b="50000"/>
                </a:path>
                <a:tileRect/>
              </a:gradFill>
              <a:ln w="19050" cap="rnd" cmpd="sng" algn="ctr">
                <a:noFill/>
                <a:prstDash val="solid"/>
              </a:ln>
              <a:effectLst/>
            </p:spPr>
            <p:txBody>
              <a:bodyPr rot="0" spcFirstLastPara="0" vertOverflow="overflow" horzOverflow="overflow" vert="vert270" wrap="square" lIns="0" tIns="26970" rIns="0" bIns="26970" numCol="1" spcCol="0" rtlCol="0" fromWordArt="0" anchor="t" anchorCtr="0" forceAA="0" compatLnSpc="1">
                <a:prstTxWarp prst="textNoShape">
                  <a:avLst/>
                </a:prstTxWarp>
                <a:noAutofit/>
              </a:bodyPr>
              <a:lstStyle/>
              <a:p>
                <a:pPr marL="0" marR="0" lvl="0" indent="0" algn="ctr" defTabSz="633039" rtl="0" eaLnBrk="1" fontAlgn="auto" latinLnBrk="0" hangingPunct="1">
                  <a:lnSpc>
                    <a:spcPct val="100000"/>
                  </a:lnSpc>
                  <a:spcBef>
                    <a:spcPts val="384"/>
                  </a:spcBef>
                  <a:spcAft>
                    <a:spcPts val="0"/>
                  </a:spcAft>
                  <a:buClrTx/>
                  <a:buSzTx/>
                  <a:buFontTx/>
                  <a:buNone/>
                  <a:tabLst/>
                  <a:defRPr/>
                </a:pPr>
                <a:endParaRPr kumimoji="0" lang="en-ZA" sz="767" b="1" i="0" u="none" strike="noStrike" kern="0" cap="none" spc="0" normalizeH="0" baseline="0" noProof="0" dirty="0">
                  <a:ln>
                    <a:noFill/>
                  </a:ln>
                  <a:solidFill>
                    <a:srgbClr val="FAB700"/>
                  </a:solidFill>
                  <a:effectLst/>
                  <a:uLnTx/>
                  <a:uFillTx/>
                  <a:latin typeface="Calibri" panose="020F0502020204030204" pitchFamily="34" charset="0"/>
                  <a:ea typeface="+mn-ea"/>
                  <a:cs typeface="Calibri" panose="020F0502020204030204" pitchFamily="34" charset="0"/>
                </a:endParaRPr>
              </a:p>
            </p:txBody>
          </p:sp>
          <p:sp>
            <p:nvSpPr>
              <p:cNvPr id="12" name="Oval 11">
                <a:extLst>
                  <a:ext uri="{FF2B5EF4-FFF2-40B4-BE49-F238E27FC236}">
                    <a16:creationId xmlns:a16="http://schemas.microsoft.com/office/drawing/2014/main" id="{33EC6723-B79A-440D-DF1B-F1C95B1016F5}"/>
                  </a:ext>
                </a:extLst>
              </p:cNvPr>
              <p:cNvSpPr/>
              <p:nvPr/>
            </p:nvSpPr>
            <p:spPr>
              <a:xfrm flipV="1">
                <a:off x="985616" y="1106994"/>
                <a:ext cx="217399" cy="217397"/>
              </a:xfrm>
              <a:prstGeom prst="ellipse">
                <a:avLst/>
              </a:prstGeom>
              <a:gradFill flip="none" rotWithShape="1">
                <a:gsLst>
                  <a:gs pos="52200">
                    <a:sysClr val="window" lastClr="FFFFFF">
                      <a:lumMod val="95000"/>
                    </a:sysClr>
                  </a:gs>
                  <a:gs pos="0">
                    <a:srgbClr val="CCCCCC">
                      <a:lumMod val="0"/>
                      <a:lumOff val="100000"/>
                    </a:srgbClr>
                  </a:gs>
                  <a:gs pos="100000">
                    <a:sysClr val="window" lastClr="FFFFFF">
                      <a:lumMod val="85000"/>
                    </a:sysClr>
                  </a:gs>
                </a:gsLst>
                <a:path path="circle">
                  <a:fillToRect l="100000" t="100000"/>
                </a:path>
                <a:tileRect r="-100000" b="-100000"/>
              </a:gradFill>
              <a:ln w="19050" cap="rnd" cmpd="sng" algn="ctr">
                <a:noFill/>
                <a:prstDash val="solid"/>
              </a:ln>
              <a:effectLst/>
            </p:spPr>
            <p:txBody>
              <a:bodyPr rot="0" spcFirstLastPara="0" vertOverflow="overflow" horzOverflow="overflow" vert="vert270" wrap="square" lIns="0" tIns="26970" rIns="0" bIns="26970" numCol="1" spcCol="0" rtlCol="0" fromWordArt="0" anchor="t" anchorCtr="0" forceAA="0" compatLnSpc="1">
                <a:prstTxWarp prst="textNoShape">
                  <a:avLst/>
                </a:prstTxWarp>
                <a:noAutofit/>
              </a:bodyPr>
              <a:lstStyle/>
              <a:p>
                <a:pPr marL="0" marR="0" lvl="0" indent="0" algn="ctr" defTabSz="633039" rtl="0" eaLnBrk="1" fontAlgn="auto" latinLnBrk="0" hangingPunct="1">
                  <a:lnSpc>
                    <a:spcPct val="100000"/>
                  </a:lnSpc>
                  <a:spcBef>
                    <a:spcPts val="384"/>
                  </a:spcBef>
                  <a:spcAft>
                    <a:spcPts val="0"/>
                  </a:spcAft>
                  <a:buClrTx/>
                  <a:buSzTx/>
                  <a:buFontTx/>
                  <a:buNone/>
                  <a:tabLst/>
                  <a:defRPr/>
                </a:pPr>
                <a:endParaRPr kumimoji="0" lang="en-ZA" sz="767" b="1" i="0" u="none" strike="noStrike" kern="0" cap="none" spc="0" normalizeH="0" baseline="0" noProof="0" dirty="0">
                  <a:ln>
                    <a:noFill/>
                  </a:ln>
                  <a:solidFill>
                    <a:srgbClr val="FAB700"/>
                  </a:solidFill>
                  <a:effectLst/>
                  <a:uLnTx/>
                  <a:uFillTx/>
                  <a:latin typeface="Calibri" panose="020F0502020204030204" pitchFamily="34" charset="0"/>
                  <a:ea typeface="+mn-ea"/>
                  <a:cs typeface="Calibri" panose="020F0502020204030204" pitchFamily="34" charset="0"/>
                </a:endParaRPr>
              </a:p>
            </p:txBody>
          </p:sp>
        </p:grpSp>
        <p:pic>
          <p:nvPicPr>
            <p:cNvPr id="2048" name="Picture 2047">
              <a:extLst>
                <a:ext uri="{FF2B5EF4-FFF2-40B4-BE49-F238E27FC236}">
                  <a16:creationId xmlns:a16="http://schemas.microsoft.com/office/drawing/2014/main" id="{D4823E89-5636-4AF4-BA9E-81257843AFCA}"/>
                </a:ext>
              </a:extLst>
            </p:cNvPr>
            <p:cNvPicPr>
              <a:picLocks noChangeAspect="1"/>
            </p:cNvPicPr>
            <p:nvPr/>
          </p:nvPicPr>
          <p:blipFill>
            <a:blip r:embed="rId3">
              <a:lum bright="70000" contrast="-70000"/>
            </a:blip>
            <a:stretch>
              <a:fillRect/>
            </a:stretch>
          </p:blipFill>
          <p:spPr>
            <a:xfrm>
              <a:off x="1964243" y="787769"/>
              <a:ext cx="640104" cy="640102"/>
            </a:xfrm>
            <a:prstGeom prst="rect">
              <a:avLst/>
            </a:prstGeom>
          </p:spPr>
        </p:pic>
      </p:grpSp>
      <p:sp>
        <p:nvSpPr>
          <p:cNvPr id="6" name="TextBox 5">
            <a:extLst>
              <a:ext uri="{FF2B5EF4-FFF2-40B4-BE49-F238E27FC236}">
                <a16:creationId xmlns:a16="http://schemas.microsoft.com/office/drawing/2014/main" id="{A07BF5F2-4DEA-346E-CFE8-EEFAB0F6B89D}"/>
              </a:ext>
            </a:extLst>
          </p:cNvPr>
          <p:cNvSpPr txBox="1"/>
          <p:nvPr/>
        </p:nvSpPr>
        <p:spPr>
          <a:xfrm>
            <a:off x="0" y="5708059"/>
            <a:ext cx="12192000" cy="120032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07C22BA1-2F81-C597-52C2-20B83DDB7BE3}"/>
              </a:ext>
            </a:extLst>
          </p:cNvPr>
          <p:cNvGrpSpPr/>
          <p:nvPr/>
        </p:nvGrpSpPr>
        <p:grpSpPr>
          <a:xfrm>
            <a:off x="311286" y="1789422"/>
            <a:ext cx="11682637" cy="4473046"/>
            <a:chOff x="163817" y="1732984"/>
            <a:chExt cx="11682637" cy="4473046"/>
          </a:xfrm>
        </p:grpSpPr>
        <p:sp>
          <p:nvSpPr>
            <p:cNvPr id="14" name="Oval 111">
              <a:extLst>
                <a:ext uri="{FF2B5EF4-FFF2-40B4-BE49-F238E27FC236}">
                  <a16:creationId xmlns:a16="http://schemas.microsoft.com/office/drawing/2014/main" id="{B42828B0-74B6-2E00-76D8-D49764DD40F2}"/>
                </a:ext>
              </a:extLst>
            </p:cNvPr>
            <p:cNvSpPr>
              <a:spLocks noChangeArrowheads="1"/>
            </p:cNvSpPr>
            <p:nvPr/>
          </p:nvSpPr>
          <p:spPr bwMode="auto">
            <a:xfrm flipV="1">
              <a:off x="7129110" y="2480201"/>
              <a:ext cx="181388" cy="181390"/>
            </a:xfrm>
            <a:prstGeom prst="ellipse">
              <a:avLst/>
            </a:prstGeom>
            <a:solidFill>
              <a:schemeClr val="accent2"/>
            </a:solidFill>
            <a:ln w="9525" algn="ctr">
              <a:noFill/>
              <a:round/>
              <a:headEnd/>
              <a:tailEnd/>
            </a:ln>
            <a:effec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a:ln>
                  <a:noFill/>
                </a:ln>
                <a:solidFill>
                  <a:prstClr val="black"/>
                </a:solidFill>
                <a:effectLst/>
                <a:uLnTx/>
                <a:uFillTx/>
                <a:latin typeface="Calibri"/>
                <a:ea typeface="+mn-ea"/>
                <a:cs typeface="+mn-cs"/>
              </a:endParaRPr>
            </a:p>
          </p:txBody>
        </p:sp>
        <p:sp>
          <p:nvSpPr>
            <p:cNvPr id="15" name="Oval 111">
              <a:extLst>
                <a:ext uri="{FF2B5EF4-FFF2-40B4-BE49-F238E27FC236}">
                  <a16:creationId xmlns:a16="http://schemas.microsoft.com/office/drawing/2014/main" id="{B86D44E9-C821-5495-D93B-F85E8B09D0D6}"/>
                </a:ext>
              </a:extLst>
            </p:cNvPr>
            <p:cNvSpPr>
              <a:spLocks noChangeArrowheads="1"/>
            </p:cNvSpPr>
            <p:nvPr/>
          </p:nvSpPr>
          <p:spPr bwMode="auto">
            <a:xfrm flipH="1" flipV="1">
              <a:off x="7209864" y="5382366"/>
              <a:ext cx="181388" cy="181390"/>
            </a:xfrm>
            <a:prstGeom prst="ellipse">
              <a:avLst/>
            </a:prstGeom>
            <a:solidFill>
              <a:schemeClr val="accent2"/>
            </a:solidFill>
            <a:ln w="9525" algn="ctr">
              <a:noFill/>
              <a:round/>
              <a:headEnd/>
              <a:tailEnd/>
            </a:ln>
            <a:effec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a:ln>
                  <a:noFill/>
                </a:ln>
                <a:solidFill>
                  <a:prstClr val="black"/>
                </a:solidFill>
                <a:effectLst/>
                <a:uLnTx/>
                <a:uFillTx/>
                <a:latin typeface="Calibri"/>
                <a:ea typeface="+mn-ea"/>
                <a:cs typeface="+mn-cs"/>
              </a:endParaRPr>
            </a:p>
          </p:txBody>
        </p:sp>
        <p:sp>
          <p:nvSpPr>
            <p:cNvPr id="16" name="Oval 111">
              <a:extLst>
                <a:ext uri="{FF2B5EF4-FFF2-40B4-BE49-F238E27FC236}">
                  <a16:creationId xmlns:a16="http://schemas.microsoft.com/office/drawing/2014/main" id="{D110C33A-4D11-48D5-B7A6-2FB09B20E74F}"/>
                </a:ext>
              </a:extLst>
            </p:cNvPr>
            <p:cNvSpPr>
              <a:spLocks noChangeArrowheads="1"/>
            </p:cNvSpPr>
            <p:nvPr/>
          </p:nvSpPr>
          <p:spPr bwMode="auto">
            <a:xfrm flipV="1">
              <a:off x="7167643" y="4007758"/>
              <a:ext cx="181388" cy="181390"/>
            </a:xfrm>
            <a:prstGeom prst="ellipse">
              <a:avLst/>
            </a:prstGeom>
            <a:solidFill>
              <a:schemeClr val="accent2"/>
            </a:solidFill>
            <a:ln w="9525" algn="ctr">
              <a:noFill/>
              <a:round/>
              <a:headEnd/>
              <a:tailEnd/>
            </a:ln>
            <a:effec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a:ln>
                  <a:noFill/>
                </a:ln>
                <a:solidFill>
                  <a:prstClr val="black"/>
                </a:solidFill>
                <a:effectLst/>
                <a:uLnTx/>
                <a:uFillTx/>
                <a:latin typeface="Calibri"/>
                <a:ea typeface="+mn-ea"/>
                <a:cs typeface="+mn-cs"/>
              </a:endParaRPr>
            </a:p>
          </p:txBody>
        </p:sp>
        <p:sp>
          <p:nvSpPr>
            <p:cNvPr id="17" name="Oval 108">
              <a:extLst>
                <a:ext uri="{FF2B5EF4-FFF2-40B4-BE49-F238E27FC236}">
                  <a16:creationId xmlns:a16="http://schemas.microsoft.com/office/drawing/2014/main" id="{88031864-F278-11A2-175F-EEF8678B8732}"/>
                </a:ext>
              </a:extLst>
            </p:cNvPr>
            <p:cNvSpPr>
              <a:spLocks noChangeArrowheads="1"/>
            </p:cNvSpPr>
            <p:nvPr/>
          </p:nvSpPr>
          <p:spPr bwMode="auto">
            <a:xfrm flipH="1" flipV="1">
              <a:off x="5096765" y="2268336"/>
              <a:ext cx="692315" cy="692315"/>
            </a:xfrm>
            <a:prstGeom prst="ellipse">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a:ln>
                  <a:noFill/>
                </a:ln>
                <a:solidFill>
                  <a:prstClr val="black"/>
                </a:solidFill>
                <a:effectLst/>
                <a:uLnTx/>
                <a:uFillTx/>
                <a:latin typeface="Calibri"/>
                <a:ea typeface="+mn-ea"/>
                <a:cs typeface="+mn-cs"/>
              </a:endParaRPr>
            </a:p>
          </p:txBody>
        </p:sp>
        <p:sp>
          <p:nvSpPr>
            <p:cNvPr id="18" name="Oval 109">
              <a:extLst>
                <a:ext uri="{FF2B5EF4-FFF2-40B4-BE49-F238E27FC236}">
                  <a16:creationId xmlns:a16="http://schemas.microsoft.com/office/drawing/2014/main" id="{7C628740-AFF3-F817-B3EF-2E9E98CA0E57}"/>
                </a:ext>
              </a:extLst>
            </p:cNvPr>
            <p:cNvSpPr>
              <a:spLocks noChangeArrowheads="1"/>
            </p:cNvSpPr>
            <p:nvPr/>
          </p:nvSpPr>
          <p:spPr bwMode="auto">
            <a:xfrm flipH="1" flipV="1">
              <a:off x="5155158" y="2325472"/>
              <a:ext cx="577401" cy="575983"/>
            </a:xfrm>
            <a:prstGeom prst="ellipse">
              <a:avLst/>
            </a:prstGeom>
            <a:solidFill>
              <a:schemeClr val="bg1"/>
            </a:solidFill>
            <a:ln>
              <a:noFill/>
            </a:ln>
            <a:effec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a:ln>
                  <a:noFill/>
                </a:ln>
                <a:solidFill>
                  <a:prstClr val="black"/>
                </a:solidFill>
                <a:effectLst/>
                <a:uLnTx/>
                <a:uFillTx/>
                <a:latin typeface="Calibri"/>
                <a:ea typeface="+mn-ea"/>
                <a:cs typeface="+mn-cs"/>
              </a:endParaRPr>
            </a:p>
          </p:txBody>
        </p:sp>
        <p:sp>
          <p:nvSpPr>
            <p:cNvPr id="19" name="Oval 111">
              <a:extLst>
                <a:ext uri="{FF2B5EF4-FFF2-40B4-BE49-F238E27FC236}">
                  <a16:creationId xmlns:a16="http://schemas.microsoft.com/office/drawing/2014/main" id="{770F3F8F-A934-A496-9EEB-178AA5684BE1}"/>
                </a:ext>
              </a:extLst>
            </p:cNvPr>
            <p:cNvSpPr>
              <a:spLocks noChangeArrowheads="1"/>
            </p:cNvSpPr>
            <p:nvPr/>
          </p:nvSpPr>
          <p:spPr bwMode="auto">
            <a:xfrm flipH="1" flipV="1">
              <a:off x="4615555" y="2520618"/>
              <a:ext cx="181388" cy="181390"/>
            </a:xfrm>
            <a:prstGeom prst="ellipse">
              <a:avLst/>
            </a:prstGeom>
            <a:solidFill>
              <a:schemeClr val="accent2"/>
            </a:solidFill>
            <a:ln w="9525" algn="ctr">
              <a:noFill/>
              <a:round/>
              <a:headEnd/>
              <a:tailEnd/>
            </a:ln>
            <a:effec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a:ln>
                  <a:noFill/>
                </a:ln>
                <a:solidFill>
                  <a:prstClr val="black"/>
                </a:solidFill>
                <a:effectLst/>
                <a:uLnTx/>
                <a:uFillTx/>
                <a:latin typeface="Calibri"/>
                <a:ea typeface="+mn-ea"/>
                <a:cs typeface="+mn-cs"/>
              </a:endParaRPr>
            </a:p>
          </p:txBody>
        </p:sp>
        <p:cxnSp>
          <p:nvCxnSpPr>
            <p:cNvPr id="21" name="AutoShape 114">
              <a:extLst>
                <a:ext uri="{FF2B5EF4-FFF2-40B4-BE49-F238E27FC236}">
                  <a16:creationId xmlns:a16="http://schemas.microsoft.com/office/drawing/2014/main" id="{C5B0846D-0806-8876-F619-9FEAAA1B1EE7}"/>
                </a:ext>
              </a:extLst>
            </p:cNvPr>
            <p:cNvCxnSpPr>
              <a:cxnSpLocks noChangeShapeType="1"/>
            </p:cNvCxnSpPr>
            <p:nvPr/>
          </p:nvCxnSpPr>
          <p:spPr bwMode="auto">
            <a:xfrm flipH="1">
              <a:off x="4800752" y="2619920"/>
              <a:ext cx="289137" cy="0"/>
            </a:xfrm>
            <a:prstGeom prst="straightConnector1">
              <a:avLst/>
            </a:prstGeom>
            <a:noFill/>
            <a:ln w="19050" cap="flat" cmpd="sng" algn="ctr">
              <a:solidFill>
                <a:schemeClr val="bg1">
                  <a:lumMod val="75000"/>
                </a:schemeClr>
              </a:solidFill>
              <a:prstDash val="solid"/>
              <a:round/>
              <a:headEnd type="oval" w="sm" len="sm"/>
              <a:tailEnd type="oval"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22" name="Freeform: Shape 21">
              <a:extLst>
                <a:ext uri="{FF2B5EF4-FFF2-40B4-BE49-F238E27FC236}">
                  <a16:creationId xmlns:a16="http://schemas.microsoft.com/office/drawing/2014/main" id="{D50FD1BC-70D3-F293-3F31-4189EC311763}"/>
                </a:ext>
              </a:extLst>
            </p:cNvPr>
            <p:cNvSpPr/>
            <p:nvPr/>
          </p:nvSpPr>
          <p:spPr>
            <a:xfrm>
              <a:off x="284843" y="3727334"/>
              <a:ext cx="4302718" cy="824686"/>
            </a:xfrm>
            <a:custGeom>
              <a:avLst/>
              <a:gdLst>
                <a:gd name="connsiteX0" fmla="*/ 155172 w 4425613"/>
                <a:gd name="connsiteY0" fmla="*/ 0 h 931011"/>
                <a:gd name="connsiteX1" fmla="*/ 4270441 w 4425613"/>
                <a:gd name="connsiteY1" fmla="*/ 0 h 931011"/>
                <a:gd name="connsiteX2" fmla="*/ 4425613 w 4425613"/>
                <a:gd name="connsiteY2" fmla="*/ 155172 h 931011"/>
                <a:gd name="connsiteX3" fmla="*/ 4425613 w 4425613"/>
                <a:gd name="connsiteY3" fmla="*/ 308771 h 931011"/>
                <a:gd name="connsiteX4" fmla="*/ 4393634 w 4425613"/>
                <a:gd name="connsiteY4" fmla="*/ 302315 h 931011"/>
                <a:gd name="connsiteX5" fmla="*/ 4233914 w 4425613"/>
                <a:gd name="connsiteY5" fmla="*/ 462035 h 931011"/>
                <a:gd name="connsiteX6" fmla="*/ 4393634 w 4425613"/>
                <a:gd name="connsiteY6" fmla="*/ 621755 h 931011"/>
                <a:gd name="connsiteX7" fmla="*/ 4425613 w 4425613"/>
                <a:gd name="connsiteY7" fmla="*/ 615299 h 931011"/>
                <a:gd name="connsiteX8" fmla="*/ 4425613 w 4425613"/>
                <a:gd name="connsiteY8" fmla="*/ 775839 h 931011"/>
                <a:gd name="connsiteX9" fmla="*/ 4270441 w 4425613"/>
                <a:gd name="connsiteY9" fmla="*/ 931011 h 931011"/>
                <a:gd name="connsiteX10" fmla="*/ 155172 w 4425613"/>
                <a:gd name="connsiteY10" fmla="*/ 931011 h 931011"/>
                <a:gd name="connsiteX11" fmla="*/ 0 w 4425613"/>
                <a:gd name="connsiteY11" fmla="*/ 775839 h 931011"/>
                <a:gd name="connsiteX12" fmla="*/ 0 w 4425613"/>
                <a:gd name="connsiteY12" fmla="*/ 155172 h 931011"/>
                <a:gd name="connsiteX13" fmla="*/ 155172 w 4425613"/>
                <a:gd name="connsiteY13" fmla="*/ 0 h 931011"/>
                <a:gd name="connsiteX0" fmla="*/ 4233914 w 4425613"/>
                <a:gd name="connsiteY0" fmla="*/ 462035 h 931011"/>
                <a:gd name="connsiteX1" fmla="*/ 4393634 w 4425613"/>
                <a:gd name="connsiteY1" fmla="*/ 621755 h 931011"/>
                <a:gd name="connsiteX2" fmla="*/ 4425613 w 4425613"/>
                <a:gd name="connsiteY2" fmla="*/ 615299 h 931011"/>
                <a:gd name="connsiteX3" fmla="*/ 4425613 w 4425613"/>
                <a:gd name="connsiteY3" fmla="*/ 775839 h 931011"/>
                <a:gd name="connsiteX4" fmla="*/ 4270441 w 4425613"/>
                <a:gd name="connsiteY4" fmla="*/ 931011 h 931011"/>
                <a:gd name="connsiteX5" fmla="*/ 155172 w 4425613"/>
                <a:gd name="connsiteY5" fmla="*/ 931011 h 931011"/>
                <a:gd name="connsiteX6" fmla="*/ 0 w 4425613"/>
                <a:gd name="connsiteY6" fmla="*/ 775839 h 931011"/>
                <a:gd name="connsiteX7" fmla="*/ 0 w 4425613"/>
                <a:gd name="connsiteY7" fmla="*/ 155172 h 931011"/>
                <a:gd name="connsiteX8" fmla="*/ 155172 w 4425613"/>
                <a:gd name="connsiteY8" fmla="*/ 0 h 931011"/>
                <a:gd name="connsiteX9" fmla="*/ 4270441 w 4425613"/>
                <a:gd name="connsiteY9" fmla="*/ 0 h 931011"/>
                <a:gd name="connsiteX10" fmla="*/ 4425613 w 4425613"/>
                <a:gd name="connsiteY10" fmla="*/ 155172 h 931011"/>
                <a:gd name="connsiteX11" fmla="*/ 4425613 w 4425613"/>
                <a:gd name="connsiteY11" fmla="*/ 308771 h 931011"/>
                <a:gd name="connsiteX12" fmla="*/ 4393634 w 4425613"/>
                <a:gd name="connsiteY12" fmla="*/ 302315 h 931011"/>
                <a:gd name="connsiteX13" fmla="*/ 4325354 w 4425613"/>
                <a:gd name="connsiteY13" fmla="*/ 553475 h 931011"/>
                <a:gd name="connsiteX0" fmla="*/ 4233914 w 4425613"/>
                <a:gd name="connsiteY0" fmla="*/ 462035 h 931011"/>
                <a:gd name="connsiteX1" fmla="*/ 4393634 w 4425613"/>
                <a:gd name="connsiteY1" fmla="*/ 621755 h 931011"/>
                <a:gd name="connsiteX2" fmla="*/ 4425613 w 4425613"/>
                <a:gd name="connsiteY2" fmla="*/ 615299 h 931011"/>
                <a:gd name="connsiteX3" fmla="*/ 4425613 w 4425613"/>
                <a:gd name="connsiteY3" fmla="*/ 775839 h 931011"/>
                <a:gd name="connsiteX4" fmla="*/ 4270441 w 4425613"/>
                <a:gd name="connsiteY4" fmla="*/ 931011 h 931011"/>
                <a:gd name="connsiteX5" fmla="*/ 155172 w 4425613"/>
                <a:gd name="connsiteY5" fmla="*/ 931011 h 931011"/>
                <a:gd name="connsiteX6" fmla="*/ 0 w 4425613"/>
                <a:gd name="connsiteY6" fmla="*/ 775839 h 931011"/>
                <a:gd name="connsiteX7" fmla="*/ 0 w 4425613"/>
                <a:gd name="connsiteY7" fmla="*/ 155172 h 931011"/>
                <a:gd name="connsiteX8" fmla="*/ 155172 w 4425613"/>
                <a:gd name="connsiteY8" fmla="*/ 0 h 931011"/>
                <a:gd name="connsiteX9" fmla="*/ 4270441 w 4425613"/>
                <a:gd name="connsiteY9" fmla="*/ 0 h 931011"/>
                <a:gd name="connsiteX10" fmla="*/ 4425613 w 4425613"/>
                <a:gd name="connsiteY10" fmla="*/ 155172 h 931011"/>
                <a:gd name="connsiteX11" fmla="*/ 4425613 w 4425613"/>
                <a:gd name="connsiteY11" fmla="*/ 308771 h 931011"/>
                <a:gd name="connsiteX12" fmla="*/ 4325354 w 4425613"/>
                <a:gd name="connsiteY12" fmla="*/ 553475 h 931011"/>
                <a:gd name="connsiteX0" fmla="*/ 4233914 w 4425613"/>
                <a:gd name="connsiteY0" fmla="*/ 462035 h 931011"/>
                <a:gd name="connsiteX1" fmla="*/ 4393634 w 4425613"/>
                <a:gd name="connsiteY1" fmla="*/ 621755 h 931011"/>
                <a:gd name="connsiteX2" fmla="*/ 4425613 w 4425613"/>
                <a:gd name="connsiteY2" fmla="*/ 615299 h 931011"/>
                <a:gd name="connsiteX3" fmla="*/ 4425613 w 4425613"/>
                <a:gd name="connsiteY3" fmla="*/ 775839 h 931011"/>
                <a:gd name="connsiteX4" fmla="*/ 4270441 w 4425613"/>
                <a:gd name="connsiteY4" fmla="*/ 931011 h 931011"/>
                <a:gd name="connsiteX5" fmla="*/ 155172 w 4425613"/>
                <a:gd name="connsiteY5" fmla="*/ 931011 h 931011"/>
                <a:gd name="connsiteX6" fmla="*/ 0 w 4425613"/>
                <a:gd name="connsiteY6" fmla="*/ 775839 h 931011"/>
                <a:gd name="connsiteX7" fmla="*/ 0 w 4425613"/>
                <a:gd name="connsiteY7" fmla="*/ 155172 h 931011"/>
                <a:gd name="connsiteX8" fmla="*/ 155172 w 4425613"/>
                <a:gd name="connsiteY8" fmla="*/ 0 h 931011"/>
                <a:gd name="connsiteX9" fmla="*/ 4270441 w 4425613"/>
                <a:gd name="connsiteY9" fmla="*/ 0 h 931011"/>
                <a:gd name="connsiteX10" fmla="*/ 4425613 w 4425613"/>
                <a:gd name="connsiteY10" fmla="*/ 155172 h 931011"/>
                <a:gd name="connsiteX11" fmla="*/ 4425613 w 4425613"/>
                <a:gd name="connsiteY11" fmla="*/ 308771 h 931011"/>
                <a:gd name="connsiteX0" fmla="*/ 4233914 w 4425613"/>
                <a:gd name="connsiteY0" fmla="*/ 462035 h 931011"/>
                <a:gd name="connsiteX1" fmla="*/ 4393634 w 4425613"/>
                <a:gd name="connsiteY1" fmla="*/ 621755 h 931011"/>
                <a:gd name="connsiteX2" fmla="*/ 4425613 w 4425613"/>
                <a:gd name="connsiteY2" fmla="*/ 615299 h 931011"/>
                <a:gd name="connsiteX3" fmla="*/ 4425613 w 4425613"/>
                <a:gd name="connsiteY3" fmla="*/ 775839 h 931011"/>
                <a:gd name="connsiteX4" fmla="*/ 4270441 w 4425613"/>
                <a:gd name="connsiteY4" fmla="*/ 931011 h 931011"/>
                <a:gd name="connsiteX5" fmla="*/ 155172 w 4425613"/>
                <a:gd name="connsiteY5" fmla="*/ 931011 h 931011"/>
                <a:gd name="connsiteX6" fmla="*/ 0 w 4425613"/>
                <a:gd name="connsiteY6" fmla="*/ 775839 h 931011"/>
                <a:gd name="connsiteX7" fmla="*/ 0 w 4425613"/>
                <a:gd name="connsiteY7" fmla="*/ 155172 h 931011"/>
                <a:gd name="connsiteX8" fmla="*/ 155172 w 4425613"/>
                <a:gd name="connsiteY8" fmla="*/ 0 h 931011"/>
                <a:gd name="connsiteX9" fmla="*/ 4270441 w 4425613"/>
                <a:gd name="connsiteY9" fmla="*/ 0 h 931011"/>
                <a:gd name="connsiteX10" fmla="*/ 4425613 w 4425613"/>
                <a:gd name="connsiteY10" fmla="*/ 155172 h 931011"/>
                <a:gd name="connsiteX11" fmla="*/ 4425613 w 4425613"/>
                <a:gd name="connsiteY11" fmla="*/ 308771 h 931011"/>
                <a:gd name="connsiteX0" fmla="*/ 4233914 w 4425613"/>
                <a:gd name="connsiteY0" fmla="*/ 462035 h 931011"/>
                <a:gd name="connsiteX1" fmla="*/ 4425613 w 4425613"/>
                <a:gd name="connsiteY1" fmla="*/ 615299 h 931011"/>
                <a:gd name="connsiteX2" fmla="*/ 4425613 w 4425613"/>
                <a:gd name="connsiteY2" fmla="*/ 775839 h 931011"/>
                <a:gd name="connsiteX3" fmla="*/ 4270441 w 4425613"/>
                <a:gd name="connsiteY3" fmla="*/ 931011 h 931011"/>
                <a:gd name="connsiteX4" fmla="*/ 155172 w 4425613"/>
                <a:gd name="connsiteY4" fmla="*/ 931011 h 931011"/>
                <a:gd name="connsiteX5" fmla="*/ 0 w 4425613"/>
                <a:gd name="connsiteY5" fmla="*/ 775839 h 931011"/>
                <a:gd name="connsiteX6" fmla="*/ 0 w 4425613"/>
                <a:gd name="connsiteY6" fmla="*/ 155172 h 931011"/>
                <a:gd name="connsiteX7" fmla="*/ 155172 w 4425613"/>
                <a:gd name="connsiteY7" fmla="*/ 0 h 931011"/>
                <a:gd name="connsiteX8" fmla="*/ 4270441 w 4425613"/>
                <a:gd name="connsiteY8" fmla="*/ 0 h 931011"/>
                <a:gd name="connsiteX9" fmla="*/ 4425613 w 4425613"/>
                <a:gd name="connsiteY9" fmla="*/ 155172 h 931011"/>
                <a:gd name="connsiteX10" fmla="*/ 4425613 w 4425613"/>
                <a:gd name="connsiteY10" fmla="*/ 308771 h 931011"/>
                <a:gd name="connsiteX0" fmla="*/ 4425613 w 4425613"/>
                <a:gd name="connsiteY0" fmla="*/ 615299 h 931011"/>
                <a:gd name="connsiteX1" fmla="*/ 4425613 w 4425613"/>
                <a:gd name="connsiteY1" fmla="*/ 775839 h 931011"/>
                <a:gd name="connsiteX2" fmla="*/ 4270441 w 4425613"/>
                <a:gd name="connsiteY2" fmla="*/ 931011 h 931011"/>
                <a:gd name="connsiteX3" fmla="*/ 155172 w 4425613"/>
                <a:gd name="connsiteY3" fmla="*/ 931011 h 931011"/>
                <a:gd name="connsiteX4" fmla="*/ 0 w 4425613"/>
                <a:gd name="connsiteY4" fmla="*/ 775839 h 931011"/>
                <a:gd name="connsiteX5" fmla="*/ 0 w 4425613"/>
                <a:gd name="connsiteY5" fmla="*/ 155172 h 931011"/>
                <a:gd name="connsiteX6" fmla="*/ 155172 w 4425613"/>
                <a:gd name="connsiteY6" fmla="*/ 0 h 931011"/>
                <a:gd name="connsiteX7" fmla="*/ 4270441 w 4425613"/>
                <a:gd name="connsiteY7" fmla="*/ 0 h 931011"/>
                <a:gd name="connsiteX8" fmla="*/ 4425613 w 4425613"/>
                <a:gd name="connsiteY8" fmla="*/ 155172 h 931011"/>
                <a:gd name="connsiteX9" fmla="*/ 4425613 w 4425613"/>
                <a:gd name="connsiteY9" fmla="*/ 308771 h 93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25613" h="931011">
                  <a:moveTo>
                    <a:pt x="4425613" y="615299"/>
                  </a:moveTo>
                  <a:lnTo>
                    <a:pt x="4425613" y="775839"/>
                  </a:lnTo>
                  <a:cubicBezTo>
                    <a:pt x="4425613" y="861538"/>
                    <a:pt x="4356140" y="931011"/>
                    <a:pt x="4270441" y="931011"/>
                  </a:cubicBezTo>
                  <a:lnTo>
                    <a:pt x="155172" y="931011"/>
                  </a:lnTo>
                  <a:cubicBezTo>
                    <a:pt x="69473" y="931011"/>
                    <a:pt x="0" y="861538"/>
                    <a:pt x="0" y="775839"/>
                  </a:cubicBezTo>
                  <a:lnTo>
                    <a:pt x="0" y="155172"/>
                  </a:lnTo>
                  <a:cubicBezTo>
                    <a:pt x="0" y="69473"/>
                    <a:pt x="69473" y="0"/>
                    <a:pt x="155172" y="0"/>
                  </a:cubicBezTo>
                  <a:lnTo>
                    <a:pt x="4270441" y="0"/>
                  </a:lnTo>
                  <a:cubicBezTo>
                    <a:pt x="4356140" y="0"/>
                    <a:pt x="4425613" y="69473"/>
                    <a:pt x="4425613" y="155172"/>
                  </a:cubicBezTo>
                  <a:lnTo>
                    <a:pt x="4425613" y="308771"/>
                  </a:lnTo>
                </a:path>
              </a:pathLst>
            </a:custGeom>
            <a:noFill/>
            <a:ln w="1905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Campus must be well lit, security must be visible</a:t>
              </a:r>
            </a:p>
          </p:txBody>
        </p:sp>
        <p:sp>
          <p:nvSpPr>
            <p:cNvPr id="23" name="Oval 108">
              <a:extLst>
                <a:ext uri="{FF2B5EF4-FFF2-40B4-BE49-F238E27FC236}">
                  <a16:creationId xmlns:a16="http://schemas.microsoft.com/office/drawing/2014/main" id="{8DA2994B-9B50-20ED-06C5-47B74F70E2FD}"/>
                </a:ext>
              </a:extLst>
            </p:cNvPr>
            <p:cNvSpPr>
              <a:spLocks noChangeArrowheads="1"/>
            </p:cNvSpPr>
            <p:nvPr/>
          </p:nvSpPr>
          <p:spPr bwMode="auto">
            <a:xfrm flipH="1" flipV="1">
              <a:off x="5040952" y="4036790"/>
              <a:ext cx="692315" cy="692315"/>
            </a:xfrm>
            <a:prstGeom prst="ellipse">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a:ln>
                  <a:noFill/>
                </a:ln>
                <a:solidFill>
                  <a:prstClr val="black"/>
                </a:solidFill>
                <a:effectLst/>
                <a:uLnTx/>
                <a:uFillTx/>
                <a:latin typeface="Calibri"/>
                <a:ea typeface="+mn-ea"/>
                <a:cs typeface="+mn-cs"/>
              </a:endParaRPr>
            </a:p>
          </p:txBody>
        </p:sp>
        <p:sp>
          <p:nvSpPr>
            <p:cNvPr id="24" name="Oval 109">
              <a:extLst>
                <a:ext uri="{FF2B5EF4-FFF2-40B4-BE49-F238E27FC236}">
                  <a16:creationId xmlns:a16="http://schemas.microsoft.com/office/drawing/2014/main" id="{D19B94A3-97DE-37B1-FCAC-1A17172EE04A}"/>
                </a:ext>
              </a:extLst>
            </p:cNvPr>
            <p:cNvSpPr>
              <a:spLocks noChangeArrowheads="1"/>
            </p:cNvSpPr>
            <p:nvPr/>
          </p:nvSpPr>
          <p:spPr bwMode="auto">
            <a:xfrm flipH="1" flipV="1">
              <a:off x="5097283" y="4094955"/>
              <a:ext cx="577401" cy="575983"/>
            </a:xfrm>
            <a:prstGeom prst="ellipse">
              <a:avLst/>
            </a:prstGeom>
            <a:solidFill>
              <a:schemeClr val="bg1"/>
            </a:solidFill>
            <a:ln>
              <a:noFill/>
            </a:ln>
            <a:effec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a:ln>
                  <a:noFill/>
                </a:ln>
                <a:solidFill>
                  <a:prstClr val="black"/>
                </a:solidFill>
                <a:effectLst/>
                <a:uLnTx/>
                <a:uFillTx/>
                <a:latin typeface="Calibri"/>
                <a:ea typeface="+mn-ea"/>
                <a:cs typeface="+mn-cs"/>
              </a:endParaRPr>
            </a:p>
          </p:txBody>
        </p:sp>
        <p:sp>
          <p:nvSpPr>
            <p:cNvPr id="25" name="Oval 111">
              <a:extLst>
                <a:ext uri="{FF2B5EF4-FFF2-40B4-BE49-F238E27FC236}">
                  <a16:creationId xmlns:a16="http://schemas.microsoft.com/office/drawing/2014/main" id="{BF6AD72D-AAFF-9ABA-E930-3620114F0FFB}"/>
                </a:ext>
              </a:extLst>
            </p:cNvPr>
            <p:cNvSpPr>
              <a:spLocks noChangeArrowheads="1"/>
            </p:cNvSpPr>
            <p:nvPr/>
          </p:nvSpPr>
          <p:spPr bwMode="auto">
            <a:xfrm flipH="1" flipV="1">
              <a:off x="4617282" y="4139677"/>
              <a:ext cx="181388" cy="181390"/>
            </a:xfrm>
            <a:prstGeom prst="ellipse">
              <a:avLst/>
            </a:prstGeom>
            <a:solidFill>
              <a:schemeClr val="accent2"/>
            </a:solidFill>
            <a:ln w="9525" algn="ctr">
              <a:noFill/>
              <a:round/>
              <a:headEnd/>
              <a:tailEnd/>
            </a:ln>
            <a:effec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a:ln>
                  <a:noFill/>
                </a:ln>
                <a:solidFill>
                  <a:prstClr val="black"/>
                </a:solidFill>
                <a:effectLst/>
                <a:uLnTx/>
                <a:uFillTx/>
                <a:latin typeface="Calibri"/>
                <a:ea typeface="+mn-ea"/>
                <a:cs typeface="+mn-cs"/>
              </a:endParaRPr>
            </a:p>
          </p:txBody>
        </p:sp>
        <p:cxnSp>
          <p:nvCxnSpPr>
            <p:cNvPr id="26" name="AutoShape 114">
              <a:extLst>
                <a:ext uri="{FF2B5EF4-FFF2-40B4-BE49-F238E27FC236}">
                  <a16:creationId xmlns:a16="http://schemas.microsoft.com/office/drawing/2014/main" id="{712EE1E7-ADDD-ED33-D33D-43B9F1AED3FB}"/>
                </a:ext>
              </a:extLst>
            </p:cNvPr>
            <p:cNvCxnSpPr>
              <a:cxnSpLocks noChangeShapeType="1"/>
            </p:cNvCxnSpPr>
            <p:nvPr/>
          </p:nvCxnSpPr>
          <p:spPr bwMode="auto">
            <a:xfrm flipH="1">
              <a:off x="4773711" y="4379325"/>
              <a:ext cx="251921" cy="0"/>
            </a:xfrm>
            <a:prstGeom prst="straightConnector1">
              <a:avLst/>
            </a:prstGeom>
            <a:noFill/>
            <a:ln w="19050" cap="flat" cmpd="sng" algn="ctr">
              <a:solidFill>
                <a:schemeClr val="bg1">
                  <a:lumMod val="75000"/>
                </a:schemeClr>
              </a:solidFill>
              <a:prstDash val="solid"/>
              <a:round/>
              <a:headEnd type="oval" w="sm" len="sm"/>
              <a:tailEnd type="oval"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27" name="Freeform: Shape 26">
              <a:extLst>
                <a:ext uri="{FF2B5EF4-FFF2-40B4-BE49-F238E27FC236}">
                  <a16:creationId xmlns:a16="http://schemas.microsoft.com/office/drawing/2014/main" id="{D6EE661F-81F8-FC74-025E-5C5F4054E937}"/>
                </a:ext>
              </a:extLst>
            </p:cNvPr>
            <p:cNvSpPr/>
            <p:nvPr/>
          </p:nvSpPr>
          <p:spPr>
            <a:xfrm>
              <a:off x="171450" y="1739429"/>
              <a:ext cx="4512697" cy="1754644"/>
            </a:xfrm>
            <a:custGeom>
              <a:avLst/>
              <a:gdLst>
                <a:gd name="connsiteX0" fmla="*/ 155172 w 4425613"/>
                <a:gd name="connsiteY0" fmla="*/ 0 h 931011"/>
                <a:gd name="connsiteX1" fmla="*/ 4270441 w 4425613"/>
                <a:gd name="connsiteY1" fmla="*/ 0 h 931011"/>
                <a:gd name="connsiteX2" fmla="*/ 4425613 w 4425613"/>
                <a:gd name="connsiteY2" fmla="*/ 155172 h 931011"/>
                <a:gd name="connsiteX3" fmla="*/ 4425613 w 4425613"/>
                <a:gd name="connsiteY3" fmla="*/ 308771 h 931011"/>
                <a:gd name="connsiteX4" fmla="*/ 4393634 w 4425613"/>
                <a:gd name="connsiteY4" fmla="*/ 302315 h 931011"/>
                <a:gd name="connsiteX5" fmla="*/ 4233914 w 4425613"/>
                <a:gd name="connsiteY5" fmla="*/ 462035 h 931011"/>
                <a:gd name="connsiteX6" fmla="*/ 4393634 w 4425613"/>
                <a:gd name="connsiteY6" fmla="*/ 621755 h 931011"/>
                <a:gd name="connsiteX7" fmla="*/ 4425613 w 4425613"/>
                <a:gd name="connsiteY7" fmla="*/ 615299 h 931011"/>
                <a:gd name="connsiteX8" fmla="*/ 4425613 w 4425613"/>
                <a:gd name="connsiteY8" fmla="*/ 775839 h 931011"/>
                <a:gd name="connsiteX9" fmla="*/ 4270441 w 4425613"/>
                <a:gd name="connsiteY9" fmla="*/ 931011 h 931011"/>
                <a:gd name="connsiteX10" fmla="*/ 155172 w 4425613"/>
                <a:gd name="connsiteY10" fmla="*/ 931011 h 931011"/>
                <a:gd name="connsiteX11" fmla="*/ 0 w 4425613"/>
                <a:gd name="connsiteY11" fmla="*/ 775839 h 931011"/>
                <a:gd name="connsiteX12" fmla="*/ 0 w 4425613"/>
                <a:gd name="connsiteY12" fmla="*/ 155172 h 931011"/>
                <a:gd name="connsiteX13" fmla="*/ 155172 w 4425613"/>
                <a:gd name="connsiteY13" fmla="*/ 0 h 931011"/>
                <a:gd name="connsiteX0" fmla="*/ 4233914 w 4425613"/>
                <a:gd name="connsiteY0" fmla="*/ 462035 h 931011"/>
                <a:gd name="connsiteX1" fmla="*/ 4393634 w 4425613"/>
                <a:gd name="connsiteY1" fmla="*/ 621755 h 931011"/>
                <a:gd name="connsiteX2" fmla="*/ 4425613 w 4425613"/>
                <a:gd name="connsiteY2" fmla="*/ 615299 h 931011"/>
                <a:gd name="connsiteX3" fmla="*/ 4425613 w 4425613"/>
                <a:gd name="connsiteY3" fmla="*/ 775839 h 931011"/>
                <a:gd name="connsiteX4" fmla="*/ 4270441 w 4425613"/>
                <a:gd name="connsiteY4" fmla="*/ 931011 h 931011"/>
                <a:gd name="connsiteX5" fmla="*/ 155172 w 4425613"/>
                <a:gd name="connsiteY5" fmla="*/ 931011 h 931011"/>
                <a:gd name="connsiteX6" fmla="*/ 0 w 4425613"/>
                <a:gd name="connsiteY6" fmla="*/ 775839 h 931011"/>
                <a:gd name="connsiteX7" fmla="*/ 0 w 4425613"/>
                <a:gd name="connsiteY7" fmla="*/ 155172 h 931011"/>
                <a:gd name="connsiteX8" fmla="*/ 155172 w 4425613"/>
                <a:gd name="connsiteY8" fmla="*/ 0 h 931011"/>
                <a:gd name="connsiteX9" fmla="*/ 4270441 w 4425613"/>
                <a:gd name="connsiteY9" fmla="*/ 0 h 931011"/>
                <a:gd name="connsiteX10" fmla="*/ 4425613 w 4425613"/>
                <a:gd name="connsiteY10" fmla="*/ 155172 h 931011"/>
                <a:gd name="connsiteX11" fmla="*/ 4425613 w 4425613"/>
                <a:gd name="connsiteY11" fmla="*/ 308771 h 931011"/>
                <a:gd name="connsiteX12" fmla="*/ 4393634 w 4425613"/>
                <a:gd name="connsiteY12" fmla="*/ 302315 h 931011"/>
                <a:gd name="connsiteX13" fmla="*/ 4325354 w 4425613"/>
                <a:gd name="connsiteY13" fmla="*/ 553475 h 931011"/>
                <a:gd name="connsiteX0" fmla="*/ 4233914 w 4425613"/>
                <a:gd name="connsiteY0" fmla="*/ 462035 h 931011"/>
                <a:gd name="connsiteX1" fmla="*/ 4393634 w 4425613"/>
                <a:gd name="connsiteY1" fmla="*/ 621755 h 931011"/>
                <a:gd name="connsiteX2" fmla="*/ 4425613 w 4425613"/>
                <a:gd name="connsiteY2" fmla="*/ 615299 h 931011"/>
                <a:gd name="connsiteX3" fmla="*/ 4425613 w 4425613"/>
                <a:gd name="connsiteY3" fmla="*/ 775839 h 931011"/>
                <a:gd name="connsiteX4" fmla="*/ 4270441 w 4425613"/>
                <a:gd name="connsiteY4" fmla="*/ 931011 h 931011"/>
                <a:gd name="connsiteX5" fmla="*/ 155172 w 4425613"/>
                <a:gd name="connsiteY5" fmla="*/ 931011 h 931011"/>
                <a:gd name="connsiteX6" fmla="*/ 0 w 4425613"/>
                <a:gd name="connsiteY6" fmla="*/ 775839 h 931011"/>
                <a:gd name="connsiteX7" fmla="*/ 0 w 4425613"/>
                <a:gd name="connsiteY7" fmla="*/ 155172 h 931011"/>
                <a:gd name="connsiteX8" fmla="*/ 155172 w 4425613"/>
                <a:gd name="connsiteY8" fmla="*/ 0 h 931011"/>
                <a:gd name="connsiteX9" fmla="*/ 4270441 w 4425613"/>
                <a:gd name="connsiteY9" fmla="*/ 0 h 931011"/>
                <a:gd name="connsiteX10" fmla="*/ 4425613 w 4425613"/>
                <a:gd name="connsiteY10" fmla="*/ 155172 h 931011"/>
                <a:gd name="connsiteX11" fmla="*/ 4425613 w 4425613"/>
                <a:gd name="connsiteY11" fmla="*/ 308771 h 931011"/>
                <a:gd name="connsiteX12" fmla="*/ 4325354 w 4425613"/>
                <a:gd name="connsiteY12" fmla="*/ 553475 h 931011"/>
                <a:gd name="connsiteX0" fmla="*/ 4233914 w 4425613"/>
                <a:gd name="connsiteY0" fmla="*/ 462035 h 931011"/>
                <a:gd name="connsiteX1" fmla="*/ 4393634 w 4425613"/>
                <a:gd name="connsiteY1" fmla="*/ 621755 h 931011"/>
                <a:gd name="connsiteX2" fmla="*/ 4425613 w 4425613"/>
                <a:gd name="connsiteY2" fmla="*/ 615299 h 931011"/>
                <a:gd name="connsiteX3" fmla="*/ 4425613 w 4425613"/>
                <a:gd name="connsiteY3" fmla="*/ 775839 h 931011"/>
                <a:gd name="connsiteX4" fmla="*/ 4270441 w 4425613"/>
                <a:gd name="connsiteY4" fmla="*/ 931011 h 931011"/>
                <a:gd name="connsiteX5" fmla="*/ 155172 w 4425613"/>
                <a:gd name="connsiteY5" fmla="*/ 931011 h 931011"/>
                <a:gd name="connsiteX6" fmla="*/ 0 w 4425613"/>
                <a:gd name="connsiteY6" fmla="*/ 775839 h 931011"/>
                <a:gd name="connsiteX7" fmla="*/ 0 w 4425613"/>
                <a:gd name="connsiteY7" fmla="*/ 155172 h 931011"/>
                <a:gd name="connsiteX8" fmla="*/ 155172 w 4425613"/>
                <a:gd name="connsiteY8" fmla="*/ 0 h 931011"/>
                <a:gd name="connsiteX9" fmla="*/ 4270441 w 4425613"/>
                <a:gd name="connsiteY9" fmla="*/ 0 h 931011"/>
                <a:gd name="connsiteX10" fmla="*/ 4425613 w 4425613"/>
                <a:gd name="connsiteY10" fmla="*/ 155172 h 931011"/>
                <a:gd name="connsiteX11" fmla="*/ 4425613 w 4425613"/>
                <a:gd name="connsiteY11" fmla="*/ 308771 h 931011"/>
                <a:gd name="connsiteX0" fmla="*/ 4233914 w 4425613"/>
                <a:gd name="connsiteY0" fmla="*/ 462035 h 931011"/>
                <a:gd name="connsiteX1" fmla="*/ 4393634 w 4425613"/>
                <a:gd name="connsiteY1" fmla="*/ 621755 h 931011"/>
                <a:gd name="connsiteX2" fmla="*/ 4425613 w 4425613"/>
                <a:gd name="connsiteY2" fmla="*/ 615299 h 931011"/>
                <a:gd name="connsiteX3" fmla="*/ 4425613 w 4425613"/>
                <a:gd name="connsiteY3" fmla="*/ 775839 h 931011"/>
                <a:gd name="connsiteX4" fmla="*/ 4270441 w 4425613"/>
                <a:gd name="connsiteY4" fmla="*/ 931011 h 931011"/>
                <a:gd name="connsiteX5" fmla="*/ 155172 w 4425613"/>
                <a:gd name="connsiteY5" fmla="*/ 931011 h 931011"/>
                <a:gd name="connsiteX6" fmla="*/ 0 w 4425613"/>
                <a:gd name="connsiteY6" fmla="*/ 775839 h 931011"/>
                <a:gd name="connsiteX7" fmla="*/ 0 w 4425613"/>
                <a:gd name="connsiteY7" fmla="*/ 155172 h 931011"/>
                <a:gd name="connsiteX8" fmla="*/ 155172 w 4425613"/>
                <a:gd name="connsiteY8" fmla="*/ 0 h 931011"/>
                <a:gd name="connsiteX9" fmla="*/ 4270441 w 4425613"/>
                <a:gd name="connsiteY9" fmla="*/ 0 h 931011"/>
                <a:gd name="connsiteX10" fmla="*/ 4425613 w 4425613"/>
                <a:gd name="connsiteY10" fmla="*/ 155172 h 931011"/>
                <a:gd name="connsiteX11" fmla="*/ 4425613 w 4425613"/>
                <a:gd name="connsiteY11" fmla="*/ 308771 h 931011"/>
                <a:gd name="connsiteX0" fmla="*/ 4233914 w 4425613"/>
                <a:gd name="connsiteY0" fmla="*/ 462035 h 931011"/>
                <a:gd name="connsiteX1" fmla="*/ 4425613 w 4425613"/>
                <a:gd name="connsiteY1" fmla="*/ 615299 h 931011"/>
                <a:gd name="connsiteX2" fmla="*/ 4425613 w 4425613"/>
                <a:gd name="connsiteY2" fmla="*/ 775839 h 931011"/>
                <a:gd name="connsiteX3" fmla="*/ 4270441 w 4425613"/>
                <a:gd name="connsiteY3" fmla="*/ 931011 h 931011"/>
                <a:gd name="connsiteX4" fmla="*/ 155172 w 4425613"/>
                <a:gd name="connsiteY4" fmla="*/ 931011 h 931011"/>
                <a:gd name="connsiteX5" fmla="*/ 0 w 4425613"/>
                <a:gd name="connsiteY5" fmla="*/ 775839 h 931011"/>
                <a:gd name="connsiteX6" fmla="*/ 0 w 4425613"/>
                <a:gd name="connsiteY6" fmla="*/ 155172 h 931011"/>
                <a:gd name="connsiteX7" fmla="*/ 155172 w 4425613"/>
                <a:gd name="connsiteY7" fmla="*/ 0 h 931011"/>
                <a:gd name="connsiteX8" fmla="*/ 4270441 w 4425613"/>
                <a:gd name="connsiteY8" fmla="*/ 0 h 931011"/>
                <a:gd name="connsiteX9" fmla="*/ 4425613 w 4425613"/>
                <a:gd name="connsiteY9" fmla="*/ 155172 h 931011"/>
                <a:gd name="connsiteX10" fmla="*/ 4425613 w 4425613"/>
                <a:gd name="connsiteY10" fmla="*/ 308771 h 931011"/>
                <a:gd name="connsiteX0" fmla="*/ 4425613 w 4425613"/>
                <a:gd name="connsiteY0" fmla="*/ 615299 h 931011"/>
                <a:gd name="connsiteX1" fmla="*/ 4425613 w 4425613"/>
                <a:gd name="connsiteY1" fmla="*/ 775839 h 931011"/>
                <a:gd name="connsiteX2" fmla="*/ 4270441 w 4425613"/>
                <a:gd name="connsiteY2" fmla="*/ 931011 h 931011"/>
                <a:gd name="connsiteX3" fmla="*/ 155172 w 4425613"/>
                <a:gd name="connsiteY3" fmla="*/ 931011 h 931011"/>
                <a:gd name="connsiteX4" fmla="*/ 0 w 4425613"/>
                <a:gd name="connsiteY4" fmla="*/ 775839 h 931011"/>
                <a:gd name="connsiteX5" fmla="*/ 0 w 4425613"/>
                <a:gd name="connsiteY5" fmla="*/ 155172 h 931011"/>
                <a:gd name="connsiteX6" fmla="*/ 155172 w 4425613"/>
                <a:gd name="connsiteY6" fmla="*/ 0 h 931011"/>
                <a:gd name="connsiteX7" fmla="*/ 4270441 w 4425613"/>
                <a:gd name="connsiteY7" fmla="*/ 0 h 931011"/>
                <a:gd name="connsiteX8" fmla="*/ 4425613 w 4425613"/>
                <a:gd name="connsiteY8" fmla="*/ 155172 h 931011"/>
                <a:gd name="connsiteX9" fmla="*/ 4425613 w 4425613"/>
                <a:gd name="connsiteY9" fmla="*/ 308771 h 93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25613" h="931011">
                  <a:moveTo>
                    <a:pt x="4425613" y="615299"/>
                  </a:moveTo>
                  <a:lnTo>
                    <a:pt x="4425613" y="775839"/>
                  </a:lnTo>
                  <a:cubicBezTo>
                    <a:pt x="4425613" y="861538"/>
                    <a:pt x="4356140" y="931011"/>
                    <a:pt x="4270441" y="931011"/>
                  </a:cubicBezTo>
                  <a:lnTo>
                    <a:pt x="155172" y="931011"/>
                  </a:lnTo>
                  <a:cubicBezTo>
                    <a:pt x="69473" y="931011"/>
                    <a:pt x="0" y="861538"/>
                    <a:pt x="0" y="775839"/>
                  </a:cubicBezTo>
                  <a:lnTo>
                    <a:pt x="0" y="155172"/>
                  </a:lnTo>
                  <a:cubicBezTo>
                    <a:pt x="0" y="69473"/>
                    <a:pt x="69473" y="0"/>
                    <a:pt x="155172" y="0"/>
                  </a:cubicBezTo>
                  <a:lnTo>
                    <a:pt x="4270441" y="0"/>
                  </a:lnTo>
                  <a:cubicBezTo>
                    <a:pt x="4356140" y="0"/>
                    <a:pt x="4425613" y="69473"/>
                    <a:pt x="4425613" y="155172"/>
                  </a:cubicBezTo>
                  <a:lnTo>
                    <a:pt x="4425613" y="308771"/>
                  </a:lnTo>
                </a:path>
              </a:pathLst>
            </a:custGeom>
            <a:noFill/>
            <a:ln w="1905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Training should be provided for security personnel whether in-house or accredited private security. Security staff should attend such a course prior to working on campuses and be familiar with the GBV policies and protocols. They should also be trained on implementation of orders in terms of Domestic Violence Act and Harassment Act. Security staff should be vetted for prior GBV convictions. </a:t>
              </a:r>
            </a:p>
          </p:txBody>
        </p:sp>
        <p:sp>
          <p:nvSpPr>
            <p:cNvPr id="28" name="Oval 108">
              <a:extLst>
                <a:ext uri="{FF2B5EF4-FFF2-40B4-BE49-F238E27FC236}">
                  <a16:creationId xmlns:a16="http://schemas.microsoft.com/office/drawing/2014/main" id="{2F10746E-33DD-E82A-C5DB-D734F9FFBB00}"/>
                </a:ext>
              </a:extLst>
            </p:cNvPr>
            <p:cNvSpPr>
              <a:spLocks noChangeArrowheads="1"/>
            </p:cNvSpPr>
            <p:nvPr/>
          </p:nvSpPr>
          <p:spPr bwMode="auto">
            <a:xfrm flipH="1" flipV="1">
              <a:off x="5008132" y="5424857"/>
              <a:ext cx="692315" cy="692315"/>
            </a:xfrm>
            <a:prstGeom prst="ellipse">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a:ln>
                  <a:noFill/>
                </a:ln>
                <a:solidFill>
                  <a:prstClr val="black"/>
                </a:solidFill>
                <a:effectLst/>
                <a:uLnTx/>
                <a:uFillTx/>
                <a:latin typeface="Calibri"/>
                <a:ea typeface="+mn-ea"/>
                <a:cs typeface="+mn-cs"/>
              </a:endParaRPr>
            </a:p>
          </p:txBody>
        </p:sp>
        <p:sp>
          <p:nvSpPr>
            <p:cNvPr id="29" name="Oval 109">
              <a:extLst>
                <a:ext uri="{FF2B5EF4-FFF2-40B4-BE49-F238E27FC236}">
                  <a16:creationId xmlns:a16="http://schemas.microsoft.com/office/drawing/2014/main" id="{F02F4A49-EDF5-BE3A-D561-7086F96C4DAB}"/>
                </a:ext>
              </a:extLst>
            </p:cNvPr>
            <p:cNvSpPr>
              <a:spLocks noChangeArrowheads="1"/>
            </p:cNvSpPr>
            <p:nvPr/>
          </p:nvSpPr>
          <p:spPr bwMode="auto">
            <a:xfrm flipH="1" flipV="1">
              <a:off x="5065953" y="5479318"/>
              <a:ext cx="577401" cy="575983"/>
            </a:xfrm>
            <a:prstGeom prst="ellipse">
              <a:avLst/>
            </a:prstGeom>
            <a:solidFill>
              <a:schemeClr val="bg1"/>
            </a:solidFill>
            <a:ln>
              <a:noFill/>
            </a:ln>
            <a:effec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a:ln>
                  <a:noFill/>
                </a:ln>
                <a:solidFill>
                  <a:prstClr val="black"/>
                </a:solidFill>
                <a:effectLst/>
                <a:uLnTx/>
                <a:uFillTx/>
                <a:latin typeface="Calibri"/>
                <a:ea typeface="+mn-ea"/>
                <a:cs typeface="+mn-cs"/>
              </a:endParaRPr>
            </a:p>
          </p:txBody>
        </p:sp>
        <p:sp>
          <p:nvSpPr>
            <p:cNvPr id="30" name="Oval 111">
              <a:extLst>
                <a:ext uri="{FF2B5EF4-FFF2-40B4-BE49-F238E27FC236}">
                  <a16:creationId xmlns:a16="http://schemas.microsoft.com/office/drawing/2014/main" id="{43058862-0391-9B0F-AAF9-FEFB5B7EDF18}"/>
                </a:ext>
              </a:extLst>
            </p:cNvPr>
            <p:cNvSpPr>
              <a:spLocks noChangeArrowheads="1"/>
            </p:cNvSpPr>
            <p:nvPr/>
          </p:nvSpPr>
          <p:spPr bwMode="auto">
            <a:xfrm flipH="1" flipV="1">
              <a:off x="4571790" y="5678274"/>
              <a:ext cx="181388" cy="181390"/>
            </a:xfrm>
            <a:prstGeom prst="ellipse">
              <a:avLst/>
            </a:prstGeom>
            <a:solidFill>
              <a:schemeClr val="accent2"/>
            </a:solidFill>
            <a:ln w="9525" algn="ctr">
              <a:noFill/>
              <a:round/>
              <a:headEnd/>
              <a:tailEnd/>
            </a:ln>
            <a:effec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a:ln>
                  <a:noFill/>
                </a:ln>
                <a:solidFill>
                  <a:prstClr val="black"/>
                </a:solidFill>
                <a:effectLst/>
                <a:uLnTx/>
                <a:uFillTx/>
                <a:latin typeface="Calibri"/>
                <a:ea typeface="+mn-ea"/>
                <a:cs typeface="+mn-cs"/>
              </a:endParaRPr>
            </a:p>
          </p:txBody>
        </p:sp>
        <p:cxnSp>
          <p:nvCxnSpPr>
            <p:cNvPr id="31" name="AutoShape 114">
              <a:extLst>
                <a:ext uri="{FF2B5EF4-FFF2-40B4-BE49-F238E27FC236}">
                  <a16:creationId xmlns:a16="http://schemas.microsoft.com/office/drawing/2014/main" id="{481CA0D3-634F-0D6E-7098-AF071930062D}"/>
                </a:ext>
              </a:extLst>
            </p:cNvPr>
            <p:cNvCxnSpPr>
              <a:cxnSpLocks noChangeShapeType="1"/>
            </p:cNvCxnSpPr>
            <p:nvPr/>
          </p:nvCxnSpPr>
          <p:spPr bwMode="auto">
            <a:xfrm flipH="1">
              <a:off x="4749455" y="5768969"/>
              <a:ext cx="251921" cy="0"/>
            </a:xfrm>
            <a:prstGeom prst="straightConnector1">
              <a:avLst/>
            </a:prstGeom>
            <a:noFill/>
            <a:ln w="19050" cap="flat" cmpd="sng" algn="ctr">
              <a:solidFill>
                <a:schemeClr val="bg1">
                  <a:lumMod val="75000"/>
                </a:schemeClr>
              </a:solidFill>
              <a:prstDash val="solid"/>
              <a:round/>
              <a:headEnd type="oval" w="sm" len="sm"/>
              <a:tailEnd type="oval"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32" name="Freeform: Shape 31">
              <a:extLst>
                <a:ext uri="{FF2B5EF4-FFF2-40B4-BE49-F238E27FC236}">
                  <a16:creationId xmlns:a16="http://schemas.microsoft.com/office/drawing/2014/main" id="{32788ACA-D88B-1BCD-80BC-26DB6962A0F2}"/>
                </a:ext>
              </a:extLst>
            </p:cNvPr>
            <p:cNvSpPr/>
            <p:nvPr/>
          </p:nvSpPr>
          <p:spPr>
            <a:xfrm>
              <a:off x="163817" y="4762973"/>
              <a:ext cx="4483510" cy="1443057"/>
            </a:xfrm>
            <a:custGeom>
              <a:avLst/>
              <a:gdLst>
                <a:gd name="connsiteX0" fmla="*/ 155172 w 4425613"/>
                <a:gd name="connsiteY0" fmla="*/ 0 h 931011"/>
                <a:gd name="connsiteX1" fmla="*/ 4270441 w 4425613"/>
                <a:gd name="connsiteY1" fmla="*/ 0 h 931011"/>
                <a:gd name="connsiteX2" fmla="*/ 4425613 w 4425613"/>
                <a:gd name="connsiteY2" fmla="*/ 155172 h 931011"/>
                <a:gd name="connsiteX3" fmla="*/ 4425613 w 4425613"/>
                <a:gd name="connsiteY3" fmla="*/ 308771 h 931011"/>
                <a:gd name="connsiteX4" fmla="*/ 4393634 w 4425613"/>
                <a:gd name="connsiteY4" fmla="*/ 302315 h 931011"/>
                <a:gd name="connsiteX5" fmla="*/ 4233914 w 4425613"/>
                <a:gd name="connsiteY5" fmla="*/ 462035 h 931011"/>
                <a:gd name="connsiteX6" fmla="*/ 4393634 w 4425613"/>
                <a:gd name="connsiteY6" fmla="*/ 621755 h 931011"/>
                <a:gd name="connsiteX7" fmla="*/ 4425613 w 4425613"/>
                <a:gd name="connsiteY7" fmla="*/ 615299 h 931011"/>
                <a:gd name="connsiteX8" fmla="*/ 4425613 w 4425613"/>
                <a:gd name="connsiteY8" fmla="*/ 775839 h 931011"/>
                <a:gd name="connsiteX9" fmla="*/ 4270441 w 4425613"/>
                <a:gd name="connsiteY9" fmla="*/ 931011 h 931011"/>
                <a:gd name="connsiteX10" fmla="*/ 155172 w 4425613"/>
                <a:gd name="connsiteY10" fmla="*/ 931011 h 931011"/>
                <a:gd name="connsiteX11" fmla="*/ 0 w 4425613"/>
                <a:gd name="connsiteY11" fmla="*/ 775839 h 931011"/>
                <a:gd name="connsiteX12" fmla="*/ 0 w 4425613"/>
                <a:gd name="connsiteY12" fmla="*/ 155172 h 931011"/>
                <a:gd name="connsiteX13" fmla="*/ 155172 w 4425613"/>
                <a:gd name="connsiteY13" fmla="*/ 0 h 931011"/>
                <a:gd name="connsiteX0" fmla="*/ 4233914 w 4425613"/>
                <a:gd name="connsiteY0" fmla="*/ 462035 h 931011"/>
                <a:gd name="connsiteX1" fmla="*/ 4393634 w 4425613"/>
                <a:gd name="connsiteY1" fmla="*/ 621755 h 931011"/>
                <a:gd name="connsiteX2" fmla="*/ 4425613 w 4425613"/>
                <a:gd name="connsiteY2" fmla="*/ 615299 h 931011"/>
                <a:gd name="connsiteX3" fmla="*/ 4425613 w 4425613"/>
                <a:gd name="connsiteY3" fmla="*/ 775839 h 931011"/>
                <a:gd name="connsiteX4" fmla="*/ 4270441 w 4425613"/>
                <a:gd name="connsiteY4" fmla="*/ 931011 h 931011"/>
                <a:gd name="connsiteX5" fmla="*/ 155172 w 4425613"/>
                <a:gd name="connsiteY5" fmla="*/ 931011 h 931011"/>
                <a:gd name="connsiteX6" fmla="*/ 0 w 4425613"/>
                <a:gd name="connsiteY6" fmla="*/ 775839 h 931011"/>
                <a:gd name="connsiteX7" fmla="*/ 0 w 4425613"/>
                <a:gd name="connsiteY7" fmla="*/ 155172 h 931011"/>
                <a:gd name="connsiteX8" fmla="*/ 155172 w 4425613"/>
                <a:gd name="connsiteY8" fmla="*/ 0 h 931011"/>
                <a:gd name="connsiteX9" fmla="*/ 4270441 w 4425613"/>
                <a:gd name="connsiteY9" fmla="*/ 0 h 931011"/>
                <a:gd name="connsiteX10" fmla="*/ 4425613 w 4425613"/>
                <a:gd name="connsiteY10" fmla="*/ 155172 h 931011"/>
                <a:gd name="connsiteX11" fmla="*/ 4425613 w 4425613"/>
                <a:gd name="connsiteY11" fmla="*/ 308771 h 931011"/>
                <a:gd name="connsiteX12" fmla="*/ 4393634 w 4425613"/>
                <a:gd name="connsiteY12" fmla="*/ 302315 h 931011"/>
                <a:gd name="connsiteX13" fmla="*/ 4325354 w 4425613"/>
                <a:gd name="connsiteY13" fmla="*/ 553475 h 931011"/>
                <a:gd name="connsiteX0" fmla="*/ 4233914 w 4425613"/>
                <a:gd name="connsiteY0" fmla="*/ 462035 h 931011"/>
                <a:gd name="connsiteX1" fmla="*/ 4393634 w 4425613"/>
                <a:gd name="connsiteY1" fmla="*/ 621755 h 931011"/>
                <a:gd name="connsiteX2" fmla="*/ 4425613 w 4425613"/>
                <a:gd name="connsiteY2" fmla="*/ 615299 h 931011"/>
                <a:gd name="connsiteX3" fmla="*/ 4425613 w 4425613"/>
                <a:gd name="connsiteY3" fmla="*/ 775839 h 931011"/>
                <a:gd name="connsiteX4" fmla="*/ 4270441 w 4425613"/>
                <a:gd name="connsiteY4" fmla="*/ 931011 h 931011"/>
                <a:gd name="connsiteX5" fmla="*/ 155172 w 4425613"/>
                <a:gd name="connsiteY5" fmla="*/ 931011 h 931011"/>
                <a:gd name="connsiteX6" fmla="*/ 0 w 4425613"/>
                <a:gd name="connsiteY6" fmla="*/ 775839 h 931011"/>
                <a:gd name="connsiteX7" fmla="*/ 0 w 4425613"/>
                <a:gd name="connsiteY7" fmla="*/ 155172 h 931011"/>
                <a:gd name="connsiteX8" fmla="*/ 155172 w 4425613"/>
                <a:gd name="connsiteY8" fmla="*/ 0 h 931011"/>
                <a:gd name="connsiteX9" fmla="*/ 4270441 w 4425613"/>
                <a:gd name="connsiteY9" fmla="*/ 0 h 931011"/>
                <a:gd name="connsiteX10" fmla="*/ 4425613 w 4425613"/>
                <a:gd name="connsiteY10" fmla="*/ 155172 h 931011"/>
                <a:gd name="connsiteX11" fmla="*/ 4425613 w 4425613"/>
                <a:gd name="connsiteY11" fmla="*/ 308771 h 931011"/>
                <a:gd name="connsiteX12" fmla="*/ 4325354 w 4425613"/>
                <a:gd name="connsiteY12" fmla="*/ 553475 h 931011"/>
                <a:gd name="connsiteX0" fmla="*/ 4233914 w 4425613"/>
                <a:gd name="connsiteY0" fmla="*/ 462035 h 931011"/>
                <a:gd name="connsiteX1" fmla="*/ 4393634 w 4425613"/>
                <a:gd name="connsiteY1" fmla="*/ 621755 h 931011"/>
                <a:gd name="connsiteX2" fmla="*/ 4425613 w 4425613"/>
                <a:gd name="connsiteY2" fmla="*/ 615299 h 931011"/>
                <a:gd name="connsiteX3" fmla="*/ 4425613 w 4425613"/>
                <a:gd name="connsiteY3" fmla="*/ 775839 h 931011"/>
                <a:gd name="connsiteX4" fmla="*/ 4270441 w 4425613"/>
                <a:gd name="connsiteY4" fmla="*/ 931011 h 931011"/>
                <a:gd name="connsiteX5" fmla="*/ 155172 w 4425613"/>
                <a:gd name="connsiteY5" fmla="*/ 931011 h 931011"/>
                <a:gd name="connsiteX6" fmla="*/ 0 w 4425613"/>
                <a:gd name="connsiteY6" fmla="*/ 775839 h 931011"/>
                <a:gd name="connsiteX7" fmla="*/ 0 w 4425613"/>
                <a:gd name="connsiteY7" fmla="*/ 155172 h 931011"/>
                <a:gd name="connsiteX8" fmla="*/ 155172 w 4425613"/>
                <a:gd name="connsiteY8" fmla="*/ 0 h 931011"/>
                <a:gd name="connsiteX9" fmla="*/ 4270441 w 4425613"/>
                <a:gd name="connsiteY9" fmla="*/ 0 h 931011"/>
                <a:gd name="connsiteX10" fmla="*/ 4425613 w 4425613"/>
                <a:gd name="connsiteY10" fmla="*/ 155172 h 931011"/>
                <a:gd name="connsiteX11" fmla="*/ 4425613 w 4425613"/>
                <a:gd name="connsiteY11" fmla="*/ 308771 h 931011"/>
                <a:gd name="connsiteX0" fmla="*/ 4233914 w 4425613"/>
                <a:gd name="connsiteY0" fmla="*/ 462035 h 931011"/>
                <a:gd name="connsiteX1" fmla="*/ 4393634 w 4425613"/>
                <a:gd name="connsiteY1" fmla="*/ 621755 h 931011"/>
                <a:gd name="connsiteX2" fmla="*/ 4425613 w 4425613"/>
                <a:gd name="connsiteY2" fmla="*/ 615299 h 931011"/>
                <a:gd name="connsiteX3" fmla="*/ 4425613 w 4425613"/>
                <a:gd name="connsiteY3" fmla="*/ 775839 h 931011"/>
                <a:gd name="connsiteX4" fmla="*/ 4270441 w 4425613"/>
                <a:gd name="connsiteY4" fmla="*/ 931011 h 931011"/>
                <a:gd name="connsiteX5" fmla="*/ 155172 w 4425613"/>
                <a:gd name="connsiteY5" fmla="*/ 931011 h 931011"/>
                <a:gd name="connsiteX6" fmla="*/ 0 w 4425613"/>
                <a:gd name="connsiteY6" fmla="*/ 775839 h 931011"/>
                <a:gd name="connsiteX7" fmla="*/ 0 w 4425613"/>
                <a:gd name="connsiteY7" fmla="*/ 155172 h 931011"/>
                <a:gd name="connsiteX8" fmla="*/ 155172 w 4425613"/>
                <a:gd name="connsiteY8" fmla="*/ 0 h 931011"/>
                <a:gd name="connsiteX9" fmla="*/ 4270441 w 4425613"/>
                <a:gd name="connsiteY9" fmla="*/ 0 h 931011"/>
                <a:gd name="connsiteX10" fmla="*/ 4425613 w 4425613"/>
                <a:gd name="connsiteY10" fmla="*/ 155172 h 931011"/>
                <a:gd name="connsiteX11" fmla="*/ 4425613 w 4425613"/>
                <a:gd name="connsiteY11" fmla="*/ 308771 h 931011"/>
                <a:gd name="connsiteX0" fmla="*/ 4233914 w 4425613"/>
                <a:gd name="connsiteY0" fmla="*/ 462035 h 931011"/>
                <a:gd name="connsiteX1" fmla="*/ 4425613 w 4425613"/>
                <a:gd name="connsiteY1" fmla="*/ 615299 h 931011"/>
                <a:gd name="connsiteX2" fmla="*/ 4425613 w 4425613"/>
                <a:gd name="connsiteY2" fmla="*/ 775839 h 931011"/>
                <a:gd name="connsiteX3" fmla="*/ 4270441 w 4425613"/>
                <a:gd name="connsiteY3" fmla="*/ 931011 h 931011"/>
                <a:gd name="connsiteX4" fmla="*/ 155172 w 4425613"/>
                <a:gd name="connsiteY4" fmla="*/ 931011 h 931011"/>
                <a:gd name="connsiteX5" fmla="*/ 0 w 4425613"/>
                <a:gd name="connsiteY5" fmla="*/ 775839 h 931011"/>
                <a:gd name="connsiteX6" fmla="*/ 0 w 4425613"/>
                <a:gd name="connsiteY6" fmla="*/ 155172 h 931011"/>
                <a:gd name="connsiteX7" fmla="*/ 155172 w 4425613"/>
                <a:gd name="connsiteY7" fmla="*/ 0 h 931011"/>
                <a:gd name="connsiteX8" fmla="*/ 4270441 w 4425613"/>
                <a:gd name="connsiteY8" fmla="*/ 0 h 931011"/>
                <a:gd name="connsiteX9" fmla="*/ 4425613 w 4425613"/>
                <a:gd name="connsiteY9" fmla="*/ 155172 h 931011"/>
                <a:gd name="connsiteX10" fmla="*/ 4425613 w 4425613"/>
                <a:gd name="connsiteY10" fmla="*/ 308771 h 931011"/>
                <a:gd name="connsiteX0" fmla="*/ 4425613 w 4425613"/>
                <a:gd name="connsiteY0" fmla="*/ 615299 h 931011"/>
                <a:gd name="connsiteX1" fmla="*/ 4425613 w 4425613"/>
                <a:gd name="connsiteY1" fmla="*/ 775839 h 931011"/>
                <a:gd name="connsiteX2" fmla="*/ 4270441 w 4425613"/>
                <a:gd name="connsiteY2" fmla="*/ 931011 h 931011"/>
                <a:gd name="connsiteX3" fmla="*/ 155172 w 4425613"/>
                <a:gd name="connsiteY3" fmla="*/ 931011 h 931011"/>
                <a:gd name="connsiteX4" fmla="*/ 0 w 4425613"/>
                <a:gd name="connsiteY4" fmla="*/ 775839 h 931011"/>
                <a:gd name="connsiteX5" fmla="*/ 0 w 4425613"/>
                <a:gd name="connsiteY5" fmla="*/ 155172 h 931011"/>
                <a:gd name="connsiteX6" fmla="*/ 155172 w 4425613"/>
                <a:gd name="connsiteY6" fmla="*/ 0 h 931011"/>
                <a:gd name="connsiteX7" fmla="*/ 4270441 w 4425613"/>
                <a:gd name="connsiteY7" fmla="*/ 0 h 931011"/>
                <a:gd name="connsiteX8" fmla="*/ 4425613 w 4425613"/>
                <a:gd name="connsiteY8" fmla="*/ 155172 h 931011"/>
                <a:gd name="connsiteX9" fmla="*/ 4425613 w 4425613"/>
                <a:gd name="connsiteY9" fmla="*/ 308771 h 93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25613" h="931011">
                  <a:moveTo>
                    <a:pt x="4425613" y="615299"/>
                  </a:moveTo>
                  <a:lnTo>
                    <a:pt x="4425613" y="775839"/>
                  </a:lnTo>
                  <a:cubicBezTo>
                    <a:pt x="4425613" y="861538"/>
                    <a:pt x="4356140" y="931011"/>
                    <a:pt x="4270441" y="931011"/>
                  </a:cubicBezTo>
                  <a:lnTo>
                    <a:pt x="155172" y="931011"/>
                  </a:lnTo>
                  <a:cubicBezTo>
                    <a:pt x="69473" y="931011"/>
                    <a:pt x="0" y="861538"/>
                    <a:pt x="0" y="775839"/>
                  </a:cubicBezTo>
                  <a:lnTo>
                    <a:pt x="0" y="155172"/>
                  </a:lnTo>
                  <a:cubicBezTo>
                    <a:pt x="0" y="69473"/>
                    <a:pt x="69473" y="0"/>
                    <a:pt x="155172" y="0"/>
                  </a:cubicBezTo>
                  <a:lnTo>
                    <a:pt x="4270441" y="0"/>
                  </a:lnTo>
                  <a:cubicBezTo>
                    <a:pt x="4356140" y="0"/>
                    <a:pt x="4425613" y="69473"/>
                    <a:pt x="4425613" y="155172"/>
                  </a:cubicBezTo>
                  <a:lnTo>
                    <a:pt x="4425613" y="308771"/>
                  </a:lnTo>
                </a:path>
              </a:pathLst>
            </a:custGeom>
            <a:noFill/>
            <a:ln w="1905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An annual campus safety audit must be conducted as required by the DHET policy to identify areas of risk which must be addressed. The audit should identify unsafe areas that need lighting,  other safety risks and should address these</a:t>
              </a:r>
            </a:p>
          </p:txBody>
        </p:sp>
        <p:sp>
          <p:nvSpPr>
            <p:cNvPr id="33" name="Oval 108">
              <a:extLst>
                <a:ext uri="{FF2B5EF4-FFF2-40B4-BE49-F238E27FC236}">
                  <a16:creationId xmlns:a16="http://schemas.microsoft.com/office/drawing/2014/main" id="{7E605698-EE2A-E204-9349-C7F4579DCC2F}"/>
                </a:ext>
              </a:extLst>
            </p:cNvPr>
            <p:cNvSpPr>
              <a:spLocks noChangeArrowheads="1"/>
            </p:cNvSpPr>
            <p:nvPr/>
          </p:nvSpPr>
          <p:spPr bwMode="auto">
            <a:xfrm flipV="1">
              <a:off x="6130239" y="2217929"/>
              <a:ext cx="692315" cy="692315"/>
            </a:xfrm>
            <a:prstGeom prst="ellipse">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a:ln>
                  <a:noFill/>
                </a:ln>
                <a:solidFill>
                  <a:prstClr val="black"/>
                </a:solidFill>
                <a:effectLst/>
                <a:uLnTx/>
                <a:uFillTx/>
                <a:latin typeface="Calibri"/>
                <a:ea typeface="+mn-ea"/>
                <a:cs typeface="+mn-cs"/>
              </a:endParaRPr>
            </a:p>
          </p:txBody>
        </p:sp>
        <p:sp>
          <p:nvSpPr>
            <p:cNvPr id="34" name="Oval 109">
              <a:extLst>
                <a:ext uri="{FF2B5EF4-FFF2-40B4-BE49-F238E27FC236}">
                  <a16:creationId xmlns:a16="http://schemas.microsoft.com/office/drawing/2014/main" id="{D73F4E08-ED70-BBA7-E71B-3E2D49836012}"/>
                </a:ext>
              </a:extLst>
            </p:cNvPr>
            <p:cNvSpPr>
              <a:spLocks noChangeArrowheads="1"/>
            </p:cNvSpPr>
            <p:nvPr/>
          </p:nvSpPr>
          <p:spPr bwMode="auto">
            <a:xfrm flipV="1">
              <a:off x="6190679" y="2274690"/>
              <a:ext cx="577401" cy="575983"/>
            </a:xfrm>
            <a:prstGeom prst="ellipse">
              <a:avLst/>
            </a:prstGeom>
            <a:solidFill>
              <a:schemeClr val="bg1"/>
            </a:solidFill>
            <a:ln>
              <a:noFill/>
            </a:ln>
            <a:effec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a:ln>
                  <a:noFill/>
                </a:ln>
                <a:solidFill>
                  <a:prstClr val="black"/>
                </a:solidFill>
                <a:effectLst/>
                <a:uLnTx/>
                <a:uFillTx/>
                <a:latin typeface="Calibri"/>
                <a:ea typeface="+mn-ea"/>
                <a:cs typeface="+mn-cs"/>
              </a:endParaRPr>
            </a:p>
          </p:txBody>
        </p:sp>
        <p:cxnSp>
          <p:nvCxnSpPr>
            <p:cNvPr id="35" name="AutoShape 114">
              <a:extLst>
                <a:ext uri="{FF2B5EF4-FFF2-40B4-BE49-F238E27FC236}">
                  <a16:creationId xmlns:a16="http://schemas.microsoft.com/office/drawing/2014/main" id="{B2112F0A-B751-F443-B7F2-2742873AB874}"/>
                </a:ext>
              </a:extLst>
            </p:cNvPr>
            <p:cNvCxnSpPr>
              <a:cxnSpLocks noChangeShapeType="1"/>
            </p:cNvCxnSpPr>
            <p:nvPr/>
          </p:nvCxnSpPr>
          <p:spPr bwMode="auto">
            <a:xfrm>
              <a:off x="6822347" y="2566797"/>
              <a:ext cx="299358" cy="0"/>
            </a:xfrm>
            <a:prstGeom prst="straightConnector1">
              <a:avLst/>
            </a:prstGeom>
            <a:noFill/>
            <a:ln w="19050" cap="flat" cmpd="sng" algn="ctr">
              <a:solidFill>
                <a:schemeClr val="bg1">
                  <a:lumMod val="75000"/>
                </a:schemeClr>
              </a:solidFill>
              <a:prstDash val="solid"/>
              <a:round/>
              <a:headEnd type="oval" w="sm" len="sm"/>
              <a:tailEnd type="oval"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36" name="Freeform: Shape 35">
              <a:extLst>
                <a:ext uri="{FF2B5EF4-FFF2-40B4-BE49-F238E27FC236}">
                  <a16:creationId xmlns:a16="http://schemas.microsoft.com/office/drawing/2014/main" id="{AF4433FD-A303-045B-3ECD-A0F8949E9B4B}"/>
                </a:ext>
              </a:extLst>
            </p:cNvPr>
            <p:cNvSpPr/>
            <p:nvPr/>
          </p:nvSpPr>
          <p:spPr>
            <a:xfrm flipH="1">
              <a:off x="7320578" y="3681325"/>
              <a:ext cx="4502228" cy="844075"/>
            </a:xfrm>
            <a:custGeom>
              <a:avLst/>
              <a:gdLst>
                <a:gd name="connsiteX0" fmla="*/ 155172 w 4425613"/>
                <a:gd name="connsiteY0" fmla="*/ 0 h 931011"/>
                <a:gd name="connsiteX1" fmla="*/ 4270441 w 4425613"/>
                <a:gd name="connsiteY1" fmla="*/ 0 h 931011"/>
                <a:gd name="connsiteX2" fmla="*/ 4425613 w 4425613"/>
                <a:gd name="connsiteY2" fmla="*/ 155172 h 931011"/>
                <a:gd name="connsiteX3" fmla="*/ 4425613 w 4425613"/>
                <a:gd name="connsiteY3" fmla="*/ 308771 h 931011"/>
                <a:gd name="connsiteX4" fmla="*/ 4393634 w 4425613"/>
                <a:gd name="connsiteY4" fmla="*/ 302315 h 931011"/>
                <a:gd name="connsiteX5" fmla="*/ 4233914 w 4425613"/>
                <a:gd name="connsiteY5" fmla="*/ 462035 h 931011"/>
                <a:gd name="connsiteX6" fmla="*/ 4393634 w 4425613"/>
                <a:gd name="connsiteY6" fmla="*/ 621755 h 931011"/>
                <a:gd name="connsiteX7" fmla="*/ 4425613 w 4425613"/>
                <a:gd name="connsiteY7" fmla="*/ 615299 h 931011"/>
                <a:gd name="connsiteX8" fmla="*/ 4425613 w 4425613"/>
                <a:gd name="connsiteY8" fmla="*/ 775839 h 931011"/>
                <a:gd name="connsiteX9" fmla="*/ 4270441 w 4425613"/>
                <a:gd name="connsiteY9" fmla="*/ 931011 h 931011"/>
                <a:gd name="connsiteX10" fmla="*/ 155172 w 4425613"/>
                <a:gd name="connsiteY10" fmla="*/ 931011 h 931011"/>
                <a:gd name="connsiteX11" fmla="*/ 0 w 4425613"/>
                <a:gd name="connsiteY11" fmla="*/ 775839 h 931011"/>
                <a:gd name="connsiteX12" fmla="*/ 0 w 4425613"/>
                <a:gd name="connsiteY12" fmla="*/ 155172 h 931011"/>
                <a:gd name="connsiteX13" fmla="*/ 155172 w 4425613"/>
                <a:gd name="connsiteY13" fmla="*/ 0 h 931011"/>
                <a:gd name="connsiteX0" fmla="*/ 4233914 w 4425613"/>
                <a:gd name="connsiteY0" fmla="*/ 462035 h 931011"/>
                <a:gd name="connsiteX1" fmla="*/ 4393634 w 4425613"/>
                <a:gd name="connsiteY1" fmla="*/ 621755 h 931011"/>
                <a:gd name="connsiteX2" fmla="*/ 4425613 w 4425613"/>
                <a:gd name="connsiteY2" fmla="*/ 615299 h 931011"/>
                <a:gd name="connsiteX3" fmla="*/ 4425613 w 4425613"/>
                <a:gd name="connsiteY3" fmla="*/ 775839 h 931011"/>
                <a:gd name="connsiteX4" fmla="*/ 4270441 w 4425613"/>
                <a:gd name="connsiteY4" fmla="*/ 931011 h 931011"/>
                <a:gd name="connsiteX5" fmla="*/ 155172 w 4425613"/>
                <a:gd name="connsiteY5" fmla="*/ 931011 h 931011"/>
                <a:gd name="connsiteX6" fmla="*/ 0 w 4425613"/>
                <a:gd name="connsiteY6" fmla="*/ 775839 h 931011"/>
                <a:gd name="connsiteX7" fmla="*/ 0 w 4425613"/>
                <a:gd name="connsiteY7" fmla="*/ 155172 h 931011"/>
                <a:gd name="connsiteX8" fmla="*/ 155172 w 4425613"/>
                <a:gd name="connsiteY8" fmla="*/ 0 h 931011"/>
                <a:gd name="connsiteX9" fmla="*/ 4270441 w 4425613"/>
                <a:gd name="connsiteY9" fmla="*/ 0 h 931011"/>
                <a:gd name="connsiteX10" fmla="*/ 4425613 w 4425613"/>
                <a:gd name="connsiteY10" fmla="*/ 155172 h 931011"/>
                <a:gd name="connsiteX11" fmla="*/ 4425613 w 4425613"/>
                <a:gd name="connsiteY11" fmla="*/ 308771 h 931011"/>
                <a:gd name="connsiteX12" fmla="*/ 4393634 w 4425613"/>
                <a:gd name="connsiteY12" fmla="*/ 302315 h 931011"/>
                <a:gd name="connsiteX13" fmla="*/ 4325354 w 4425613"/>
                <a:gd name="connsiteY13" fmla="*/ 553475 h 931011"/>
                <a:gd name="connsiteX0" fmla="*/ 4233914 w 4425613"/>
                <a:gd name="connsiteY0" fmla="*/ 462035 h 931011"/>
                <a:gd name="connsiteX1" fmla="*/ 4393634 w 4425613"/>
                <a:gd name="connsiteY1" fmla="*/ 621755 h 931011"/>
                <a:gd name="connsiteX2" fmla="*/ 4425613 w 4425613"/>
                <a:gd name="connsiteY2" fmla="*/ 615299 h 931011"/>
                <a:gd name="connsiteX3" fmla="*/ 4425613 w 4425613"/>
                <a:gd name="connsiteY3" fmla="*/ 775839 h 931011"/>
                <a:gd name="connsiteX4" fmla="*/ 4270441 w 4425613"/>
                <a:gd name="connsiteY4" fmla="*/ 931011 h 931011"/>
                <a:gd name="connsiteX5" fmla="*/ 155172 w 4425613"/>
                <a:gd name="connsiteY5" fmla="*/ 931011 h 931011"/>
                <a:gd name="connsiteX6" fmla="*/ 0 w 4425613"/>
                <a:gd name="connsiteY6" fmla="*/ 775839 h 931011"/>
                <a:gd name="connsiteX7" fmla="*/ 0 w 4425613"/>
                <a:gd name="connsiteY7" fmla="*/ 155172 h 931011"/>
                <a:gd name="connsiteX8" fmla="*/ 155172 w 4425613"/>
                <a:gd name="connsiteY8" fmla="*/ 0 h 931011"/>
                <a:gd name="connsiteX9" fmla="*/ 4270441 w 4425613"/>
                <a:gd name="connsiteY9" fmla="*/ 0 h 931011"/>
                <a:gd name="connsiteX10" fmla="*/ 4425613 w 4425613"/>
                <a:gd name="connsiteY10" fmla="*/ 155172 h 931011"/>
                <a:gd name="connsiteX11" fmla="*/ 4425613 w 4425613"/>
                <a:gd name="connsiteY11" fmla="*/ 308771 h 931011"/>
                <a:gd name="connsiteX12" fmla="*/ 4325354 w 4425613"/>
                <a:gd name="connsiteY12" fmla="*/ 553475 h 931011"/>
                <a:gd name="connsiteX0" fmla="*/ 4233914 w 4425613"/>
                <a:gd name="connsiteY0" fmla="*/ 462035 h 931011"/>
                <a:gd name="connsiteX1" fmla="*/ 4393634 w 4425613"/>
                <a:gd name="connsiteY1" fmla="*/ 621755 h 931011"/>
                <a:gd name="connsiteX2" fmla="*/ 4425613 w 4425613"/>
                <a:gd name="connsiteY2" fmla="*/ 615299 h 931011"/>
                <a:gd name="connsiteX3" fmla="*/ 4425613 w 4425613"/>
                <a:gd name="connsiteY3" fmla="*/ 775839 h 931011"/>
                <a:gd name="connsiteX4" fmla="*/ 4270441 w 4425613"/>
                <a:gd name="connsiteY4" fmla="*/ 931011 h 931011"/>
                <a:gd name="connsiteX5" fmla="*/ 155172 w 4425613"/>
                <a:gd name="connsiteY5" fmla="*/ 931011 h 931011"/>
                <a:gd name="connsiteX6" fmla="*/ 0 w 4425613"/>
                <a:gd name="connsiteY6" fmla="*/ 775839 h 931011"/>
                <a:gd name="connsiteX7" fmla="*/ 0 w 4425613"/>
                <a:gd name="connsiteY7" fmla="*/ 155172 h 931011"/>
                <a:gd name="connsiteX8" fmla="*/ 155172 w 4425613"/>
                <a:gd name="connsiteY8" fmla="*/ 0 h 931011"/>
                <a:gd name="connsiteX9" fmla="*/ 4270441 w 4425613"/>
                <a:gd name="connsiteY9" fmla="*/ 0 h 931011"/>
                <a:gd name="connsiteX10" fmla="*/ 4425613 w 4425613"/>
                <a:gd name="connsiteY10" fmla="*/ 155172 h 931011"/>
                <a:gd name="connsiteX11" fmla="*/ 4425613 w 4425613"/>
                <a:gd name="connsiteY11" fmla="*/ 308771 h 931011"/>
                <a:gd name="connsiteX0" fmla="*/ 4233914 w 4425613"/>
                <a:gd name="connsiteY0" fmla="*/ 462035 h 931011"/>
                <a:gd name="connsiteX1" fmla="*/ 4393634 w 4425613"/>
                <a:gd name="connsiteY1" fmla="*/ 621755 h 931011"/>
                <a:gd name="connsiteX2" fmla="*/ 4425613 w 4425613"/>
                <a:gd name="connsiteY2" fmla="*/ 615299 h 931011"/>
                <a:gd name="connsiteX3" fmla="*/ 4425613 w 4425613"/>
                <a:gd name="connsiteY3" fmla="*/ 775839 h 931011"/>
                <a:gd name="connsiteX4" fmla="*/ 4270441 w 4425613"/>
                <a:gd name="connsiteY4" fmla="*/ 931011 h 931011"/>
                <a:gd name="connsiteX5" fmla="*/ 155172 w 4425613"/>
                <a:gd name="connsiteY5" fmla="*/ 931011 h 931011"/>
                <a:gd name="connsiteX6" fmla="*/ 0 w 4425613"/>
                <a:gd name="connsiteY6" fmla="*/ 775839 h 931011"/>
                <a:gd name="connsiteX7" fmla="*/ 0 w 4425613"/>
                <a:gd name="connsiteY7" fmla="*/ 155172 h 931011"/>
                <a:gd name="connsiteX8" fmla="*/ 155172 w 4425613"/>
                <a:gd name="connsiteY8" fmla="*/ 0 h 931011"/>
                <a:gd name="connsiteX9" fmla="*/ 4270441 w 4425613"/>
                <a:gd name="connsiteY9" fmla="*/ 0 h 931011"/>
                <a:gd name="connsiteX10" fmla="*/ 4425613 w 4425613"/>
                <a:gd name="connsiteY10" fmla="*/ 155172 h 931011"/>
                <a:gd name="connsiteX11" fmla="*/ 4425613 w 4425613"/>
                <a:gd name="connsiteY11" fmla="*/ 308771 h 931011"/>
                <a:gd name="connsiteX0" fmla="*/ 4233914 w 4425613"/>
                <a:gd name="connsiteY0" fmla="*/ 462035 h 931011"/>
                <a:gd name="connsiteX1" fmla="*/ 4425613 w 4425613"/>
                <a:gd name="connsiteY1" fmla="*/ 615299 h 931011"/>
                <a:gd name="connsiteX2" fmla="*/ 4425613 w 4425613"/>
                <a:gd name="connsiteY2" fmla="*/ 775839 h 931011"/>
                <a:gd name="connsiteX3" fmla="*/ 4270441 w 4425613"/>
                <a:gd name="connsiteY3" fmla="*/ 931011 h 931011"/>
                <a:gd name="connsiteX4" fmla="*/ 155172 w 4425613"/>
                <a:gd name="connsiteY4" fmla="*/ 931011 h 931011"/>
                <a:gd name="connsiteX5" fmla="*/ 0 w 4425613"/>
                <a:gd name="connsiteY5" fmla="*/ 775839 h 931011"/>
                <a:gd name="connsiteX6" fmla="*/ 0 w 4425613"/>
                <a:gd name="connsiteY6" fmla="*/ 155172 h 931011"/>
                <a:gd name="connsiteX7" fmla="*/ 155172 w 4425613"/>
                <a:gd name="connsiteY7" fmla="*/ 0 h 931011"/>
                <a:gd name="connsiteX8" fmla="*/ 4270441 w 4425613"/>
                <a:gd name="connsiteY8" fmla="*/ 0 h 931011"/>
                <a:gd name="connsiteX9" fmla="*/ 4425613 w 4425613"/>
                <a:gd name="connsiteY9" fmla="*/ 155172 h 931011"/>
                <a:gd name="connsiteX10" fmla="*/ 4425613 w 4425613"/>
                <a:gd name="connsiteY10" fmla="*/ 308771 h 931011"/>
                <a:gd name="connsiteX0" fmla="*/ 4425613 w 4425613"/>
                <a:gd name="connsiteY0" fmla="*/ 615299 h 931011"/>
                <a:gd name="connsiteX1" fmla="*/ 4425613 w 4425613"/>
                <a:gd name="connsiteY1" fmla="*/ 775839 h 931011"/>
                <a:gd name="connsiteX2" fmla="*/ 4270441 w 4425613"/>
                <a:gd name="connsiteY2" fmla="*/ 931011 h 931011"/>
                <a:gd name="connsiteX3" fmla="*/ 155172 w 4425613"/>
                <a:gd name="connsiteY3" fmla="*/ 931011 h 931011"/>
                <a:gd name="connsiteX4" fmla="*/ 0 w 4425613"/>
                <a:gd name="connsiteY4" fmla="*/ 775839 h 931011"/>
                <a:gd name="connsiteX5" fmla="*/ 0 w 4425613"/>
                <a:gd name="connsiteY5" fmla="*/ 155172 h 931011"/>
                <a:gd name="connsiteX6" fmla="*/ 155172 w 4425613"/>
                <a:gd name="connsiteY6" fmla="*/ 0 h 931011"/>
                <a:gd name="connsiteX7" fmla="*/ 4270441 w 4425613"/>
                <a:gd name="connsiteY7" fmla="*/ 0 h 931011"/>
                <a:gd name="connsiteX8" fmla="*/ 4425613 w 4425613"/>
                <a:gd name="connsiteY8" fmla="*/ 155172 h 931011"/>
                <a:gd name="connsiteX9" fmla="*/ 4425613 w 4425613"/>
                <a:gd name="connsiteY9" fmla="*/ 308771 h 93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25613" h="931011">
                  <a:moveTo>
                    <a:pt x="4425613" y="615299"/>
                  </a:moveTo>
                  <a:lnTo>
                    <a:pt x="4425613" y="775839"/>
                  </a:lnTo>
                  <a:cubicBezTo>
                    <a:pt x="4425613" y="861538"/>
                    <a:pt x="4356140" y="931011"/>
                    <a:pt x="4270441" y="931011"/>
                  </a:cubicBezTo>
                  <a:lnTo>
                    <a:pt x="155172" y="931011"/>
                  </a:lnTo>
                  <a:cubicBezTo>
                    <a:pt x="69473" y="931011"/>
                    <a:pt x="0" y="861538"/>
                    <a:pt x="0" y="775839"/>
                  </a:cubicBezTo>
                  <a:lnTo>
                    <a:pt x="0" y="155172"/>
                  </a:lnTo>
                  <a:cubicBezTo>
                    <a:pt x="0" y="69473"/>
                    <a:pt x="69473" y="0"/>
                    <a:pt x="155172" y="0"/>
                  </a:cubicBezTo>
                  <a:lnTo>
                    <a:pt x="4270441" y="0"/>
                  </a:lnTo>
                  <a:cubicBezTo>
                    <a:pt x="4356140" y="0"/>
                    <a:pt x="4425613" y="69473"/>
                    <a:pt x="4425613" y="155172"/>
                  </a:cubicBezTo>
                  <a:lnTo>
                    <a:pt x="4425613" y="308771"/>
                  </a:lnTo>
                </a:path>
              </a:pathLst>
            </a:custGeom>
            <a:noFill/>
            <a:ln w="1905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rot="0" spcFirstLastPara="0" vertOverflow="overflow" horzOverflow="overflow" vert="horz" wrap="square" lIns="144000" tIns="90000" rIns="90000" bIns="90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Policing forums in partnership with campus security made up of students and staff to  enable efficient responses should be formed to respond to after hour incidents.</a:t>
              </a:r>
            </a:p>
          </p:txBody>
        </p:sp>
        <p:sp>
          <p:nvSpPr>
            <p:cNvPr id="37" name="Oval 108">
              <a:extLst>
                <a:ext uri="{FF2B5EF4-FFF2-40B4-BE49-F238E27FC236}">
                  <a16:creationId xmlns:a16="http://schemas.microsoft.com/office/drawing/2014/main" id="{1A6E29C8-39CC-9EC5-5C4B-0052412CE751}"/>
                </a:ext>
              </a:extLst>
            </p:cNvPr>
            <p:cNvSpPr>
              <a:spLocks noChangeArrowheads="1"/>
            </p:cNvSpPr>
            <p:nvPr/>
          </p:nvSpPr>
          <p:spPr bwMode="auto">
            <a:xfrm flipV="1">
              <a:off x="6210974" y="3753165"/>
              <a:ext cx="692315" cy="692315"/>
            </a:xfrm>
            <a:prstGeom prst="ellipse">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a:ln>
                  <a:noFill/>
                </a:ln>
                <a:solidFill>
                  <a:prstClr val="black"/>
                </a:solidFill>
                <a:effectLst/>
                <a:uLnTx/>
                <a:uFillTx/>
                <a:latin typeface="Calibri"/>
                <a:ea typeface="+mn-ea"/>
                <a:cs typeface="+mn-cs"/>
              </a:endParaRPr>
            </a:p>
          </p:txBody>
        </p:sp>
        <p:sp>
          <p:nvSpPr>
            <p:cNvPr id="38" name="Oval 109">
              <a:extLst>
                <a:ext uri="{FF2B5EF4-FFF2-40B4-BE49-F238E27FC236}">
                  <a16:creationId xmlns:a16="http://schemas.microsoft.com/office/drawing/2014/main" id="{2F19E610-52B0-E20F-9E78-D68975678EC8}"/>
                </a:ext>
              </a:extLst>
            </p:cNvPr>
            <p:cNvSpPr>
              <a:spLocks noChangeArrowheads="1"/>
            </p:cNvSpPr>
            <p:nvPr/>
          </p:nvSpPr>
          <p:spPr bwMode="auto">
            <a:xfrm flipV="1">
              <a:off x="6268431" y="3811332"/>
              <a:ext cx="577401" cy="575983"/>
            </a:xfrm>
            <a:prstGeom prst="ellipse">
              <a:avLst/>
            </a:prstGeom>
            <a:solidFill>
              <a:schemeClr val="bg1"/>
            </a:solidFill>
            <a:ln>
              <a:noFill/>
            </a:ln>
            <a:effec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a:ln>
                  <a:noFill/>
                </a:ln>
                <a:solidFill>
                  <a:prstClr val="black"/>
                </a:solidFill>
                <a:effectLst/>
                <a:uLnTx/>
                <a:uFillTx/>
                <a:latin typeface="Calibri"/>
                <a:ea typeface="+mn-ea"/>
                <a:cs typeface="+mn-cs"/>
              </a:endParaRPr>
            </a:p>
          </p:txBody>
        </p:sp>
        <p:cxnSp>
          <p:nvCxnSpPr>
            <p:cNvPr id="39" name="AutoShape 114">
              <a:extLst>
                <a:ext uri="{FF2B5EF4-FFF2-40B4-BE49-F238E27FC236}">
                  <a16:creationId xmlns:a16="http://schemas.microsoft.com/office/drawing/2014/main" id="{70453F12-2F9B-CD4E-2E87-698DB47D6CBB}"/>
                </a:ext>
              </a:extLst>
            </p:cNvPr>
            <p:cNvCxnSpPr>
              <a:cxnSpLocks noChangeShapeType="1"/>
            </p:cNvCxnSpPr>
            <p:nvPr/>
          </p:nvCxnSpPr>
          <p:spPr bwMode="auto">
            <a:xfrm>
              <a:off x="6913534" y="4100666"/>
              <a:ext cx="251921" cy="0"/>
            </a:xfrm>
            <a:prstGeom prst="straightConnector1">
              <a:avLst/>
            </a:prstGeom>
            <a:noFill/>
            <a:ln w="19050" cap="flat" cmpd="sng" algn="ctr">
              <a:solidFill>
                <a:schemeClr val="bg1">
                  <a:lumMod val="75000"/>
                </a:schemeClr>
              </a:solidFill>
              <a:prstDash val="solid"/>
              <a:round/>
              <a:headEnd type="oval" w="sm" len="sm"/>
              <a:tailEnd type="oval"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40" name="Freeform: Shape 39">
              <a:extLst>
                <a:ext uri="{FF2B5EF4-FFF2-40B4-BE49-F238E27FC236}">
                  <a16:creationId xmlns:a16="http://schemas.microsoft.com/office/drawing/2014/main" id="{7BB74956-65C4-BFDC-2143-EF1F0C229FC9}"/>
                </a:ext>
              </a:extLst>
            </p:cNvPr>
            <p:cNvSpPr/>
            <p:nvPr/>
          </p:nvSpPr>
          <p:spPr>
            <a:xfrm flipH="1">
              <a:off x="7233683" y="1732984"/>
              <a:ext cx="4612771" cy="1754644"/>
            </a:xfrm>
            <a:custGeom>
              <a:avLst/>
              <a:gdLst>
                <a:gd name="connsiteX0" fmla="*/ 155172 w 4425613"/>
                <a:gd name="connsiteY0" fmla="*/ 0 h 931011"/>
                <a:gd name="connsiteX1" fmla="*/ 4270441 w 4425613"/>
                <a:gd name="connsiteY1" fmla="*/ 0 h 931011"/>
                <a:gd name="connsiteX2" fmla="*/ 4425613 w 4425613"/>
                <a:gd name="connsiteY2" fmla="*/ 155172 h 931011"/>
                <a:gd name="connsiteX3" fmla="*/ 4425613 w 4425613"/>
                <a:gd name="connsiteY3" fmla="*/ 308771 h 931011"/>
                <a:gd name="connsiteX4" fmla="*/ 4393634 w 4425613"/>
                <a:gd name="connsiteY4" fmla="*/ 302315 h 931011"/>
                <a:gd name="connsiteX5" fmla="*/ 4233914 w 4425613"/>
                <a:gd name="connsiteY5" fmla="*/ 462035 h 931011"/>
                <a:gd name="connsiteX6" fmla="*/ 4393634 w 4425613"/>
                <a:gd name="connsiteY6" fmla="*/ 621755 h 931011"/>
                <a:gd name="connsiteX7" fmla="*/ 4425613 w 4425613"/>
                <a:gd name="connsiteY7" fmla="*/ 615299 h 931011"/>
                <a:gd name="connsiteX8" fmla="*/ 4425613 w 4425613"/>
                <a:gd name="connsiteY8" fmla="*/ 775839 h 931011"/>
                <a:gd name="connsiteX9" fmla="*/ 4270441 w 4425613"/>
                <a:gd name="connsiteY9" fmla="*/ 931011 h 931011"/>
                <a:gd name="connsiteX10" fmla="*/ 155172 w 4425613"/>
                <a:gd name="connsiteY10" fmla="*/ 931011 h 931011"/>
                <a:gd name="connsiteX11" fmla="*/ 0 w 4425613"/>
                <a:gd name="connsiteY11" fmla="*/ 775839 h 931011"/>
                <a:gd name="connsiteX12" fmla="*/ 0 w 4425613"/>
                <a:gd name="connsiteY12" fmla="*/ 155172 h 931011"/>
                <a:gd name="connsiteX13" fmla="*/ 155172 w 4425613"/>
                <a:gd name="connsiteY13" fmla="*/ 0 h 931011"/>
                <a:gd name="connsiteX0" fmla="*/ 4233914 w 4425613"/>
                <a:gd name="connsiteY0" fmla="*/ 462035 h 931011"/>
                <a:gd name="connsiteX1" fmla="*/ 4393634 w 4425613"/>
                <a:gd name="connsiteY1" fmla="*/ 621755 h 931011"/>
                <a:gd name="connsiteX2" fmla="*/ 4425613 w 4425613"/>
                <a:gd name="connsiteY2" fmla="*/ 615299 h 931011"/>
                <a:gd name="connsiteX3" fmla="*/ 4425613 w 4425613"/>
                <a:gd name="connsiteY3" fmla="*/ 775839 h 931011"/>
                <a:gd name="connsiteX4" fmla="*/ 4270441 w 4425613"/>
                <a:gd name="connsiteY4" fmla="*/ 931011 h 931011"/>
                <a:gd name="connsiteX5" fmla="*/ 155172 w 4425613"/>
                <a:gd name="connsiteY5" fmla="*/ 931011 h 931011"/>
                <a:gd name="connsiteX6" fmla="*/ 0 w 4425613"/>
                <a:gd name="connsiteY6" fmla="*/ 775839 h 931011"/>
                <a:gd name="connsiteX7" fmla="*/ 0 w 4425613"/>
                <a:gd name="connsiteY7" fmla="*/ 155172 h 931011"/>
                <a:gd name="connsiteX8" fmla="*/ 155172 w 4425613"/>
                <a:gd name="connsiteY8" fmla="*/ 0 h 931011"/>
                <a:gd name="connsiteX9" fmla="*/ 4270441 w 4425613"/>
                <a:gd name="connsiteY9" fmla="*/ 0 h 931011"/>
                <a:gd name="connsiteX10" fmla="*/ 4425613 w 4425613"/>
                <a:gd name="connsiteY10" fmla="*/ 155172 h 931011"/>
                <a:gd name="connsiteX11" fmla="*/ 4425613 w 4425613"/>
                <a:gd name="connsiteY11" fmla="*/ 308771 h 931011"/>
                <a:gd name="connsiteX12" fmla="*/ 4393634 w 4425613"/>
                <a:gd name="connsiteY12" fmla="*/ 302315 h 931011"/>
                <a:gd name="connsiteX13" fmla="*/ 4325354 w 4425613"/>
                <a:gd name="connsiteY13" fmla="*/ 553475 h 931011"/>
                <a:gd name="connsiteX0" fmla="*/ 4233914 w 4425613"/>
                <a:gd name="connsiteY0" fmla="*/ 462035 h 931011"/>
                <a:gd name="connsiteX1" fmla="*/ 4393634 w 4425613"/>
                <a:gd name="connsiteY1" fmla="*/ 621755 h 931011"/>
                <a:gd name="connsiteX2" fmla="*/ 4425613 w 4425613"/>
                <a:gd name="connsiteY2" fmla="*/ 615299 h 931011"/>
                <a:gd name="connsiteX3" fmla="*/ 4425613 w 4425613"/>
                <a:gd name="connsiteY3" fmla="*/ 775839 h 931011"/>
                <a:gd name="connsiteX4" fmla="*/ 4270441 w 4425613"/>
                <a:gd name="connsiteY4" fmla="*/ 931011 h 931011"/>
                <a:gd name="connsiteX5" fmla="*/ 155172 w 4425613"/>
                <a:gd name="connsiteY5" fmla="*/ 931011 h 931011"/>
                <a:gd name="connsiteX6" fmla="*/ 0 w 4425613"/>
                <a:gd name="connsiteY6" fmla="*/ 775839 h 931011"/>
                <a:gd name="connsiteX7" fmla="*/ 0 w 4425613"/>
                <a:gd name="connsiteY7" fmla="*/ 155172 h 931011"/>
                <a:gd name="connsiteX8" fmla="*/ 155172 w 4425613"/>
                <a:gd name="connsiteY8" fmla="*/ 0 h 931011"/>
                <a:gd name="connsiteX9" fmla="*/ 4270441 w 4425613"/>
                <a:gd name="connsiteY9" fmla="*/ 0 h 931011"/>
                <a:gd name="connsiteX10" fmla="*/ 4425613 w 4425613"/>
                <a:gd name="connsiteY10" fmla="*/ 155172 h 931011"/>
                <a:gd name="connsiteX11" fmla="*/ 4425613 w 4425613"/>
                <a:gd name="connsiteY11" fmla="*/ 308771 h 931011"/>
                <a:gd name="connsiteX12" fmla="*/ 4325354 w 4425613"/>
                <a:gd name="connsiteY12" fmla="*/ 553475 h 931011"/>
                <a:gd name="connsiteX0" fmla="*/ 4233914 w 4425613"/>
                <a:gd name="connsiteY0" fmla="*/ 462035 h 931011"/>
                <a:gd name="connsiteX1" fmla="*/ 4393634 w 4425613"/>
                <a:gd name="connsiteY1" fmla="*/ 621755 h 931011"/>
                <a:gd name="connsiteX2" fmla="*/ 4425613 w 4425613"/>
                <a:gd name="connsiteY2" fmla="*/ 615299 h 931011"/>
                <a:gd name="connsiteX3" fmla="*/ 4425613 w 4425613"/>
                <a:gd name="connsiteY3" fmla="*/ 775839 h 931011"/>
                <a:gd name="connsiteX4" fmla="*/ 4270441 w 4425613"/>
                <a:gd name="connsiteY4" fmla="*/ 931011 h 931011"/>
                <a:gd name="connsiteX5" fmla="*/ 155172 w 4425613"/>
                <a:gd name="connsiteY5" fmla="*/ 931011 h 931011"/>
                <a:gd name="connsiteX6" fmla="*/ 0 w 4425613"/>
                <a:gd name="connsiteY6" fmla="*/ 775839 h 931011"/>
                <a:gd name="connsiteX7" fmla="*/ 0 w 4425613"/>
                <a:gd name="connsiteY7" fmla="*/ 155172 h 931011"/>
                <a:gd name="connsiteX8" fmla="*/ 155172 w 4425613"/>
                <a:gd name="connsiteY8" fmla="*/ 0 h 931011"/>
                <a:gd name="connsiteX9" fmla="*/ 4270441 w 4425613"/>
                <a:gd name="connsiteY9" fmla="*/ 0 h 931011"/>
                <a:gd name="connsiteX10" fmla="*/ 4425613 w 4425613"/>
                <a:gd name="connsiteY10" fmla="*/ 155172 h 931011"/>
                <a:gd name="connsiteX11" fmla="*/ 4425613 w 4425613"/>
                <a:gd name="connsiteY11" fmla="*/ 308771 h 931011"/>
                <a:gd name="connsiteX0" fmla="*/ 4233914 w 4425613"/>
                <a:gd name="connsiteY0" fmla="*/ 462035 h 931011"/>
                <a:gd name="connsiteX1" fmla="*/ 4393634 w 4425613"/>
                <a:gd name="connsiteY1" fmla="*/ 621755 h 931011"/>
                <a:gd name="connsiteX2" fmla="*/ 4425613 w 4425613"/>
                <a:gd name="connsiteY2" fmla="*/ 615299 h 931011"/>
                <a:gd name="connsiteX3" fmla="*/ 4425613 w 4425613"/>
                <a:gd name="connsiteY3" fmla="*/ 775839 h 931011"/>
                <a:gd name="connsiteX4" fmla="*/ 4270441 w 4425613"/>
                <a:gd name="connsiteY4" fmla="*/ 931011 h 931011"/>
                <a:gd name="connsiteX5" fmla="*/ 155172 w 4425613"/>
                <a:gd name="connsiteY5" fmla="*/ 931011 h 931011"/>
                <a:gd name="connsiteX6" fmla="*/ 0 w 4425613"/>
                <a:gd name="connsiteY6" fmla="*/ 775839 h 931011"/>
                <a:gd name="connsiteX7" fmla="*/ 0 w 4425613"/>
                <a:gd name="connsiteY7" fmla="*/ 155172 h 931011"/>
                <a:gd name="connsiteX8" fmla="*/ 155172 w 4425613"/>
                <a:gd name="connsiteY8" fmla="*/ 0 h 931011"/>
                <a:gd name="connsiteX9" fmla="*/ 4270441 w 4425613"/>
                <a:gd name="connsiteY9" fmla="*/ 0 h 931011"/>
                <a:gd name="connsiteX10" fmla="*/ 4425613 w 4425613"/>
                <a:gd name="connsiteY10" fmla="*/ 155172 h 931011"/>
                <a:gd name="connsiteX11" fmla="*/ 4425613 w 4425613"/>
                <a:gd name="connsiteY11" fmla="*/ 308771 h 931011"/>
                <a:gd name="connsiteX0" fmla="*/ 4233914 w 4425613"/>
                <a:gd name="connsiteY0" fmla="*/ 462035 h 931011"/>
                <a:gd name="connsiteX1" fmla="*/ 4425613 w 4425613"/>
                <a:gd name="connsiteY1" fmla="*/ 615299 h 931011"/>
                <a:gd name="connsiteX2" fmla="*/ 4425613 w 4425613"/>
                <a:gd name="connsiteY2" fmla="*/ 775839 h 931011"/>
                <a:gd name="connsiteX3" fmla="*/ 4270441 w 4425613"/>
                <a:gd name="connsiteY3" fmla="*/ 931011 h 931011"/>
                <a:gd name="connsiteX4" fmla="*/ 155172 w 4425613"/>
                <a:gd name="connsiteY4" fmla="*/ 931011 h 931011"/>
                <a:gd name="connsiteX5" fmla="*/ 0 w 4425613"/>
                <a:gd name="connsiteY5" fmla="*/ 775839 h 931011"/>
                <a:gd name="connsiteX6" fmla="*/ 0 w 4425613"/>
                <a:gd name="connsiteY6" fmla="*/ 155172 h 931011"/>
                <a:gd name="connsiteX7" fmla="*/ 155172 w 4425613"/>
                <a:gd name="connsiteY7" fmla="*/ 0 h 931011"/>
                <a:gd name="connsiteX8" fmla="*/ 4270441 w 4425613"/>
                <a:gd name="connsiteY8" fmla="*/ 0 h 931011"/>
                <a:gd name="connsiteX9" fmla="*/ 4425613 w 4425613"/>
                <a:gd name="connsiteY9" fmla="*/ 155172 h 931011"/>
                <a:gd name="connsiteX10" fmla="*/ 4425613 w 4425613"/>
                <a:gd name="connsiteY10" fmla="*/ 308771 h 931011"/>
                <a:gd name="connsiteX0" fmla="*/ 4425613 w 4425613"/>
                <a:gd name="connsiteY0" fmla="*/ 615299 h 931011"/>
                <a:gd name="connsiteX1" fmla="*/ 4425613 w 4425613"/>
                <a:gd name="connsiteY1" fmla="*/ 775839 h 931011"/>
                <a:gd name="connsiteX2" fmla="*/ 4270441 w 4425613"/>
                <a:gd name="connsiteY2" fmla="*/ 931011 h 931011"/>
                <a:gd name="connsiteX3" fmla="*/ 155172 w 4425613"/>
                <a:gd name="connsiteY3" fmla="*/ 931011 h 931011"/>
                <a:gd name="connsiteX4" fmla="*/ 0 w 4425613"/>
                <a:gd name="connsiteY4" fmla="*/ 775839 h 931011"/>
                <a:gd name="connsiteX5" fmla="*/ 0 w 4425613"/>
                <a:gd name="connsiteY5" fmla="*/ 155172 h 931011"/>
                <a:gd name="connsiteX6" fmla="*/ 155172 w 4425613"/>
                <a:gd name="connsiteY6" fmla="*/ 0 h 931011"/>
                <a:gd name="connsiteX7" fmla="*/ 4270441 w 4425613"/>
                <a:gd name="connsiteY7" fmla="*/ 0 h 931011"/>
                <a:gd name="connsiteX8" fmla="*/ 4425613 w 4425613"/>
                <a:gd name="connsiteY8" fmla="*/ 155172 h 931011"/>
                <a:gd name="connsiteX9" fmla="*/ 4425613 w 4425613"/>
                <a:gd name="connsiteY9" fmla="*/ 308771 h 93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25613" h="931011">
                  <a:moveTo>
                    <a:pt x="4425613" y="615299"/>
                  </a:moveTo>
                  <a:lnTo>
                    <a:pt x="4425613" y="775839"/>
                  </a:lnTo>
                  <a:cubicBezTo>
                    <a:pt x="4425613" y="861538"/>
                    <a:pt x="4356140" y="931011"/>
                    <a:pt x="4270441" y="931011"/>
                  </a:cubicBezTo>
                  <a:lnTo>
                    <a:pt x="155172" y="931011"/>
                  </a:lnTo>
                  <a:cubicBezTo>
                    <a:pt x="69473" y="931011"/>
                    <a:pt x="0" y="861538"/>
                    <a:pt x="0" y="775839"/>
                  </a:cubicBezTo>
                  <a:lnTo>
                    <a:pt x="0" y="155172"/>
                  </a:lnTo>
                  <a:cubicBezTo>
                    <a:pt x="0" y="69473"/>
                    <a:pt x="69473" y="0"/>
                    <a:pt x="155172" y="0"/>
                  </a:cubicBezTo>
                  <a:lnTo>
                    <a:pt x="4270441" y="0"/>
                  </a:lnTo>
                  <a:cubicBezTo>
                    <a:pt x="4356140" y="0"/>
                    <a:pt x="4425613" y="69473"/>
                    <a:pt x="4425613" y="155172"/>
                  </a:cubicBezTo>
                  <a:lnTo>
                    <a:pt x="4425613" y="308771"/>
                  </a:lnTo>
                </a:path>
              </a:pathLst>
            </a:custGeom>
            <a:noFill/>
            <a:ln w="1905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rot="0" spcFirstLastPara="0" vertOverflow="overflow" horzOverflow="overflow" vert="horz" wrap="square" lIns="144000" tIns="90000" rIns="90000" bIns="90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1" name="Oval 108">
              <a:extLst>
                <a:ext uri="{FF2B5EF4-FFF2-40B4-BE49-F238E27FC236}">
                  <a16:creationId xmlns:a16="http://schemas.microsoft.com/office/drawing/2014/main" id="{A7262716-5C55-10C5-EFAE-654C0FBF69BA}"/>
                </a:ext>
              </a:extLst>
            </p:cNvPr>
            <p:cNvSpPr>
              <a:spLocks noChangeArrowheads="1"/>
            </p:cNvSpPr>
            <p:nvPr/>
          </p:nvSpPr>
          <p:spPr bwMode="auto">
            <a:xfrm flipV="1">
              <a:off x="6264174" y="5118941"/>
              <a:ext cx="692315" cy="692315"/>
            </a:xfrm>
            <a:prstGeom prst="ellipse">
              <a:avLst/>
            </a:prstGeom>
            <a:solidFill>
              <a:schemeClr val="accent1"/>
            </a:solidFill>
            <a:ln>
              <a:noFill/>
            </a:ln>
            <a:effec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a:ln>
                  <a:noFill/>
                </a:ln>
                <a:solidFill>
                  <a:prstClr val="black"/>
                </a:solidFill>
                <a:effectLst/>
                <a:uLnTx/>
                <a:uFillTx/>
                <a:latin typeface="Calibri"/>
                <a:ea typeface="+mn-ea"/>
                <a:cs typeface="+mn-cs"/>
              </a:endParaRPr>
            </a:p>
          </p:txBody>
        </p:sp>
        <p:sp>
          <p:nvSpPr>
            <p:cNvPr id="42" name="Oval 109">
              <a:extLst>
                <a:ext uri="{FF2B5EF4-FFF2-40B4-BE49-F238E27FC236}">
                  <a16:creationId xmlns:a16="http://schemas.microsoft.com/office/drawing/2014/main" id="{C31B8C5B-69E0-0346-1008-F3FC8185026A}"/>
                </a:ext>
              </a:extLst>
            </p:cNvPr>
            <p:cNvSpPr>
              <a:spLocks noChangeArrowheads="1"/>
            </p:cNvSpPr>
            <p:nvPr/>
          </p:nvSpPr>
          <p:spPr bwMode="auto">
            <a:xfrm flipV="1">
              <a:off x="6323934" y="5175594"/>
              <a:ext cx="577401" cy="575983"/>
            </a:xfrm>
            <a:prstGeom prst="ellipse">
              <a:avLst/>
            </a:prstGeom>
            <a:solidFill>
              <a:schemeClr val="bg1"/>
            </a:solidFill>
            <a:ln>
              <a:noFill/>
            </a:ln>
            <a:effectLst/>
          </p:spPr>
          <p:txBody>
            <a:bodyPr vert="horz" wrap="square" lIns="36576" tIns="36576" rIns="36576" bIns="3657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a:ln>
                  <a:noFill/>
                </a:ln>
                <a:solidFill>
                  <a:prstClr val="black"/>
                </a:solidFill>
                <a:effectLst/>
                <a:uLnTx/>
                <a:uFillTx/>
                <a:latin typeface="Calibri"/>
                <a:ea typeface="+mn-ea"/>
                <a:cs typeface="+mn-cs"/>
              </a:endParaRPr>
            </a:p>
          </p:txBody>
        </p:sp>
        <p:cxnSp>
          <p:nvCxnSpPr>
            <p:cNvPr id="43" name="AutoShape 114">
              <a:extLst>
                <a:ext uri="{FF2B5EF4-FFF2-40B4-BE49-F238E27FC236}">
                  <a16:creationId xmlns:a16="http://schemas.microsoft.com/office/drawing/2014/main" id="{900D2821-AE36-BB84-91C9-CC6E5F35DCF4}"/>
                </a:ext>
              </a:extLst>
            </p:cNvPr>
            <p:cNvCxnSpPr>
              <a:cxnSpLocks noChangeShapeType="1"/>
            </p:cNvCxnSpPr>
            <p:nvPr/>
          </p:nvCxnSpPr>
          <p:spPr bwMode="auto">
            <a:xfrm>
              <a:off x="6960864" y="5468564"/>
              <a:ext cx="251921" cy="0"/>
            </a:xfrm>
            <a:prstGeom prst="straightConnector1">
              <a:avLst/>
            </a:prstGeom>
            <a:noFill/>
            <a:ln w="19050" cap="flat" cmpd="sng" algn="ctr">
              <a:solidFill>
                <a:schemeClr val="bg1">
                  <a:lumMod val="75000"/>
                </a:schemeClr>
              </a:solidFill>
              <a:prstDash val="solid"/>
              <a:round/>
              <a:headEnd type="oval" w="sm" len="sm"/>
              <a:tailEnd type="oval"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44" name="Freeform: Shape 43">
              <a:extLst>
                <a:ext uri="{FF2B5EF4-FFF2-40B4-BE49-F238E27FC236}">
                  <a16:creationId xmlns:a16="http://schemas.microsoft.com/office/drawing/2014/main" id="{A432869D-8B1E-238C-4980-16F7B58D6BC3}"/>
                </a:ext>
              </a:extLst>
            </p:cNvPr>
            <p:cNvSpPr/>
            <p:nvPr/>
          </p:nvSpPr>
          <p:spPr>
            <a:xfrm flipH="1">
              <a:off x="7320578" y="4762973"/>
              <a:ext cx="4502228" cy="1420177"/>
            </a:xfrm>
            <a:custGeom>
              <a:avLst/>
              <a:gdLst>
                <a:gd name="connsiteX0" fmla="*/ 155172 w 4425613"/>
                <a:gd name="connsiteY0" fmla="*/ 0 h 931011"/>
                <a:gd name="connsiteX1" fmla="*/ 4270441 w 4425613"/>
                <a:gd name="connsiteY1" fmla="*/ 0 h 931011"/>
                <a:gd name="connsiteX2" fmla="*/ 4425613 w 4425613"/>
                <a:gd name="connsiteY2" fmla="*/ 155172 h 931011"/>
                <a:gd name="connsiteX3" fmla="*/ 4425613 w 4425613"/>
                <a:gd name="connsiteY3" fmla="*/ 308771 h 931011"/>
                <a:gd name="connsiteX4" fmla="*/ 4393634 w 4425613"/>
                <a:gd name="connsiteY4" fmla="*/ 302315 h 931011"/>
                <a:gd name="connsiteX5" fmla="*/ 4233914 w 4425613"/>
                <a:gd name="connsiteY5" fmla="*/ 462035 h 931011"/>
                <a:gd name="connsiteX6" fmla="*/ 4393634 w 4425613"/>
                <a:gd name="connsiteY6" fmla="*/ 621755 h 931011"/>
                <a:gd name="connsiteX7" fmla="*/ 4425613 w 4425613"/>
                <a:gd name="connsiteY7" fmla="*/ 615299 h 931011"/>
                <a:gd name="connsiteX8" fmla="*/ 4425613 w 4425613"/>
                <a:gd name="connsiteY8" fmla="*/ 775839 h 931011"/>
                <a:gd name="connsiteX9" fmla="*/ 4270441 w 4425613"/>
                <a:gd name="connsiteY9" fmla="*/ 931011 h 931011"/>
                <a:gd name="connsiteX10" fmla="*/ 155172 w 4425613"/>
                <a:gd name="connsiteY10" fmla="*/ 931011 h 931011"/>
                <a:gd name="connsiteX11" fmla="*/ 0 w 4425613"/>
                <a:gd name="connsiteY11" fmla="*/ 775839 h 931011"/>
                <a:gd name="connsiteX12" fmla="*/ 0 w 4425613"/>
                <a:gd name="connsiteY12" fmla="*/ 155172 h 931011"/>
                <a:gd name="connsiteX13" fmla="*/ 155172 w 4425613"/>
                <a:gd name="connsiteY13" fmla="*/ 0 h 931011"/>
                <a:gd name="connsiteX0" fmla="*/ 4233914 w 4425613"/>
                <a:gd name="connsiteY0" fmla="*/ 462035 h 931011"/>
                <a:gd name="connsiteX1" fmla="*/ 4393634 w 4425613"/>
                <a:gd name="connsiteY1" fmla="*/ 621755 h 931011"/>
                <a:gd name="connsiteX2" fmla="*/ 4425613 w 4425613"/>
                <a:gd name="connsiteY2" fmla="*/ 615299 h 931011"/>
                <a:gd name="connsiteX3" fmla="*/ 4425613 w 4425613"/>
                <a:gd name="connsiteY3" fmla="*/ 775839 h 931011"/>
                <a:gd name="connsiteX4" fmla="*/ 4270441 w 4425613"/>
                <a:gd name="connsiteY4" fmla="*/ 931011 h 931011"/>
                <a:gd name="connsiteX5" fmla="*/ 155172 w 4425613"/>
                <a:gd name="connsiteY5" fmla="*/ 931011 h 931011"/>
                <a:gd name="connsiteX6" fmla="*/ 0 w 4425613"/>
                <a:gd name="connsiteY6" fmla="*/ 775839 h 931011"/>
                <a:gd name="connsiteX7" fmla="*/ 0 w 4425613"/>
                <a:gd name="connsiteY7" fmla="*/ 155172 h 931011"/>
                <a:gd name="connsiteX8" fmla="*/ 155172 w 4425613"/>
                <a:gd name="connsiteY8" fmla="*/ 0 h 931011"/>
                <a:gd name="connsiteX9" fmla="*/ 4270441 w 4425613"/>
                <a:gd name="connsiteY9" fmla="*/ 0 h 931011"/>
                <a:gd name="connsiteX10" fmla="*/ 4425613 w 4425613"/>
                <a:gd name="connsiteY10" fmla="*/ 155172 h 931011"/>
                <a:gd name="connsiteX11" fmla="*/ 4425613 w 4425613"/>
                <a:gd name="connsiteY11" fmla="*/ 308771 h 931011"/>
                <a:gd name="connsiteX12" fmla="*/ 4393634 w 4425613"/>
                <a:gd name="connsiteY12" fmla="*/ 302315 h 931011"/>
                <a:gd name="connsiteX13" fmla="*/ 4325354 w 4425613"/>
                <a:gd name="connsiteY13" fmla="*/ 553475 h 931011"/>
                <a:gd name="connsiteX0" fmla="*/ 4233914 w 4425613"/>
                <a:gd name="connsiteY0" fmla="*/ 462035 h 931011"/>
                <a:gd name="connsiteX1" fmla="*/ 4393634 w 4425613"/>
                <a:gd name="connsiteY1" fmla="*/ 621755 h 931011"/>
                <a:gd name="connsiteX2" fmla="*/ 4425613 w 4425613"/>
                <a:gd name="connsiteY2" fmla="*/ 615299 h 931011"/>
                <a:gd name="connsiteX3" fmla="*/ 4425613 w 4425613"/>
                <a:gd name="connsiteY3" fmla="*/ 775839 h 931011"/>
                <a:gd name="connsiteX4" fmla="*/ 4270441 w 4425613"/>
                <a:gd name="connsiteY4" fmla="*/ 931011 h 931011"/>
                <a:gd name="connsiteX5" fmla="*/ 155172 w 4425613"/>
                <a:gd name="connsiteY5" fmla="*/ 931011 h 931011"/>
                <a:gd name="connsiteX6" fmla="*/ 0 w 4425613"/>
                <a:gd name="connsiteY6" fmla="*/ 775839 h 931011"/>
                <a:gd name="connsiteX7" fmla="*/ 0 w 4425613"/>
                <a:gd name="connsiteY7" fmla="*/ 155172 h 931011"/>
                <a:gd name="connsiteX8" fmla="*/ 155172 w 4425613"/>
                <a:gd name="connsiteY8" fmla="*/ 0 h 931011"/>
                <a:gd name="connsiteX9" fmla="*/ 4270441 w 4425613"/>
                <a:gd name="connsiteY9" fmla="*/ 0 h 931011"/>
                <a:gd name="connsiteX10" fmla="*/ 4425613 w 4425613"/>
                <a:gd name="connsiteY10" fmla="*/ 155172 h 931011"/>
                <a:gd name="connsiteX11" fmla="*/ 4425613 w 4425613"/>
                <a:gd name="connsiteY11" fmla="*/ 308771 h 931011"/>
                <a:gd name="connsiteX12" fmla="*/ 4325354 w 4425613"/>
                <a:gd name="connsiteY12" fmla="*/ 553475 h 931011"/>
                <a:gd name="connsiteX0" fmla="*/ 4233914 w 4425613"/>
                <a:gd name="connsiteY0" fmla="*/ 462035 h 931011"/>
                <a:gd name="connsiteX1" fmla="*/ 4393634 w 4425613"/>
                <a:gd name="connsiteY1" fmla="*/ 621755 h 931011"/>
                <a:gd name="connsiteX2" fmla="*/ 4425613 w 4425613"/>
                <a:gd name="connsiteY2" fmla="*/ 615299 h 931011"/>
                <a:gd name="connsiteX3" fmla="*/ 4425613 w 4425613"/>
                <a:gd name="connsiteY3" fmla="*/ 775839 h 931011"/>
                <a:gd name="connsiteX4" fmla="*/ 4270441 w 4425613"/>
                <a:gd name="connsiteY4" fmla="*/ 931011 h 931011"/>
                <a:gd name="connsiteX5" fmla="*/ 155172 w 4425613"/>
                <a:gd name="connsiteY5" fmla="*/ 931011 h 931011"/>
                <a:gd name="connsiteX6" fmla="*/ 0 w 4425613"/>
                <a:gd name="connsiteY6" fmla="*/ 775839 h 931011"/>
                <a:gd name="connsiteX7" fmla="*/ 0 w 4425613"/>
                <a:gd name="connsiteY7" fmla="*/ 155172 h 931011"/>
                <a:gd name="connsiteX8" fmla="*/ 155172 w 4425613"/>
                <a:gd name="connsiteY8" fmla="*/ 0 h 931011"/>
                <a:gd name="connsiteX9" fmla="*/ 4270441 w 4425613"/>
                <a:gd name="connsiteY9" fmla="*/ 0 h 931011"/>
                <a:gd name="connsiteX10" fmla="*/ 4425613 w 4425613"/>
                <a:gd name="connsiteY10" fmla="*/ 155172 h 931011"/>
                <a:gd name="connsiteX11" fmla="*/ 4425613 w 4425613"/>
                <a:gd name="connsiteY11" fmla="*/ 308771 h 931011"/>
                <a:gd name="connsiteX0" fmla="*/ 4233914 w 4425613"/>
                <a:gd name="connsiteY0" fmla="*/ 462035 h 931011"/>
                <a:gd name="connsiteX1" fmla="*/ 4393634 w 4425613"/>
                <a:gd name="connsiteY1" fmla="*/ 621755 h 931011"/>
                <a:gd name="connsiteX2" fmla="*/ 4425613 w 4425613"/>
                <a:gd name="connsiteY2" fmla="*/ 615299 h 931011"/>
                <a:gd name="connsiteX3" fmla="*/ 4425613 w 4425613"/>
                <a:gd name="connsiteY3" fmla="*/ 775839 h 931011"/>
                <a:gd name="connsiteX4" fmla="*/ 4270441 w 4425613"/>
                <a:gd name="connsiteY4" fmla="*/ 931011 h 931011"/>
                <a:gd name="connsiteX5" fmla="*/ 155172 w 4425613"/>
                <a:gd name="connsiteY5" fmla="*/ 931011 h 931011"/>
                <a:gd name="connsiteX6" fmla="*/ 0 w 4425613"/>
                <a:gd name="connsiteY6" fmla="*/ 775839 h 931011"/>
                <a:gd name="connsiteX7" fmla="*/ 0 w 4425613"/>
                <a:gd name="connsiteY7" fmla="*/ 155172 h 931011"/>
                <a:gd name="connsiteX8" fmla="*/ 155172 w 4425613"/>
                <a:gd name="connsiteY8" fmla="*/ 0 h 931011"/>
                <a:gd name="connsiteX9" fmla="*/ 4270441 w 4425613"/>
                <a:gd name="connsiteY9" fmla="*/ 0 h 931011"/>
                <a:gd name="connsiteX10" fmla="*/ 4425613 w 4425613"/>
                <a:gd name="connsiteY10" fmla="*/ 155172 h 931011"/>
                <a:gd name="connsiteX11" fmla="*/ 4425613 w 4425613"/>
                <a:gd name="connsiteY11" fmla="*/ 308771 h 931011"/>
                <a:gd name="connsiteX0" fmla="*/ 4233914 w 4425613"/>
                <a:gd name="connsiteY0" fmla="*/ 462035 h 931011"/>
                <a:gd name="connsiteX1" fmla="*/ 4425613 w 4425613"/>
                <a:gd name="connsiteY1" fmla="*/ 615299 h 931011"/>
                <a:gd name="connsiteX2" fmla="*/ 4425613 w 4425613"/>
                <a:gd name="connsiteY2" fmla="*/ 775839 h 931011"/>
                <a:gd name="connsiteX3" fmla="*/ 4270441 w 4425613"/>
                <a:gd name="connsiteY3" fmla="*/ 931011 h 931011"/>
                <a:gd name="connsiteX4" fmla="*/ 155172 w 4425613"/>
                <a:gd name="connsiteY4" fmla="*/ 931011 h 931011"/>
                <a:gd name="connsiteX5" fmla="*/ 0 w 4425613"/>
                <a:gd name="connsiteY5" fmla="*/ 775839 h 931011"/>
                <a:gd name="connsiteX6" fmla="*/ 0 w 4425613"/>
                <a:gd name="connsiteY6" fmla="*/ 155172 h 931011"/>
                <a:gd name="connsiteX7" fmla="*/ 155172 w 4425613"/>
                <a:gd name="connsiteY7" fmla="*/ 0 h 931011"/>
                <a:gd name="connsiteX8" fmla="*/ 4270441 w 4425613"/>
                <a:gd name="connsiteY8" fmla="*/ 0 h 931011"/>
                <a:gd name="connsiteX9" fmla="*/ 4425613 w 4425613"/>
                <a:gd name="connsiteY9" fmla="*/ 155172 h 931011"/>
                <a:gd name="connsiteX10" fmla="*/ 4425613 w 4425613"/>
                <a:gd name="connsiteY10" fmla="*/ 308771 h 931011"/>
                <a:gd name="connsiteX0" fmla="*/ 4425613 w 4425613"/>
                <a:gd name="connsiteY0" fmla="*/ 615299 h 931011"/>
                <a:gd name="connsiteX1" fmla="*/ 4425613 w 4425613"/>
                <a:gd name="connsiteY1" fmla="*/ 775839 h 931011"/>
                <a:gd name="connsiteX2" fmla="*/ 4270441 w 4425613"/>
                <a:gd name="connsiteY2" fmla="*/ 931011 h 931011"/>
                <a:gd name="connsiteX3" fmla="*/ 155172 w 4425613"/>
                <a:gd name="connsiteY3" fmla="*/ 931011 h 931011"/>
                <a:gd name="connsiteX4" fmla="*/ 0 w 4425613"/>
                <a:gd name="connsiteY4" fmla="*/ 775839 h 931011"/>
                <a:gd name="connsiteX5" fmla="*/ 0 w 4425613"/>
                <a:gd name="connsiteY5" fmla="*/ 155172 h 931011"/>
                <a:gd name="connsiteX6" fmla="*/ 155172 w 4425613"/>
                <a:gd name="connsiteY6" fmla="*/ 0 h 931011"/>
                <a:gd name="connsiteX7" fmla="*/ 4270441 w 4425613"/>
                <a:gd name="connsiteY7" fmla="*/ 0 h 931011"/>
                <a:gd name="connsiteX8" fmla="*/ 4425613 w 4425613"/>
                <a:gd name="connsiteY8" fmla="*/ 155172 h 931011"/>
                <a:gd name="connsiteX9" fmla="*/ 4425613 w 4425613"/>
                <a:gd name="connsiteY9" fmla="*/ 308771 h 93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25613" h="931011">
                  <a:moveTo>
                    <a:pt x="4425613" y="615299"/>
                  </a:moveTo>
                  <a:lnTo>
                    <a:pt x="4425613" y="775839"/>
                  </a:lnTo>
                  <a:cubicBezTo>
                    <a:pt x="4425613" y="861538"/>
                    <a:pt x="4356140" y="931011"/>
                    <a:pt x="4270441" y="931011"/>
                  </a:cubicBezTo>
                  <a:lnTo>
                    <a:pt x="155172" y="931011"/>
                  </a:lnTo>
                  <a:cubicBezTo>
                    <a:pt x="69473" y="931011"/>
                    <a:pt x="0" y="861538"/>
                    <a:pt x="0" y="775839"/>
                  </a:cubicBezTo>
                  <a:lnTo>
                    <a:pt x="0" y="155172"/>
                  </a:lnTo>
                  <a:cubicBezTo>
                    <a:pt x="0" y="69473"/>
                    <a:pt x="69473" y="0"/>
                    <a:pt x="155172" y="0"/>
                  </a:cubicBezTo>
                  <a:lnTo>
                    <a:pt x="4270441" y="0"/>
                  </a:lnTo>
                  <a:cubicBezTo>
                    <a:pt x="4356140" y="0"/>
                    <a:pt x="4425613" y="69473"/>
                    <a:pt x="4425613" y="155172"/>
                  </a:cubicBezTo>
                  <a:lnTo>
                    <a:pt x="4425613" y="308771"/>
                  </a:lnTo>
                </a:path>
              </a:pathLst>
            </a:custGeom>
            <a:noFill/>
            <a:ln w="19050"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rot="0" spcFirstLastPara="0" vertOverflow="overflow" horzOverflow="overflow" vert="horz" wrap="square" lIns="144000" tIns="90000" rIns="90000" bIns="90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5" name="Picture 4" descr="Low Light Icons - Download Free Vector Icons | Noun Project">
              <a:extLst>
                <a:ext uri="{FF2B5EF4-FFF2-40B4-BE49-F238E27FC236}">
                  <a16:creationId xmlns:a16="http://schemas.microsoft.com/office/drawing/2014/main" id="{6E40164F-8699-AA1E-7B4D-C02F293D1A19}"/>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46228" y="2305306"/>
              <a:ext cx="503036" cy="50303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Abuse Icons - Download Free Vector Icons | Noun Project">
              <a:extLst>
                <a:ext uri="{FF2B5EF4-FFF2-40B4-BE49-F238E27FC236}">
                  <a16:creationId xmlns:a16="http://schemas.microsoft.com/office/drawing/2014/main" id="{678EA2A6-069B-2169-C463-1B07B55E91BB}"/>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39814" y="2390185"/>
              <a:ext cx="419212" cy="41921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descr="Uncomfortable Icons - Download Free Vector Icons | Noun Project">
              <a:extLst>
                <a:ext uri="{FF2B5EF4-FFF2-40B4-BE49-F238E27FC236}">
                  <a16:creationId xmlns:a16="http://schemas.microsoft.com/office/drawing/2014/main" id="{16F79A22-A5FE-348F-D35D-D0C4102DA0ED}"/>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70841" y="3907180"/>
              <a:ext cx="391468" cy="39146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0" descr="Health And Safety Icons - Download Free Vector Icons | Noun Project">
              <a:extLst>
                <a:ext uri="{FF2B5EF4-FFF2-40B4-BE49-F238E27FC236}">
                  <a16:creationId xmlns:a16="http://schemas.microsoft.com/office/drawing/2014/main" id="{3B94580D-E97B-F1BE-A220-20A749333791}"/>
                </a:ext>
              </a:extLst>
            </p:cNvPr>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90995" y="4141145"/>
              <a:ext cx="429250" cy="42925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2" descr="Protocol Icons - Download Free Vector Icons | Noun Project">
              <a:extLst>
                <a:ext uri="{FF2B5EF4-FFF2-40B4-BE49-F238E27FC236}">
                  <a16:creationId xmlns:a16="http://schemas.microsoft.com/office/drawing/2014/main" id="{1D0465B8-6AE1-6FB2-34A8-4D779BD75186}"/>
                </a:ext>
              </a:extLst>
            </p:cNvPr>
            <p:cNvPicPr>
              <a:picLocks noChangeAspect="1" noChangeArrowheads="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31917" y="5286684"/>
              <a:ext cx="356828" cy="35682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Caution - Free Maps and Flags icons">
              <a:extLst>
                <a:ext uri="{FF2B5EF4-FFF2-40B4-BE49-F238E27FC236}">
                  <a16:creationId xmlns:a16="http://schemas.microsoft.com/office/drawing/2014/main" id="{303925D8-56F9-E42D-598E-F1D00C214917}"/>
                </a:ext>
              </a:extLst>
            </p:cNvPr>
            <p:cNvPicPr>
              <a:picLocks noChangeAspect="1" noChangeArrowheads="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68339" y="5547843"/>
              <a:ext cx="361046" cy="361046"/>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1DE27D11-71FD-6FAF-7B86-B8C371F18D15}"/>
                </a:ext>
              </a:extLst>
            </p:cNvPr>
            <p:cNvSpPr txBox="1"/>
            <p:nvPr/>
          </p:nvSpPr>
          <p:spPr>
            <a:xfrm>
              <a:off x="7461785" y="4788109"/>
              <a:ext cx="4184402"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E</a:t>
              </a:r>
              <a:r>
                <a:rPr kumimoji="0" lang="en-US" sz="1400" b="0" i="0" u="none" strike="noStrike" kern="1200" cap="none" spc="0" normalizeH="0" baseline="0" noProof="0" dirty="0" err="1">
                  <a:ln>
                    <a:noFill/>
                  </a:ln>
                  <a:solidFill>
                    <a:srgbClr val="000000"/>
                  </a:solidFill>
                  <a:effectLst/>
                  <a:uLnTx/>
                  <a:uFillTx/>
                  <a:latin typeface="Calibri" panose="020F0502020204030204"/>
                  <a:ea typeface="+mn-ea"/>
                  <a:cs typeface="+mn-cs"/>
                </a:rPr>
                <a:t>xtra</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 security should be provided  around libraries, sports facilities, other hotspots area where students congregate after hours.</a:t>
              </a:r>
            </a:p>
          </p:txBody>
        </p:sp>
        <p:sp>
          <p:nvSpPr>
            <p:cNvPr id="52" name="TextBox 51">
              <a:extLst>
                <a:ext uri="{FF2B5EF4-FFF2-40B4-BE49-F238E27FC236}">
                  <a16:creationId xmlns:a16="http://schemas.microsoft.com/office/drawing/2014/main" id="{E28CEE44-363C-F278-C890-064BFF92A5F1}"/>
                </a:ext>
              </a:extLst>
            </p:cNvPr>
            <p:cNvSpPr txBox="1"/>
            <p:nvPr/>
          </p:nvSpPr>
          <p:spPr>
            <a:xfrm>
              <a:off x="7391252" y="1753650"/>
              <a:ext cx="4090555"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When incidents take place after hours, the security officer that responds must take action the victim asks for. E.g. Assist them by accompanying them to SAPS/medical facilities, etc. There must be no secondary victimisation and security staff must adhere to a victim centred approach.</a:t>
              </a:r>
            </a:p>
          </p:txBody>
        </p:sp>
      </p:grpSp>
      <p:pic>
        <p:nvPicPr>
          <p:cNvPr id="53" name="Picture 52">
            <a:extLst>
              <a:ext uri="{FF2B5EF4-FFF2-40B4-BE49-F238E27FC236}">
                <a16:creationId xmlns:a16="http://schemas.microsoft.com/office/drawing/2014/main" id="{3576F451-E40E-C969-9EC4-4D99A022863B}"/>
              </a:ext>
            </a:extLst>
          </p:cNvPr>
          <p:cNvPicPr>
            <a:picLocks noChangeAspect="1"/>
          </p:cNvPicPr>
          <p:nvPr/>
        </p:nvPicPr>
        <p:blipFill>
          <a:blip r:embed="rId10"/>
          <a:stretch>
            <a:fillRect/>
          </a:stretch>
        </p:blipFill>
        <p:spPr>
          <a:xfrm>
            <a:off x="9834689" y="56335"/>
            <a:ext cx="2141406" cy="502964"/>
          </a:xfrm>
          <a:prstGeom prst="rect">
            <a:avLst/>
          </a:prstGeom>
        </p:spPr>
      </p:pic>
    </p:spTree>
    <p:extLst>
      <p:ext uri="{BB962C8B-B14F-4D97-AF65-F5344CB8AC3E}">
        <p14:creationId xmlns:p14="http://schemas.microsoft.com/office/powerpoint/2010/main" val="52385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Office Theme">
  <a:themeElements>
    <a:clrScheme name="Higher Health">
      <a:dk1>
        <a:srgbClr val="000000"/>
      </a:dk1>
      <a:lt1>
        <a:srgbClr val="FFFFFF"/>
      </a:lt1>
      <a:dk2>
        <a:srgbClr val="595959"/>
      </a:dk2>
      <a:lt2>
        <a:srgbClr val="EEEEEE"/>
      </a:lt2>
      <a:accent1>
        <a:srgbClr val="EC4C6D"/>
      </a:accent1>
      <a:accent2>
        <a:srgbClr val="04A595"/>
      </a:accent2>
      <a:accent3>
        <a:srgbClr val="071D3A"/>
      </a:accent3>
      <a:accent4>
        <a:srgbClr val="BAF8FF"/>
      </a:accent4>
      <a:accent5>
        <a:srgbClr val="74CCC6"/>
      </a:accent5>
      <a:accent6>
        <a:srgbClr val="EEFF41"/>
      </a:accent6>
      <a:hlink>
        <a:srgbClr val="0097A7"/>
      </a:hlink>
      <a:folHlink>
        <a:srgbClr val="0097A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9_Office Theme">
  <a:themeElements>
    <a:clrScheme name="HIGHER HEALTH">
      <a:dk1>
        <a:sysClr val="windowText" lastClr="000000"/>
      </a:dk1>
      <a:lt1>
        <a:sysClr val="window" lastClr="FFFFFF"/>
      </a:lt1>
      <a:dk2>
        <a:srgbClr val="1F497D"/>
      </a:dk2>
      <a:lt2>
        <a:srgbClr val="EEECE1"/>
      </a:lt2>
      <a:accent1>
        <a:srgbClr val="E63E62"/>
      </a:accent1>
      <a:accent2>
        <a:srgbClr val="00A194"/>
      </a:accent2>
      <a:accent3>
        <a:srgbClr val="00188E"/>
      </a:accent3>
      <a:accent4>
        <a:srgbClr val="8064A2"/>
      </a:accent4>
      <a:accent5>
        <a:srgbClr val="4BACC6"/>
      </a:accent5>
      <a:accent6>
        <a:srgbClr val="A5A5A5"/>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Higher Health">
      <a:dk1>
        <a:srgbClr val="000000"/>
      </a:dk1>
      <a:lt1>
        <a:srgbClr val="FFFFFF"/>
      </a:lt1>
      <a:dk2>
        <a:srgbClr val="595959"/>
      </a:dk2>
      <a:lt2>
        <a:srgbClr val="EEEEEE"/>
      </a:lt2>
      <a:accent1>
        <a:srgbClr val="EC4C6D"/>
      </a:accent1>
      <a:accent2>
        <a:srgbClr val="04A595"/>
      </a:accent2>
      <a:accent3>
        <a:srgbClr val="071D3A"/>
      </a:accent3>
      <a:accent4>
        <a:srgbClr val="BAF8FF"/>
      </a:accent4>
      <a:accent5>
        <a:srgbClr val="74CCC6"/>
      </a:accent5>
      <a:accent6>
        <a:srgbClr val="EEFF41"/>
      </a:accent6>
      <a:hlink>
        <a:srgbClr val="0097A7"/>
      </a:hlink>
      <a:folHlink>
        <a:srgbClr val="0097A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2_Office Theme">
  <a:themeElements>
    <a:clrScheme name="Higher Health">
      <a:dk1>
        <a:srgbClr val="000000"/>
      </a:dk1>
      <a:lt1>
        <a:srgbClr val="FFFFFF"/>
      </a:lt1>
      <a:dk2>
        <a:srgbClr val="595959"/>
      </a:dk2>
      <a:lt2>
        <a:srgbClr val="EEEEEE"/>
      </a:lt2>
      <a:accent1>
        <a:srgbClr val="EC4C6D"/>
      </a:accent1>
      <a:accent2>
        <a:srgbClr val="04A595"/>
      </a:accent2>
      <a:accent3>
        <a:srgbClr val="071D3A"/>
      </a:accent3>
      <a:accent4>
        <a:srgbClr val="BAF8FF"/>
      </a:accent4>
      <a:accent5>
        <a:srgbClr val="74CCC6"/>
      </a:accent5>
      <a:accent6>
        <a:srgbClr val="EEFF41"/>
      </a:accent6>
      <a:hlink>
        <a:srgbClr val="0097A7"/>
      </a:hlink>
      <a:folHlink>
        <a:srgbClr val="0097A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Office Theme">
  <a:themeElements>
    <a:clrScheme name="HIGHER HEALTH">
      <a:dk1>
        <a:sysClr val="windowText" lastClr="000000"/>
      </a:dk1>
      <a:lt1>
        <a:sysClr val="window" lastClr="FFFFFF"/>
      </a:lt1>
      <a:dk2>
        <a:srgbClr val="1F497D"/>
      </a:dk2>
      <a:lt2>
        <a:srgbClr val="EEECE1"/>
      </a:lt2>
      <a:accent1>
        <a:srgbClr val="E63E62"/>
      </a:accent1>
      <a:accent2>
        <a:srgbClr val="00A194"/>
      </a:accent2>
      <a:accent3>
        <a:srgbClr val="00188E"/>
      </a:accent3>
      <a:accent4>
        <a:srgbClr val="8064A2"/>
      </a:accent4>
      <a:accent5>
        <a:srgbClr val="4BACC6"/>
      </a:accent5>
      <a:accent6>
        <a:srgbClr val="A5A5A5"/>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1785</Words>
  <Application>Microsoft Office PowerPoint</Application>
  <PresentationFormat>Widescreen</PresentationFormat>
  <Paragraphs>231</Paragraphs>
  <Slides>13</Slides>
  <Notes>11</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13</vt:i4>
      </vt:variant>
    </vt:vector>
  </HeadingPairs>
  <TitlesOfParts>
    <vt:vector size="27" baseType="lpstr">
      <vt:lpstr>Arial</vt:lpstr>
      <vt:lpstr>Calibri</vt:lpstr>
      <vt:lpstr>Calibri Light</vt:lpstr>
      <vt:lpstr>Courier New</vt:lpstr>
      <vt:lpstr>Montserrat</vt:lpstr>
      <vt:lpstr>Montserrat Medium</vt:lpstr>
      <vt:lpstr>Montserrat SemiBold</vt:lpstr>
      <vt:lpstr>Office Theme</vt:lpstr>
      <vt:lpstr>10_Office Theme</vt:lpstr>
      <vt:lpstr>9_Office Theme</vt:lpstr>
      <vt:lpstr>4_Office Theme</vt:lpstr>
      <vt:lpstr>12_Office Theme</vt:lpstr>
      <vt:lpstr>8_Office Theme</vt:lpstr>
      <vt:lpstr>5_Office Theme</vt:lpstr>
      <vt:lpstr>PowerPoint Presentation</vt:lpstr>
      <vt:lpstr>REMEMBERING THE DHET GBV POLICY FRAMEWORK:  STRATEGIC GOALS</vt:lpstr>
      <vt:lpstr>WORK COMPLETED IN 2021 AND IMPLEMENTATION AND REINFORCMENT ONGOING</vt:lpstr>
      <vt:lpstr>PowerPoint Presentation</vt:lpstr>
      <vt:lpstr>PROTOCOL: SAFETY IN CAMPUS RESIDENCES</vt:lpstr>
      <vt:lpstr>PROTOCOL: SAFETY IN PRIVATE ACCOMMODATION</vt:lpstr>
      <vt:lpstr>PROTOCOL: STATEMENT OF COMPLAINT </vt:lpstr>
      <vt:lpstr>PROTOCOL: STAFF STUDENT RELATIONSHIPS</vt:lpstr>
      <vt:lpstr>PROTOCOL: SAFETY AND SECURITY</vt:lpstr>
      <vt:lpstr>HIGHER HEALTH PROTOCOL ROADMAP 2022/2023</vt:lpstr>
      <vt:lpstr>THE IMPACT OF THE GBV WORK JAN TO DEC 2022</vt:lpstr>
      <vt:lpstr>Capacitation and Skills Training JAN – OCT 2022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Melville</dc:creator>
  <cp:lastModifiedBy>Mahlobogoane, Sesi</cp:lastModifiedBy>
  <cp:revision>6</cp:revision>
  <dcterms:created xsi:type="dcterms:W3CDTF">2023-02-16T15:17:53Z</dcterms:created>
  <dcterms:modified xsi:type="dcterms:W3CDTF">2023-02-16T18:35:25Z</dcterms:modified>
</cp:coreProperties>
</file>