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65F4E8-CA89-4B3F-9C57-0B6C174E2027}" v="3" dt="2023-02-18T08:12:14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5F136-FFB9-4A99-A301-655C0FFA064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205FCD4-3C35-43A4-8EF9-4773F4B0E042}">
      <dgm:prSet/>
      <dgm:spPr/>
      <dgm:t>
        <a:bodyPr/>
        <a:lstStyle/>
        <a:p>
          <a:r>
            <a:rPr lang="en-ZA"/>
            <a:t>18/26 responded</a:t>
          </a:r>
          <a:endParaRPr lang="en-US"/>
        </a:p>
      </dgm:t>
    </dgm:pt>
    <dgm:pt modelId="{95F48756-C59E-4E8C-9763-F799D947C761}" type="parTrans" cxnId="{4D34F400-DC01-4556-AF3B-74C712FDFBCF}">
      <dgm:prSet/>
      <dgm:spPr/>
      <dgm:t>
        <a:bodyPr/>
        <a:lstStyle/>
        <a:p>
          <a:endParaRPr lang="en-US"/>
        </a:p>
      </dgm:t>
    </dgm:pt>
    <dgm:pt modelId="{E6C01144-3D22-4713-8B00-3C0A1C5AAC06}" type="sibTrans" cxnId="{4D34F400-DC01-4556-AF3B-74C712FDFBCF}">
      <dgm:prSet/>
      <dgm:spPr/>
      <dgm:t>
        <a:bodyPr/>
        <a:lstStyle/>
        <a:p>
          <a:endParaRPr lang="en-US"/>
        </a:p>
      </dgm:t>
    </dgm:pt>
    <dgm:pt modelId="{1AF3B8E5-B1A5-456B-90C0-CBF91F3F5195}">
      <dgm:prSet/>
      <dgm:spPr/>
      <dgm:t>
        <a:bodyPr/>
        <a:lstStyle/>
        <a:p>
          <a:r>
            <a:rPr lang="en-ZA"/>
            <a:t>None responses: </a:t>
          </a:r>
          <a:endParaRPr lang="en-US"/>
        </a:p>
      </dgm:t>
    </dgm:pt>
    <dgm:pt modelId="{A6FAAA57-89FE-4713-A63E-FA8C338D83E3}" type="parTrans" cxnId="{4F94CE0B-BBBD-4013-8492-47E2FB626C68}">
      <dgm:prSet/>
      <dgm:spPr/>
      <dgm:t>
        <a:bodyPr/>
        <a:lstStyle/>
        <a:p>
          <a:endParaRPr lang="en-US"/>
        </a:p>
      </dgm:t>
    </dgm:pt>
    <dgm:pt modelId="{4C75CCEB-A0E3-400D-B037-43DDA8669C25}" type="sibTrans" cxnId="{4F94CE0B-BBBD-4013-8492-47E2FB626C68}">
      <dgm:prSet/>
      <dgm:spPr/>
      <dgm:t>
        <a:bodyPr/>
        <a:lstStyle/>
        <a:p>
          <a:endParaRPr lang="en-US"/>
        </a:p>
      </dgm:t>
    </dgm:pt>
    <dgm:pt modelId="{0390203B-C9A7-4EF5-A29B-0600F32281EF}">
      <dgm:prSet/>
      <dgm:spPr/>
      <dgm:t>
        <a:bodyPr/>
        <a:lstStyle/>
        <a:p>
          <a:r>
            <a:rPr lang="en-ZA"/>
            <a:t>DUT, NWU, RU, SMU, Wits, Unizulu , UNISA and VUT</a:t>
          </a:r>
          <a:endParaRPr lang="en-US"/>
        </a:p>
      </dgm:t>
    </dgm:pt>
    <dgm:pt modelId="{BCEE441D-BDAD-4047-A96F-2D265D9C16AE}" type="parTrans" cxnId="{6112BB10-23D5-4CFE-B07D-911123CD5FF6}">
      <dgm:prSet/>
      <dgm:spPr/>
      <dgm:t>
        <a:bodyPr/>
        <a:lstStyle/>
        <a:p>
          <a:endParaRPr lang="en-US"/>
        </a:p>
      </dgm:t>
    </dgm:pt>
    <dgm:pt modelId="{C859D2F6-7E8E-4A8F-B15C-5F1E20A015FD}" type="sibTrans" cxnId="{6112BB10-23D5-4CFE-B07D-911123CD5FF6}">
      <dgm:prSet/>
      <dgm:spPr/>
      <dgm:t>
        <a:bodyPr/>
        <a:lstStyle/>
        <a:p>
          <a:endParaRPr lang="en-US"/>
        </a:p>
      </dgm:t>
    </dgm:pt>
    <dgm:pt modelId="{4F9E786C-A084-42EA-81BD-8DBDC0B9593A}" type="pres">
      <dgm:prSet presAssocID="{CE85F136-FFB9-4A99-A301-655C0FFA06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80AFA4-3AA7-48FB-A5BE-9BA22C888B77}" type="pres">
      <dgm:prSet presAssocID="{9205FCD4-3C35-43A4-8EF9-4773F4B0E042}" presName="root" presStyleCnt="0"/>
      <dgm:spPr/>
    </dgm:pt>
    <dgm:pt modelId="{33759132-4CBA-4B85-B6C5-923F602AEE4D}" type="pres">
      <dgm:prSet presAssocID="{9205FCD4-3C35-43A4-8EF9-4773F4B0E042}" presName="rootComposite" presStyleCnt="0"/>
      <dgm:spPr/>
    </dgm:pt>
    <dgm:pt modelId="{9328FF41-A115-49F9-86C9-6468A8471922}" type="pres">
      <dgm:prSet presAssocID="{9205FCD4-3C35-43A4-8EF9-4773F4B0E042}" presName="rootText" presStyleLbl="node1" presStyleIdx="0" presStyleCnt="2"/>
      <dgm:spPr/>
    </dgm:pt>
    <dgm:pt modelId="{4F28ED4F-9E76-47ED-AB9E-40236A785AAC}" type="pres">
      <dgm:prSet presAssocID="{9205FCD4-3C35-43A4-8EF9-4773F4B0E042}" presName="rootConnector" presStyleLbl="node1" presStyleIdx="0" presStyleCnt="2"/>
      <dgm:spPr/>
    </dgm:pt>
    <dgm:pt modelId="{3C0E49BC-9975-414E-824B-B6595AB4AC38}" type="pres">
      <dgm:prSet presAssocID="{9205FCD4-3C35-43A4-8EF9-4773F4B0E042}" presName="childShape" presStyleCnt="0"/>
      <dgm:spPr/>
    </dgm:pt>
    <dgm:pt modelId="{138BAD3A-C7D0-4A9D-9280-D37E3B319DB1}" type="pres">
      <dgm:prSet presAssocID="{1AF3B8E5-B1A5-456B-90C0-CBF91F3F5195}" presName="root" presStyleCnt="0"/>
      <dgm:spPr/>
    </dgm:pt>
    <dgm:pt modelId="{1B376DCC-4BD6-45E7-8519-14C13FA2A136}" type="pres">
      <dgm:prSet presAssocID="{1AF3B8E5-B1A5-456B-90C0-CBF91F3F5195}" presName="rootComposite" presStyleCnt="0"/>
      <dgm:spPr/>
    </dgm:pt>
    <dgm:pt modelId="{91598192-E8D9-4A54-AA1B-82A0BDBBE48E}" type="pres">
      <dgm:prSet presAssocID="{1AF3B8E5-B1A5-456B-90C0-CBF91F3F5195}" presName="rootText" presStyleLbl="node1" presStyleIdx="1" presStyleCnt="2"/>
      <dgm:spPr/>
    </dgm:pt>
    <dgm:pt modelId="{96EA2D08-5996-4B4D-B008-1EE97A226627}" type="pres">
      <dgm:prSet presAssocID="{1AF3B8E5-B1A5-456B-90C0-CBF91F3F5195}" presName="rootConnector" presStyleLbl="node1" presStyleIdx="1" presStyleCnt="2"/>
      <dgm:spPr/>
    </dgm:pt>
    <dgm:pt modelId="{3AD1B803-F439-4C8B-B84E-A9DB4B040064}" type="pres">
      <dgm:prSet presAssocID="{1AF3B8E5-B1A5-456B-90C0-CBF91F3F5195}" presName="childShape" presStyleCnt="0"/>
      <dgm:spPr/>
    </dgm:pt>
    <dgm:pt modelId="{80EB9C31-3593-41DD-A35D-395405FDF9A1}" type="pres">
      <dgm:prSet presAssocID="{BCEE441D-BDAD-4047-A96F-2D265D9C16AE}" presName="Name13" presStyleLbl="parChTrans1D2" presStyleIdx="0" presStyleCnt="1"/>
      <dgm:spPr/>
    </dgm:pt>
    <dgm:pt modelId="{29D6F3D5-A120-47AB-A4F6-EBBAB5A9A642}" type="pres">
      <dgm:prSet presAssocID="{0390203B-C9A7-4EF5-A29B-0600F32281EF}" presName="childText" presStyleLbl="bgAcc1" presStyleIdx="0" presStyleCnt="1">
        <dgm:presLayoutVars>
          <dgm:bulletEnabled val="1"/>
        </dgm:presLayoutVars>
      </dgm:prSet>
      <dgm:spPr/>
    </dgm:pt>
  </dgm:ptLst>
  <dgm:cxnLst>
    <dgm:cxn modelId="{4D34F400-DC01-4556-AF3B-74C712FDFBCF}" srcId="{CE85F136-FFB9-4A99-A301-655C0FFA0641}" destId="{9205FCD4-3C35-43A4-8EF9-4773F4B0E042}" srcOrd="0" destOrd="0" parTransId="{95F48756-C59E-4E8C-9763-F799D947C761}" sibTransId="{E6C01144-3D22-4713-8B00-3C0A1C5AAC06}"/>
    <dgm:cxn modelId="{3463E105-78BE-44FB-B993-4F88EC7FAE36}" type="presOf" srcId="{0390203B-C9A7-4EF5-A29B-0600F32281EF}" destId="{29D6F3D5-A120-47AB-A4F6-EBBAB5A9A642}" srcOrd="0" destOrd="0" presId="urn:microsoft.com/office/officeart/2005/8/layout/hierarchy3"/>
    <dgm:cxn modelId="{4F94CE0B-BBBD-4013-8492-47E2FB626C68}" srcId="{CE85F136-FFB9-4A99-A301-655C0FFA0641}" destId="{1AF3B8E5-B1A5-456B-90C0-CBF91F3F5195}" srcOrd="1" destOrd="0" parTransId="{A6FAAA57-89FE-4713-A63E-FA8C338D83E3}" sibTransId="{4C75CCEB-A0E3-400D-B037-43DDA8669C25}"/>
    <dgm:cxn modelId="{6112BB10-23D5-4CFE-B07D-911123CD5FF6}" srcId="{1AF3B8E5-B1A5-456B-90C0-CBF91F3F5195}" destId="{0390203B-C9A7-4EF5-A29B-0600F32281EF}" srcOrd="0" destOrd="0" parTransId="{BCEE441D-BDAD-4047-A96F-2D265D9C16AE}" sibTransId="{C859D2F6-7E8E-4A8F-B15C-5F1E20A015FD}"/>
    <dgm:cxn modelId="{27020014-3EBF-4923-A3D7-3BBA6939F207}" type="presOf" srcId="{9205FCD4-3C35-43A4-8EF9-4773F4B0E042}" destId="{9328FF41-A115-49F9-86C9-6468A8471922}" srcOrd="0" destOrd="0" presId="urn:microsoft.com/office/officeart/2005/8/layout/hierarchy3"/>
    <dgm:cxn modelId="{AFFB2374-B986-415B-8918-F901D5DF02CF}" type="presOf" srcId="{BCEE441D-BDAD-4047-A96F-2D265D9C16AE}" destId="{80EB9C31-3593-41DD-A35D-395405FDF9A1}" srcOrd="0" destOrd="0" presId="urn:microsoft.com/office/officeart/2005/8/layout/hierarchy3"/>
    <dgm:cxn modelId="{BBB45C59-BE20-442F-B1EA-D7D9FA153C5E}" type="presOf" srcId="{CE85F136-FFB9-4A99-A301-655C0FFA0641}" destId="{4F9E786C-A084-42EA-81BD-8DBDC0B9593A}" srcOrd="0" destOrd="0" presId="urn:microsoft.com/office/officeart/2005/8/layout/hierarchy3"/>
    <dgm:cxn modelId="{EA3BC5D3-AD99-49FA-BF87-FF7457634300}" type="presOf" srcId="{1AF3B8E5-B1A5-456B-90C0-CBF91F3F5195}" destId="{91598192-E8D9-4A54-AA1B-82A0BDBBE48E}" srcOrd="0" destOrd="0" presId="urn:microsoft.com/office/officeart/2005/8/layout/hierarchy3"/>
    <dgm:cxn modelId="{8B4710DA-B827-4FEC-AEB1-2A0F28E95EA2}" type="presOf" srcId="{9205FCD4-3C35-43A4-8EF9-4773F4B0E042}" destId="{4F28ED4F-9E76-47ED-AB9E-40236A785AAC}" srcOrd="1" destOrd="0" presId="urn:microsoft.com/office/officeart/2005/8/layout/hierarchy3"/>
    <dgm:cxn modelId="{A5A5AFF6-6939-4A41-983E-D1F8294374B0}" type="presOf" srcId="{1AF3B8E5-B1A5-456B-90C0-CBF91F3F5195}" destId="{96EA2D08-5996-4B4D-B008-1EE97A226627}" srcOrd="1" destOrd="0" presId="urn:microsoft.com/office/officeart/2005/8/layout/hierarchy3"/>
    <dgm:cxn modelId="{90CF5039-AC4D-46B2-8873-B531AA685AE8}" type="presParOf" srcId="{4F9E786C-A084-42EA-81BD-8DBDC0B9593A}" destId="{C080AFA4-3AA7-48FB-A5BE-9BA22C888B77}" srcOrd="0" destOrd="0" presId="urn:microsoft.com/office/officeart/2005/8/layout/hierarchy3"/>
    <dgm:cxn modelId="{16865B60-3168-419D-B122-D0153A320880}" type="presParOf" srcId="{C080AFA4-3AA7-48FB-A5BE-9BA22C888B77}" destId="{33759132-4CBA-4B85-B6C5-923F602AEE4D}" srcOrd="0" destOrd="0" presId="urn:microsoft.com/office/officeart/2005/8/layout/hierarchy3"/>
    <dgm:cxn modelId="{574DED98-DB64-4EC2-A040-E9311BE118E7}" type="presParOf" srcId="{33759132-4CBA-4B85-B6C5-923F602AEE4D}" destId="{9328FF41-A115-49F9-86C9-6468A8471922}" srcOrd="0" destOrd="0" presId="urn:microsoft.com/office/officeart/2005/8/layout/hierarchy3"/>
    <dgm:cxn modelId="{06550B27-7BE6-4298-9C2E-D79844ED4B63}" type="presParOf" srcId="{33759132-4CBA-4B85-B6C5-923F602AEE4D}" destId="{4F28ED4F-9E76-47ED-AB9E-40236A785AAC}" srcOrd="1" destOrd="0" presId="urn:microsoft.com/office/officeart/2005/8/layout/hierarchy3"/>
    <dgm:cxn modelId="{ECE5C810-F26A-4376-BC4D-9FAE465D26BB}" type="presParOf" srcId="{C080AFA4-3AA7-48FB-A5BE-9BA22C888B77}" destId="{3C0E49BC-9975-414E-824B-B6595AB4AC38}" srcOrd="1" destOrd="0" presId="urn:microsoft.com/office/officeart/2005/8/layout/hierarchy3"/>
    <dgm:cxn modelId="{041B0F2B-6784-40C3-BC10-3F5404752C35}" type="presParOf" srcId="{4F9E786C-A084-42EA-81BD-8DBDC0B9593A}" destId="{138BAD3A-C7D0-4A9D-9280-D37E3B319DB1}" srcOrd="1" destOrd="0" presId="urn:microsoft.com/office/officeart/2005/8/layout/hierarchy3"/>
    <dgm:cxn modelId="{68ECAD87-77CC-4EFB-A9FE-A9B3BFEF76D4}" type="presParOf" srcId="{138BAD3A-C7D0-4A9D-9280-D37E3B319DB1}" destId="{1B376DCC-4BD6-45E7-8519-14C13FA2A136}" srcOrd="0" destOrd="0" presId="urn:microsoft.com/office/officeart/2005/8/layout/hierarchy3"/>
    <dgm:cxn modelId="{4069C890-2473-4E44-BE79-352E34173D30}" type="presParOf" srcId="{1B376DCC-4BD6-45E7-8519-14C13FA2A136}" destId="{91598192-E8D9-4A54-AA1B-82A0BDBBE48E}" srcOrd="0" destOrd="0" presId="urn:microsoft.com/office/officeart/2005/8/layout/hierarchy3"/>
    <dgm:cxn modelId="{7F611FD0-507F-47A3-AAFA-6742DD1B8771}" type="presParOf" srcId="{1B376DCC-4BD6-45E7-8519-14C13FA2A136}" destId="{96EA2D08-5996-4B4D-B008-1EE97A226627}" srcOrd="1" destOrd="0" presId="urn:microsoft.com/office/officeart/2005/8/layout/hierarchy3"/>
    <dgm:cxn modelId="{C98EC073-9025-438B-9562-76F0490351EC}" type="presParOf" srcId="{138BAD3A-C7D0-4A9D-9280-D37E3B319DB1}" destId="{3AD1B803-F439-4C8B-B84E-A9DB4B040064}" srcOrd="1" destOrd="0" presId="urn:microsoft.com/office/officeart/2005/8/layout/hierarchy3"/>
    <dgm:cxn modelId="{A5B0B77B-57C0-42F7-B6CD-6B512DF55568}" type="presParOf" srcId="{3AD1B803-F439-4C8B-B84E-A9DB4B040064}" destId="{80EB9C31-3593-41DD-A35D-395405FDF9A1}" srcOrd="0" destOrd="0" presId="urn:microsoft.com/office/officeart/2005/8/layout/hierarchy3"/>
    <dgm:cxn modelId="{3807268A-C1E6-4227-8089-6E0119CA2A47}" type="presParOf" srcId="{3AD1B803-F439-4C8B-B84E-A9DB4B040064}" destId="{29D6F3D5-A120-47AB-A4F6-EBBAB5A9A64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D27C37-6931-4A08-8DB0-B7E91E9642D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BB3FDEC-8675-4E85-91E8-DFD9E0EFA493}">
      <dgm:prSet/>
      <dgm:spPr/>
      <dgm:t>
        <a:bodyPr/>
        <a:lstStyle/>
        <a:p>
          <a:r>
            <a:rPr lang="en-ZA"/>
            <a:t>A workshop is planned , to be lead by CSIR</a:t>
          </a:r>
          <a:endParaRPr lang="en-US"/>
        </a:p>
      </dgm:t>
    </dgm:pt>
    <dgm:pt modelId="{36A0BF81-74A5-431A-90F1-D7A8F759AD6A}" type="parTrans" cxnId="{78AE074B-00C3-439C-82F9-9389200F10C9}">
      <dgm:prSet/>
      <dgm:spPr/>
      <dgm:t>
        <a:bodyPr/>
        <a:lstStyle/>
        <a:p>
          <a:endParaRPr lang="en-US"/>
        </a:p>
      </dgm:t>
    </dgm:pt>
    <dgm:pt modelId="{51C49841-4CB5-4AC6-A13D-1834068A6C22}" type="sibTrans" cxnId="{78AE074B-00C3-439C-82F9-9389200F10C9}">
      <dgm:prSet/>
      <dgm:spPr/>
      <dgm:t>
        <a:bodyPr/>
        <a:lstStyle/>
        <a:p>
          <a:endParaRPr lang="en-US"/>
        </a:p>
      </dgm:t>
    </dgm:pt>
    <dgm:pt modelId="{D8E592D1-878D-46B0-8ED7-0213CF256FFA}">
      <dgm:prSet/>
      <dgm:spPr/>
      <dgm:t>
        <a:bodyPr/>
        <a:lstStyle/>
        <a:p>
          <a:r>
            <a:rPr lang="en-ZA"/>
            <a:t>Energy Management Guidelines will be published.  </a:t>
          </a:r>
          <a:endParaRPr lang="en-US"/>
        </a:p>
      </dgm:t>
    </dgm:pt>
    <dgm:pt modelId="{97FDC900-5BD9-4C75-8FC2-B3B0AFA43BFA}" type="parTrans" cxnId="{54E64BE7-FC39-42A1-98C8-DFCDD8F06BC9}">
      <dgm:prSet/>
      <dgm:spPr/>
      <dgm:t>
        <a:bodyPr/>
        <a:lstStyle/>
        <a:p>
          <a:endParaRPr lang="en-US"/>
        </a:p>
      </dgm:t>
    </dgm:pt>
    <dgm:pt modelId="{2782AD1F-8715-4969-9B11-461BDBEE718B}" type="sibTrans" cxnId="{54E64BE7-FC39-42A1-98C8-DFCDD8F06BC9}">
      <dgm:prSet/>
      <dgm:spPr/>
      <dgm:t>
        <a:bodyPr/>
        <a:lstStyle/>
        <a:p>
          <a:endParaRPr lang="en-US"/>
        </a:p>
      </dgm:t>
    </dgm:pt>
    <dgm:pt modelId="{C9741F23-AEDF-4AD8-A200-C15B424635E9}">
      <dgm:prSet/>
      <dgm:spPr/>
      <dgm:t>
        <a:bodyPr/>
        <a:lstStyle/>
        <a:p>
          <a:r>
            <a:rPr lang="en-ZA"/>
            <a:t>Energy Audits</a:t>
          </a:r>
          <a:endParaRPr lang="en-US"/>
        </a:p>
      </dgm:t>
    </dgm:pt>
    <dgm:pt modelId="{AE993E12-7160-46BC-B513-0EB39995C8E1}" type="parTrans" cxnId="{63C14A9F-6199-4C15-873E-148D8375CFA7}">
      <dgm:prSet/>
      <dgm:spPr/>
      <dgm:t>
        <a:bodyPr/>
        <a:lstStyle/>
        <a:p>
          <a:endParaRPr lang="en-US"/>
        </a:p>
      </dgm:t>
    </dgm:pt>
    <dgm:pt modelId="{6FE75A12-6561-4A67-AF80-FC4B1FFCB211}" type="sibTrans" cxnId="{63C14A9F-6199-4C15-873E-148D8375CFA7}">
      <dgm:prSet/>
      <dgm:spPr/>
      <dgm:t>
        <a:bodyPr/>
        <a:lstStyle/>
        <a:p>
          <a:endParaRPr lang="en-US"/>
        </a:p>
      </dgm:t>
    </dgm:pt>
    <dgm:pt modelId="{DC9A1990-15DE-490D-B7B9-09448BDFB617}">
      <dgm:prSet/>
      <dgm:spPr/>
      <dgm:t>
        <a:bodyPr/>
        <a:lstStyle/>
        <a:p>
          <a:r>
            <a:rPr lang="en-ZA"/>
            <a:t>Energy saving measures</a:t>
          </a:r>
          <a:endParaRPr lang="en-US"/>
        </a:p>
      </dgm:t>
    </dgm:pt>
    <dgm:pt modelId="{5AF6D139-ADDA-47FB-816D-AD59F6D942C1}" type="parTrans" cxnId="{257DF971-B607-494A-A84A-A054173A05C4}">
      <dgm:prSet/>
      <dgm:spPr/>
      <dgm:t>
        <a:bodyPr/>
        <a:lstStyle/>
        <a:p>
          <a:endParaRPr lang="en-US"/>
        </a:p>
      </dgm:t>
    </dgm:pt>
    <dgm:pt modelId="{241ABED3-F318-4FA7-B095-5E30A67E9248}" type="sibTrans" cxnId="{257DF971-B607-494A-A84A-A054173A05C4}">
      <dgm:prSet/>
      <dgm:spPr/>
      <dgm:t>
        <a:bodyPr/>
        <a:lstStyle/>
        <a:p>
          <a:endParaRPr lang="en-US"/>
        </a:p>
      </dgm:t>
    </dgm:pt>
    <dgm:pt modelId="{5245D7F3-4C79-46D6-9CE1-76F0E3BC8947}">
      <dgm:prSet/>
      <dgm:spPr/>
      <dgm:t>
        <a:bodyPr/>
        <a:lstStyle/>
        <a:p>
          <a:r>
            <a:rPr lang="en-ZA"/>
            <a:t>Energy management system</a:t>
          </a:r>
          <a:endParaRPr lang="en-US"/>
        </a:p>
      </dgm:t>
    </dgm:pt>
    <dgm:pt modelId="{C87ED096-EE9E-42EE-99DD-74B75CF13B09}" type="parTrans" cxnId="{2E64CECD-3DC3-40AF-88B9-FBBDB8C781F2}">
      <dgm:prSet/>
      <dgm:spPr/>
      <dgm:t>
        <a:bodyPr/>
        <a:lstStyle/>
        <a:p>
          <a:endParaRPr lang="en-US"/>
        </a:p>
      </dgm:t>
    </dgm:pt>
    <dgm:pt modelId="{B5DAB61F-033E-4470-96BF-A7AEC5DC9195}" type="sibTrans" cxnId="{2E64CECD-3DC3-40AF-88B9-FBBDB8C781F2}">
      <dgm:prSet/>
      <dgm:spPr/>
      <dgm:t>
        <a:bodyPr/>
        <a:lstStyle/>
        <a:p>
          <a:endParaRPr lang="en-US"/>
        </a:p>
      </dgm:t>
    </dgm:pt>
    <dgm:pt modelId="{0CE93CA3-60E6-464E-96FD-E008649A1FC9}">
      <dgm:prSet/>
      <dgm:spPr/>
      <dgm:t>
        <a:bodyPr/>
        <a:lstStyle/>
        <a:p>
          <a:r>
            <a:rPr lang="en-ZA"/>
            <a:t>Building for efficient Energy systems</a:t>
          </a:r>
          <a:endParaRPr lang="en-US"/>
        </a:p>
      </dgm:t>
    </dgm:pt>
    <dgm:pt modelId="{CEDFEDF8-17ED-44AE-B219-0C96BEA7B700}" type="parTrans" cxnId="{DD1D181D-7744-441A-9FB3-C4BCE1B9B068}">
      <dgm:prSet/>
      <dgm:spPr/>
      <dgm:t>
        <a:bodyPr/>
        <a:lstStyle/>
        <a:p>
          <a:endParaRPr lang="en-US"/>
        </a:p>
      </dgm:t>
    </dgm:pt>
    <dgm:pt modelId="{57206B3A-4869-48DD-999D-B8687F589D5D}" type="sibTrans" cxnId="{DD1D181D-7744-441A-9FB3-C4BCE1B9B068}">
      <dgm:prSet/>
      <dgm:spPr/>
      <dgm:t>
        <a:bodyPr/>
        <a:lstStyle/>
        <a:p>
          <a:endParaRPr lang="en-US"/>
        </a:p>
      </dgm:t>
    </dgm:pt>
    <dgm:pt modelId="{30B1D38B-5589-4FC4-AF4F-C61BD6A119CC}">
      <dgm:prSet/>
      <dgm:spPr/>
      <dgm:t>
        <a:bodyPr/>
        <a:lstStyle/>
        <a:p>
          <a:r>
            <a:rPr lang="en-ZA"/>
            <a:t>Universities will be required to report  annually on progress with developing Energy Management Strategies</a:t>
          </a:r>
          <a:endParaRPr lang="en-US"/>
        </a:p>
      </dgm:t>
    </dgm:pt>
    <dgm:pt modelId="{E20B69FB-1CD7-4A98-B32D-FD38FCBE7712}" type="parTrans" cxnId="{87BCA15F-8DB6-4A2C-B054-6AF8C79140D9}">
      <dgm:prSet/>
      <dgm:spPr/>
      <dgm:t>
        <a:bodyPr/>
        <a:lstStyle/>
        <a:p>
          <a:endParaRPr lang="en-US"/>
        </a:p>
      </dgm:t>
    </dgm:pt>
    <dgm:pt modelId="{F7906505-02D2-4C5A-AAEC-0AC507D67860}" type="sibTrans" cxnId="{87BCA15F-8DB6-4A2C-B054-6AF8C79140D9}">
      <dgm:prSet/>
      <dgm:spPr/>
      <dgm:t>
        <a:bodyPr/>
        <a:lstStyle/>
        <a:p>
          <a:endParaRPr lang="en-US"/>
        </a:p>
      </dgm:t>
    </dgm:pt>
    <dgm:pt modelId="{6A797E99-FFDA-4109-9C00-9F14D24D756D}">
      <dgm:prSet/>
      <dgm:spPr/>
      <dgm:t>
        <a:bodyPr/>
        <a:lstStyle/>
        <a:p>
          <a:r>
            <a:rPr lang="en-ZA"/>
            <a:t>Blended learning policy will be pursued to support seamless learning experience</a:t>
          </a:r>
          <a:endParaRPr lang="en-US"/>
        </a:p>
      </dgm:t>
    </dgm:pt>
    <dgm:pt modelId="{3E7C315D-EE84-4B60-8B39-9A7DA0F420F3}" type="parTrans" cxnId="{C6C0F8D2-C60A-42A9-96B0-4ACE9F831C79}">
      <dgm:prSet/>
      <dgm:spPr/>
      <dgm:t>
        <a:bodyPr/>
        <a:lstStyle/>
        <a:p>
          <a:endParaRPr lang="en-US"/>
        </a:p>
      </dgm:t>
    </dgm:pt>
    <dgm:pt modelId="{B1EEF3BE-BCC3-4C28-B3C2-972B68568273}" type="sibTrans" cxnId="{C6C0F8D2-C60A-42A9-96B0-4ACE9F831C79}">
      <dgm:prSet/>
      <dgm:spPr/>
      <dgm:t>
        <a:bodyPr/>
        <a:lstStyle/>
        <a:p>
          <a:endParaRPr lang="en-US"/>
        </a:p>
      </dgm:t>
    </dgm:pt>
    <dgm:pt modelId="{6F40F25E-73CC-4120-9971-F16127A147B7}" type="pres">
      <dgm:prSet presAssocID="{F6D27C37-6931-4A08-8DB0-B7E91E9642D5}" presName="root" presStyleCnt="0">
        <dgm:presLayoutVars>
          <dgm:dir/>
          <dgm:resizeHandles val="exact"/>
        </dgm:presLayoutVars>
      </dgm:prSet>
      <dgm:spPr/>
    </dgm:pt>
    <dgm:pt modelId="{07C13136-0EB6-4D07-A76E-DFE972FFB1C0}" type="pres">
      <dgm:prSet presAssocID="{EBB3FDEC-8675-4E85-91E8-DFD9E0EFA493}" presName="compNode" presStyleCnt="0"/>
      <dgm:spPr/>
    </dgm:pt>
    <dgm:pt modelId="{C6C92485-0218-477F-AC40-1AD8FB29EBFE}" type="pres">
      <dgm:prSet presAssocID="{EBB3FDEC-8675-4E85-91E8-DFD9E0EFA493}" presName="bgRect" presStyleLbl="bgShp" presStyleIdx="0" presStyleCnt="4"/>
      <dgm:spPr/>
    </dgm:pt>
    <dgm:pt modelId="{531F730D-5AAD-4170-A220-AE5AEF164970}" type="pres">
      <dgm:prSet presAssocID="{EBB3FDEC-8675-4E85-91E8-DFD9E0EFA49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E1F6818A-B15E-4120-A62B-D2913D536733}" type="pres">
      <dgm:prSet presAssocID="{EBB3FDEC-8675-4E85-91E8-DFD9E0EFA493}" presName="spaceRect" presStyleCnt="0"/>
      <dgm:spPr/>
    </dgm:pt>
    <dgm:pt modelId="{8080168F-860C-4ED9-8ECA-B9373CF4F0DC}" type="pres">
      <dgm:prSet presAssocID="{EBB3FDEC-8675-4E85-91E8-DFD9E0EFA493}" presName="parTx" presStyleLbl="revTx" presStyleIdx="0" presStyleCnt="5">
        <dgm:presLayoutVars>
          <dgm:chMax val="0"/>
          <dgm:chPref val="0"/>
        </dgm:presLayoutVars>
      </dgm:prSet>
      <dgm:spPr/>
    </dgm:pt>
    <dgm:pt modelId="{52E5B81E-E196-4397-A69F-D633BFCCA0F5}" type="pres">
      <dgm:prSet presAssocID="{51C49841-4CB5-4AC6-A13D-1834068A6C22}" presName="sibTrans" presStyleCnt="0"/>
      <dgm:spPr/>
    </dgm:pt>
    <dgm:pt modelId="{715A3101-4CB5-4235-A31D-4A4ED4FFA936}" type="pres">
      <dgm:prSet presAssocID="{D8E592D1-878D-46B0-8ED7-0213CF256FFA}" presName="compNode" presStyleCnt="0"/>
      <dgm:spPr/>
    </dgm:pt>
    <dgm:pt modelId="{63E66C3C-6F1F-4E74-9565-17EE88323915}" type="pres">
      <dgm:prSet presAssocID="{D8E592D1-878D-46B0-8ED7-0213CF256FFA}" presName="bgRect" presStyleLbl="bgShp" presStyleIdx="1" presStyleCnt="4"/>
      <dgm:spPr/>
    </dgm:pt>
    <dgm:pt modelId="{6C9C4D21-7B5F-492C-B9E4-599506B1E3FB}" type="pres">
      <dgm:prSet presAssocID="{D8E592D1-878D-46B0-8ED7-0213CF256FF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3DF37AB9-6582-4C59-A9D1-2C1CD0CF2A17}" type="pres">
      <dgm:prSet presAssocID="{D8E592D1-878D-46B0-8ED7-0213CF256FFA}" presName="spaceRect" presStyleCnt="0"/>
      <dgm:spPr/>
    </dgm:pt>
    <dgm:pt modelId="{F289FCE9-FC99-42E3-A4DA-27A6BA4FC7EF}" type="pres">
      <dgm:prSet presAssocID="{D8E592D1-878D-46B0-8ED7-0213CF256FFA}" presName="parTx" presStyleLbl="revTx" presStyleIdx="1" presStyleCnt="5">
        <dgm:presLayoutVars>
          <dgm:chMax val="0"/>
          <dgm:chPref val="0"/>
        </dgm:presLayoutVars>
      </dgm:prSet>
      <dgm:spPr/>
    </dgm:pt>
    <dgm:pt modelId="{4AE25AED-343B-4423-B7FE-26385AA7F9CE}" type="pres">
      <dgm:prSet presAssocID="{D8E592D1-878D-46B0-8ED7-0213CF256FFA}" presName="desTx" presStyleLbl="revTx" presStyleIdx="2" presStyleCnt="5">
        <dgm:presLayoutVars/>
      </dgm:prSet>
      <dgm:spPr/>
    </dgm:pt>
    <dgm:pt modelId="{5B52303D-E81C-4D4B-BC67-3A4C0551CE0B}" type="pres">
      <dgm:prSet presAssocID="{2782AD1F-8715-4969-9B11-461BDBEE718B}" presName="sibTrans" presStyleCnt="0"/>
      <dgm:spPr/>
    </dgm:pt>
    <dgm:pt modelId="{66E5B63B-6BED-4F54-B666-8ECEB84F7F9C}" type="pres">
      <dgm:prSet presAssocID="{30B1D38B-5589-4FC4-AF4F-C61BD6A119CC}" presName="compNode" presStyleCnt="0"/>
      <dgm:spPr/>
    </dgm:pt>
    <dgm:pt modelId="{7564B845-FE93-4BE0-BA81-E691E63F7E76}" type="pres">
      <dgm:prSet presAssocID="{30B1D38B-5589-4FC4-AF4F-C61BD6A119CC}" presName="bgRect" presStyleLbl="bgShp" presStyleIdx="2" presStyleCnt="4"/>
      <dgm:spPr/>
    </dgm:pt>
    <dgm:pt modelId="{83B7127E-E6CB-4064-A3F5-B57FA5AC491D}" type="pres">
      <dgm:prSet presAssocID="{30B1D38B-5589-4FC4-AF4F-C61BD6A119C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4E0D5A9-BB7F-4F55-BC72-CE3F6FDC459F}" type="pres">
      <dgm:prSet presAssocID="{30B1D38B-5589-4FC4-AF4F-C61BD6A119CC}" presName="spaceRect" presStyleCnt="0"/>
      <dgm:spPr/>
    </dgm:pt>
    <dgm:pt modelId="{BD1EFFF7-6E33-43B8-A535-BCB3F9EEF756}" type="pres">
      <dgm:prSet presAssocID="{30B1D38B-5589-4FC4-AF4F-C61BD6A119CC}" presName="parTx" presStyleLbl="revTx" presStyleIdx="3" presStyleCnt="5">
        <dgm:presLayoutVars>
          <dgm:chMax val="0"/>
          <dgm:chPref val="0"/>
        </dgm:presLayoutVars>
      </dgm:prSet>
      <dgm:spPr/>
    </dgm:pt>
    <dgm:pt modelId="{7D00FE8F-6E14-4BEA-8640-733CED3EA15D}" type="pres">
      <dgm:prSet presAssocID="{F7906505-02D2-4C5A-AAEC-0AC507D67860}" presName="sibTrans" presStyleCnt="0"/>
      <dgm:spPr/>
    </dgm:pt>
    <dgm:pt modelId="{8BE9FA60-49BD-492D-9DD4-C28914181462}" type="pres">
      <dgm:prSet presAssocID="{6A797E99-FFDA-4109-9C00-9F14D24D756D}" presName="compNode" presStyleCnt="0"/>
      <dgm:spPr/>
    </dgm:pt>
    <dgm:pt modelId="{D612C9A7-F940-4CBE-B38F-9679A5A5174E}" type="pres">
      <dgm:prSet presAssocID="{6A797E99-FFDA-4109-9C00-9F14D24D756D}" presName="bgRect" presStyleLbl="bgShp" presStyleIdx="3" presStyleCnt="4"/>
      <dgm:spPr/>
    </dgm:pt>
    <dgm:pt modelId="{37A9A38C-E7C6-4295-9070-D265B443B14D}" type="pres">
      <dgm:prSet presAssocID="{6A797E99-FFDA-4109-9C00-9F14D24D756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EFB55088-753D-4766-B21D-E4CD31069041}" type="pres">
      <dgm:prSet presAssocID="{6A797E99-FFDA-4109-9C00-9F14D24D756D}" presName="spaceRect" presStyleCnt="0"/>
      <dgm:spPr/>
    </dgm:pt>
    <dgm:pt modelId="{8EBED6CB-FCF0-4C90-B876-61E0A4D7E123}" type="pres">
      <dgm:prSet presAssocID="{6A797E99-FFDA-4109-9C00-9F14D24D756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D1D181D-7744-441A-9FB3-C4BCE1B9B068}" srcId="{D8E592D1-878D-46B0-8ED7-0213CF256FFA}" destId="{0CE93CA3-60E6-464E-96FD-E008649A1FC9}" srcOrd="3" destOrd="0" parTransId="{CEDFEDF8-17ED-44AE-B219-0C96BEA7B700}" sibTransId="{57206B3A-4869-48DD-999D-B8687F589D5D}"/>
    <dgm:cxn modelId="{222D4021-55A4-4B69-8995-669895C301F2}" type="presOf" srcId="{EBB3FDEC-8675-4E85-91E8-DFD9E0EFA493}" destId="{8080168F-860C-4ED9-8ECA-B9373CF4F0DC}" srcOrd="0" destOrd="0" presId="urn:microsoft.com/office/officeart/2018/2/layout/IconVerticalSolidList"/>
    <dgm:cxn modelId="{87BCA15F-8DB6-4A2C-B054-6AF8C79140D9}" srcId="{F6D27C37-6931-4A08-8DB0-B7E91E9642D5}" destId="{30B1D38B-5589-4FC4-AF4F-C61BD6A119CC}" srcOrd="2" destOrd="0" parTransId="{E20B69FB-1CD7-4A98-B32D-FD38FCBE7712}" sibTransId="{F7906505-02D2-4C5A-AAEC-0AC507D67860}"/>
    <dgm:cxn modelId="{550C3664-7786-4DFA-A569-453BE0D51BD0}" type="presOf" srcId="{6A797E99-FFDA-4109-9C00-9F14D24D756D}" destId="{8EBED6CB-FCF0-4C90-B876-61E0A4D7E123}" srcOrd="0" destOrd="0" presId="urn:microsoft.com/office/officeart/2018/2/layout/IconVerticalSolidList"/>
    <dgm:cxn modelId="{78AE074B-00C3-439C-82F9-9389200F10C9}" srcId="{F6D27C37-6931-4A08-8DB0-B7E91E9642D5}" destId="{EBB3FDEC-8675-4E85-91E8-DFD9E0EFA493}" srcOrd="0" destOrd="0" parTransId="{36A0BF81-74A5-431A-90F1-D7A8F759AD6A}" sibTransId="{51C49841-4CB5-4AC6-A13D-1834068A6C22}"/>
    <dgm:cxn modelId="{257DF971-B607-494A-A84A-A054173A05C4}" srcId="{D8E592D1-878D-46B0-8ED7-0213CF256FFA}" destId="{DC9A1990-15DE-490D-B7B9-09448BDFB617}" srcOrd="1" destOrd="0" parTransId="{5AF6D139-ADDA-47FB-816D-AD59F6D942C1}" sibTransId="{241ABED3-F318-4FA7-B095-5E30A67E9248}"/>
    <dgm:cxn modelId="{B3849985-52FF-4DC2-BCE0-E4DE8EA172D8}" type="presOf" srcId="{5245D7F3-4C79-46D6-9CE1-76F0E3BC8947}" destId="{4AE25AED-343B-4423-B7FE-26385AA7F9CE}" srcOrd="0" destOrd="2" presId="urn:microsoft.com/office/officeart/2018/2/layout/IconVerticalSolidList"/>
    <dgm:cxn modelId="{5983298E-10B4-4F16-BD50-2A7ED008B239}" type="presOf" srcId="{F6D27C37-6931-4A08-8DB0-B7E91E9642D5}" destId="{6F40F25E-73CC-4120-9971-F16127A147B7}" srcOrd="0" destOrd="0" presId="urn:microsoft.com/office/officeart/2018/2/layout/IconVerticalSolidList"/>
    <dgm:cxn modelId="{8B631293-1E75-4759-87AA-8CAD9C14BF7E}" type="presOf" srcId="{DC9A1990-15DE-490D-B7B9-09448BDFB617}" destId="{4AE25AED-343B-4423-B7FE-26385AA7F9CE}" srcOrd="0" destOrd="1" presId="urn:microsoft.com/office/officeart/2018/2/layout/IconVerticalSolidList"/>
    <dgm:cxn modelId="{63C14A9F-6199-4C15-873E-148D8375CFA7}" srcId="{D8E592D1-878D-46B0-8ED7-0213CF256FFA}" destId="{C9741F23-AEDF-4AD8-A200-C15B424635E9}" srcOrd="0" destOrd="0" parTransId="{AE993E12-7160-46BC-B513-0EB39995C8E1}" sibTransId="{6FE75A12-6561-4A67-AF80-FC4B1FFCB211}"/>
    <dgm:cxn modelId="{6940BCAC-B6E1-4F6A-8EA8-E1EEC067B5D6}" type="presOf" srcId="{30B1D38B-5589-4FC4-AF4F-C61BD6A119CC}" destId="{BD1EFFF7-6E33-43B8-A535-BCB3F9EEF756}" srcOrd="0" destOrd="0" presId="urn:microsoft.com/office/officeart/2018/2/layout/IconVerticalSolidList"/>
    <dgm:cxn modelId="{2E64CECD-3DC3-40AF-88B9-FBBDB8C781F2}" srcId="{D8E592D1-878D-46B0-8ED7-0213CF256FFA}" destId="{5245D7F3-4C79-46D6-9CE1-76F0E3BC8947}" srcOrd="2" destOrd="0" parTransId="{C87ED096-EE9E-42EE-99DD-74B75CF13B09}" sibTransId="{B5DAB61F-033E-4470-96BF-A7AEC5DC9195}"/>
    <dgm:cxn modelId="{938B11D0-E45E-41C4-ADB0-675625EC2862}" type="presOf" srcId="{C9741F23-AEDF-4AD8-A200-C15B424635E9}" destId="{4AE25AED-343B-4423-B7FE-26385AA7F9CE}" srcOrd="0" destOrd="0" presId="urn:microsoft.com/office/officeart/2018/2/layout/IconVerticalSolidList"/>
    <dgm:cxn modelId="{C6C0F8D2-C60A-42A9-96B0-4ACE9F831C79}" srcId="{F6D27C37-6931-4A08-8DB0-B7E91E9642D5}" destId="{6A797E99-FFDA-4109-9C00-9F14D24D756D}" srcOrd="3" destOrd="0" parTransId="{3E7C315D-EE84-4B60-8B39-9A7DA0F420F3}" sibTransId="{B1EEF3BE-BCC3-4C28-B3C2-972B68568273}"/>
    <dgm:cxn modelId="{54E64BE7-FC39-42A1-98C8-DFCDD8F06BC9}" srcId="{F6D27C37-6931-4A08-8DB0-B7E91E9642D5}" destId="{D8E592D1-878D-46B0-8ED7-0213CF256FFA}" srcOrd="1" destOrd="0" parTransId="{97FDC900-5BD9-4C75-8FC2-B3B0AFA43BFA}" sibTransId="{2782AD1F-8715-4969-9B11-461BDBEE718B}"/>
    <dgm:cxn modelId="{801DAFEC-F7B3-4A96-88C4-C512397FE441}" type="presOf" srcId="{D8E592D1-878D-46B0-8ED7-0213CF256FFA}" destId="{F289FCE9-FC99-42E3-A4DA-27A6BA4FC7EF}" srcOrd="0" destOrd="0" presId="urn:microsoft.com/office/officeart/2018/2/layout/IconVerticalSolidList"/>
    <dgm:cxn modelId="{12FEDAEC-094E-41DC-A213-A5A1C05E1486}" type="presOf" srcId="{0CE93CA3-60E6-464E-96FD-E008649A1FC9}" destId="{4AE25AED-343B-4423-B7FE-26385AA7F9CE}" srcOrd="0" destOrd="3" presId="urn:microsoft.com/office/officeart/2018/2/layout/IconVerticalSolidList"/>
    <dgm:cxn modelId="{77D78E75-1499-40BF-AC7A-CF4A8BEFE52F}" type="presParOf" srcId="{6F40F25E-73CC-4120-9971-F16127A147B7}" destId="{07C13136-0EB6-4D07-A76E-DFE972FFB1C0}" srcOrd="0" destOrd="0" presId="urn:microsoft.com/office/officeart/2018/2/layout/IconVerticalSolidList"/>
    <dgm:cxn modelId="{F23E9EF4-A3B1-401D-B516-E44B2821AA8F}" type="presParOf" srcId="{07C13136-0EB6-4D07-A76E-DFE972FFB1C0}" destId="{C6C92485-0218-477F-AC40-1AD8FB29EBFE}" srcOrd="0" destOrd="0" presId="urn:microsoft.com/office/officeart/2018/2/layout/IconVerticalSolidList"/>
    <dgm:cxn modelId="{CA446759-ECB7-4692-B7E2-F60831AB19B7}" type="presParOf" srcId="{07C13136-0EB6-4D07-A76E-DFE972FFB1C0}" destId="{531F730D-5AAD-4170-A220-AE5AEF164970}" srcOrd="1" destOrd="0" presId="urn:microsoft.com/office/officeart/2018/2/layout/IconVerticalSolidList"/>
    <dgm:cxn modelId="{58202853-51B3-431C-99A8-9BDE1216155D}" type="presParOf" srcId="{07C13136-0EB6-4D07-A76E-DFE972FFB1C0}" destId="{E1F6818A-B15E-4120-A62B-D2913D536733}" srcOrd="2" destOrd="0" presId="urn:microsoft.com/office/officeart/2018/2/layout/IconVerticalSolidList"/>
    <dgm:cxn modelId="{9AF7593F-F2D7-461D-B46B-37C87E935096}" type="presParOf" srcId="{07C13136-0EB6-4D07-A76E-DFE972FFB1C0}" destId="{8080168F-860C-4ED9-8ECA-B9373CF4F0DC}" srcOrd="3" destOrd="0" presId="urn:microsoft.com/office/officeart/2018/2/layout/IconVerticalSolidList"/>
    <dgm:cxn modelId="{1EC2C500-8D14-44C8-8F4D-3E222636B624}" type="presParOf" srcId="{6F40F25E-73CC-4120-9971-F16127A147B7}" destId="{52E5B81E-E196-4397-A69F-D633BFCCA0F5}" srcOrd="1" destOrd="0" presId="urn:microsoft.com/office/officeart/2018/2/layout/IconVerticalSolidList"/>
    <dgm:cxn modelId="{CD28E421-104C-4579-BC98-9AC9B9259C3F}" type="presParOf" srcId="{6F40F25E-73CC-4120-9971-F16127A147B7}" destId="{715A3101-4CB5-4235-A31D-4A4ED4FFA936}" srcOrd="2" destOrd="0" presId="urn:microsoft.com/office/officeart/2018/2/layout/IconVerticalSolidList"/>
    <dgm:cxn modelId="{81FF2F99-DDFF-4B9E-8775-E061D2129C8A}" type="presParOf" srcId="{715A3101-4CB5-4235-A31D-4A4ED4FFA936}" destId="{63E66C3C-6F1F-4E74-9565-17EE88323915}" srcOrd="0" destOrd="0" presId="urn:microsoft.com/office/officeart/2018/2/layout/IconVerticalSolidList"/>
    <dgm:cxn modelId="{32FE3616-1263-4F90-A7EC-B2327EED38C8}" type="presParOf" srcId="{715A3101-4CB5-4235-A31D-4A4ED4FFA936}" destId="{6C9C4D21-7B5F-492C-B9E4-599506B1E3FB}" srcOrd="1" destOrd="0" presId="urn:microsoft.com/office/officeart/2018/2/layout/IconVerticalSolidList"/>
    <dgm:cxn modelId="{0B28A27C-FF42-46B4-9477-083218D9D9E4}" type="presParOf" srcId="{715A3101-4CB5-4235-A31D-4A4ED4FFA936}" destId="{3DF37AB9-6582-4C59-A9D1-2C1CD0CF2A17}" srcOrd="2" destOrd="0" presId="urn:microsoft.com/office/officeart/2018/2/layout/IconVerticalSolidList"/>
    <dgm:cxn modelId="{38730134-851C-4BDD-846A-0CEA2DE86542}" type="presParOf" srcId="{715A3101-4CB5-4235-A31D-4A4ED4FFA936}" destId="{F289FCE9-FC99-42E3-A4DA-27A6BA4FC7EF}" srcOrd="3" destOrd="0" presId="urn:microsoft.com/office/officeart/2018/2/layout/IconVerticalSolidList"/>
    <dgm:cxn modelId="{B5A76DAC-60B8-4CDF-8D65-5A6B85ADDD25}" type="presParOf" srcId="{715A3101-4CB5-4235-A31D-4A4ED4FFA936}" destId="{4AE25AED-343B-4423-B7FE-26385AA7F9CE}" srcOrd="4" destOrd="0" presId="urn:microsoft.com/office/officeart/2018/2/layout/IconVerticalSolidList"/>
    <dgm:cxn modelId="{552194DE-3867-4CE1-B8F0-07EF01FDB2A9}" type="presParOf" srcId="{6F40F25E-73CC-4120-9971-F16127A147B7}" destId="{5B52303D-E81C-4D4B-BC67-3A4C0551CE0B}" srcOrd="3" destOrd="0" presId="urn:microsoft.com/office/officeart/2018/2/layout/IconVerticalSolidList"/>
    <dgm:cxn modelId="{29E4E5B7-2FB6-4766-AE79-59A71162607F}" type="presParOf" srcId="{6F40F25E-73CC-4120-9971-F16127A147B7}" destId="{66E5B63B-6BED-4F54-B666-8ECEB84F7F9C}" srcOrd="4" destOrd="0" presId="urn:microsoft.com/office/officeart/2018/2/layout/IconVerticalSolidList"/>
    <dgm:cxn modelId="{01F97AF0-9C86-4D1C-BDA0-08DB3B3AB6DA}" type="presParOf" srcId="{66E5B63B-6BED-4F54-B666-8ECEB84F7F9C}" destId="{7564B845-FE93-4BE0-BA81-E691E63F7E76}" srcOrd="0" destOrd="0" presId="urn:microsoft.com/office/officeart/2018/2/layout/IconVerticalSolidList"/>
    <dgm:cxn modelId="{B5000631-D8F3-4B58-AF14-628800E8677E}" type="presParOf" srcId="{66E5B63B-6BED-4F54-B666-8ECEB84F7F9C}" destId="{83B7127E-E6CB-4064-A3F5-B57FA5AC491D}" srcOrd="1" destOrd="0" presId="urn:microsoft.com/office/officeart/2018/2/layout/IconVerticalSolidList"/>
    <dgm:cxn modelId="{CB1CFAC7-8C5D-4E5B-B387-689E4989108A}" type="presParOf" srcId="{66E5B63B-6BED-4F54-B666-8ECEB84F7F9C}" destId="{94E0D5A9-BB7F-4F55-BC72-CE3F6FDC459F}" srcOrd="2" destOrd="0" presId="urn:microsoft.com/office/officeart/2018/2/layout/IconVerticalSolidList"/>
    <dgm:cxn modelId="{5DBCDF8E-7D19-476B-BC2F-CED7196C2C42}" type="presParOf" srcId="{66E5B63B-6BED-4F54-B666-8ECEB84F7F9C}" destId="{BD1EFFF7-6E33-43B8-A535-BCB3F9EEF756}" srcOrd="3" destOrd="0" presId="urn:microsoft.com/office/officeart/2018/2/layout/IconVerticalSolidList"/>
    <dgm:cxn modelId="{82C961E6-2332-47BC-AC21-09D9171FE14F}" type="presParOf" srcId="{6F40F25E-73CC-4120-9971-F16127A147B7}" destId="{7D00FE8F-6E14-4BEA-8640-733CED3EA15D}" srcOrd="5" destOrd="0" presId="urn:microsoft.com/office/officeart/2018/2/layout/IconVerticalSolidList"/>
    <dgm:cxn modelId="{74A86A79-8C34-4120-B0A5-0AB4650CF3C1}" type="presParOf" srcId="{6F40F25E-73CC-4120-9971-F16127A147B7}" destId="{8BE9FA60-49BD-492D-9DD4-C28914181462}" srcOrd="6" destOrd="0" presId="urn:microsoft.com/office/officeart/2018/2/layout/IconVerticalSolidList"/>
    <dgm:cxn modelId="{F21DB461-1B1E-488D-B3E6-B5095EF0A727}" type="presParOf" srcId="{8BE9FA60-49BD-492D-9DD4-C28914181462}" destId="{D612C9A7-F940-4CBE-B38F-9679A5A5174E}" srcOrd="0" destOrd="0" presId="urn:microsoft.com/office/officeart/2018/2/layout/IconVerticalSolidList"/>
    <dgm:cxn modelId="{9250D2DE-EB1D-4A1F-9A52-944ECA1C968A}" type="presParOf" srcId="{8BE9FA60-49BD-492D-9DD4-C28914181462}" destId="{37A9A38C-E7C6-4295-9070-D265B443B14D}" srcOrd="1" destOrd="0" presId="urn:microsoft.com/office/officeart/2018/2/layout/IconVerticalSolidList"/>
    <dgm:cxn modelId="{60AC1C91-D696-483F-AF4E-95DB51DA56DF}" type="presParOf" srcId="{8BE9FA60-49BD-492D-9DD4-C28914181462}" destId="{EFB55088-753D-4766-B21D-E4CD31069041}" srcOrd="2" destOrd="0" presId="urn:microsoft.com/office/officeart/2018/2/layout/IconVerticalSolidList"/>
    <dgm:cxn modelId="{5310FF67-EEDC-4C08-B385-5162DFB563E5}" type="presParOf" srcId="{8BE9FA60-49BD-492D-9DD4-C28914181462}" destId="{8EBED6CB-FCF0-4C90-B876-61E0A4D7E1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8FF41-A115-49F9-86C9-6468A8471922}">
      <dsp:nvSpPr>
        <dsp:cNvPr id="0" name=""/>
        <dsp:cNvSpPr/>
      </dsp:nvSpPr>
      <dsp:spPr>
        <a:xfrm>
          <a:off x="908177" y="857"/>
          <a:ext cx="3866331" cy="19331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95" tIns="74930" rIns="112395" bIns="7493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5900" kern="1200"/>
            <a:t>18/26 responded</a:t>
          </a:r>
          <a:endParaRPr lang="en-US" sz="5900" kern="1200"/>
        </a:p>
      </dsp:txBody>
      <dsp:txXfrm>
        <a:off x="964797" y="57477"/>
        <a:ext cx="3753091" cy="1819925"/>
      </dsp:txXfrm>
    </dsp:sp>
    <dsp:sp modelId="{91598192-E8D9-4A54-AA1B-82A0BDBBE48E}">
      <dsp:nvSpPr>
        <dsp:cNvPr id="0" name=""/>
        <dsp:cNvSpPr/>
      </dsp:nvSpPr>
      <dsp:spPr>
        <a:xfrm>
          <a:off x="5741091" y="857"/>
          <a:ext cx="3866331" cy="19331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95" tIns="74930" rIns="112395" bIns="7493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5900" kern="1200"/>
            <a:t>None responses: </a:t>
          </a:r>
          <a:endParaRPr lang="en-US" sz="5900" kern="1200"/>
        </a:p>
      </dsp:txBody>
      <dsp:txXfrm>
        <a:off x="5797711" y="57477"/>
        <a:ext cx="3753091" cy="1819925"/>
      </dsp:txXfrm>
    </dsp:sp>
    <dsp:sp modelId="{80EB9C31-3593-41DD-A35D-395405FDF9A1}">
      <dsp:nvSpPr>
        <dsp:cNvPr id="0" name=""/>
        <dsp:cNvSpPr/>
      </dsp:nvSpPr>
      <dsp:spPr>
        <a:xfrm>
          <a:off x="6127724" y="1934023"/>
          <a:ext cx="386633" cy="144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874"/>
              </a:lnTo>
              <a:lnTo>
                <a:pt x="386633" y="144987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6F3D5-A120-47AB-A4F6-EBBAB5A9A642}">
      <dsp:nvSpPr>
        <dsp:cNvPr id="0" name=""/>
        <dsp:cNvSpPr/>
      </dsp:nvSpPr>
      <dsp:spPr>
        <a:xfrm>
          <a:off x="6514357" y="2417314"/>
          <a:ext cx="3093065" cy="1933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100" kern="1200"/>
            <a:t>DUT, NWU, RU, SMU, Wits, Unizulu , UNISA and VUT</a:t>
          </a:r>
          <a:endParaRPr lang="en-US" sz="3100" kern="1200"/>
        </a:p>
      </dsp:txBody>
      <dsp:txXfrm>
        <a:off x="6570977" y="2473934"/>
        <a:ext cx="2979825" cy="1819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92485-0218-477F-AC40-1AD8FB29EBFE}">
      <dsp:nvSpPr>
        <dsp:cNvPr id="0" name=""/>
        <dsp:cNvSpPr/>
      </dsp:nvSpPr>
      <dsp:spPr>
        <a:xfrm>
          <a:off x="0" y="4978"/>
          <a:ext cx="6364224" cy="11587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F730D-5AAD-4170-A220-AE5AEF164970}">
      <dsp:nvSpPr>
        <dsp:cNvPr id="0" name=""/>
        <dsp:cNvSpPr/>
      </dsp:nvSpPr>
      <dsp:spPr>
        <a:xfrm>
          <a:off x="350509" y="265688"/>
          <a:ext cx="637290" cy="6372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0168F-860C-4ED9-8ECA-B9373CF4F0DC}">
      <dsp:nvSpPr>
        <dsp:cNvPr id="0" name=""/>
        <dsp:cNvSpPr/>
      </dsp:nvSpPr>
      <dsp:spPr>
        <a:xfrm>
          <a:off x="1338310" y="4978"/>
          <a:ext cx="5024605" cy="1158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30" tIns="122630" rIns="122630" bIns="12263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100" kern="1200"/>
            <a:t>A workshop is planned , to be lead by CSIR</a:t>
          </a:r>
          <a:endParaRPr lang="en-US" sz="2100" kern="1200"/>
        </a:p>
      </dsp:txBody>
      <dsp:txXfrm>
        <a:off x="1338310" y="4978"/>
        <a:ext cx="5024605" cy="1158710"/>
      </dsp:txXfrm>
    </dsp:sp>
    <dsp:sp modelId="{63E66C3C-6F1F-4E74-9565-17EE88323915}">
      <dsp:nvSpPr>
        <dsp:cNvPr id="0" name=""/>
        <dsp:cNvSpPr/>
      </dsp:nvSpPr>
      <dsp:spPr>
        <a:xfrm>
          <a:off x="0" y="1453366"/>
          <a:ext cx="6364224" cy="11587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C4D21-7B5F-492C-B9E4-599506B1E3FB}">
      <dsp:nvSpPr>
        <dsp:cNvPr id="0" name=""/>
        <dsp:cNvSpPr/>
      </dsp:nvSpPr>
      <dsp:spPr>
        <a:xfrm>
          <a:off x="350509" y="1714076"/>
          <a:ext cx="637290" cy="6372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9FCE9-FC99-42E3-A4DA-27A6BA4FC7EF}">
      <dsp:nvSpPr>
        <dsp:cNvPr id="0" name=""/>
        <dsp:cNvSpPr/>
      </dsp:nvSpPr>
      <dsp:spPr>
        <a:xfrm>
          <a:off x="1338310" y="1453366"/>
          <a:ext cx="2863900" cy="1158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30" tIns="122630" rIns="122630" bIns="12263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100" kern="1200"/>
            <a:t>Energy Management Guidelines will be published.  </a:t>
          </a:r>
          <a:endParaRPr lang="en-US" sz="2100" kern="1200"/>
        </a:p>
      </dsp:txBody>
      <dsp:txXfrm>
        <a:off x="1338310" y="1453366"/>
        <a:ext cx="2863900" cy="1158710"/>
      </dsp:txXfrm>
    </dsp:sp>
    <dsp:sp modelId="{4AE25AED-343B-4423-B7FE-26385AA7F9CE}">
      <dsp:nvSpPr>
        <dsp:cNvPr id="0" name=""/>
        <dsp:cNvSpPr/>
      </dsp:nvSpPr>
      <dsp:spPr>
        <a:xfrm>
          <a:off x="4202211" y="1453366"/>
          <a:ext cx="2160704" cy="1158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30" tIns="122630" rIns="122630" bIns="12263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100" kern="1200"/>
            <a:t>Energy Audits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100" kern="1200"/>
            <a:t>Energy saving measures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100" kern="1200"/>
            <a:t>Energy management system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100" kern="1200"/>
            <a:t>Building for efficient Energy systems</a:t>
          </a:r>
          <a:endParaRPr lang="en-US" sz="1100" kern="1200"/>
        </a:p>
      </dsp:txBody>
      <dsp:txXfrm>
        <a:off x="4202211" y="1453366"/>
        <a:ext cx="2160704" cy="1158710"/>
      </dsp:txXfrm>
    </dsp:sp>
    <dsp:sp modelId="{7564B845-FE93-4BE0-BA81-E691E63F7E76}">
      <dsp:nvSpPr>
        <dsp:cNvPr id="0" name=""/>
        <dsp:cNvSpPr/>
      </dsp:nvSpPr>
      <dsp:spPr>
        <a:xfrm>
          <a:off x="0" y="2901754"/>
          <a:ext cx="6364224" cy="11587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7127E-E6CB-4064-A3F5-B57FA5AC491D}">
      <dsp:nvSpPr>
        <dsp:cNvPr id="0" name=""/>
        <dsp:cNvSpPr/>
      </dsp:nvSpPr>
      <dsp:spPr>
        <a:xfrm>
          <a:off x="350509" y="3162464"/>
          <a:ext cx="637290" cy="6372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EFFF7-6E33-43B8-A535-BCB3F9EEF756}">
      <dsp:nvSpPr>
        <dsp:cNvPr id="0" name=""/>
        <dsp:cNvSpPr/>
      </dsp:nvSpPr>
      <dsp:spPr>
        <a:xfrm>
          <a:off x="1338310" y="2901754"/>
          <a:ext cx="5024605" cy="1158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30" tIns="122630" rIns="122630" bIns="12263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100" kern="1200"/>
            <a:t>Universities will be required to report  annually on progress with developing Energy Management Strategies</a:t>
          </a:r>
          <a:endParaRPr lang="en-US" sz="2100" kern="1200"/>
        </a:p>
      </dsp:txBody>
      <dsp:txXfrm>
        <a:off x="1338310" y="2901754"/>
        <a:ext cx="5024605" cy="1158710"/>
      </dsp:txXfrm>
    </dsp:sp>
    <dsp:sp modelId="{D612C9A7-F940-4CBE-B38F-9679A5A5174E}">
      <dsp:nvSpPr>
        <dsp:cNvPr id="0" name=""/>
        <dsp:cNvSpPr/>
      </dsp:nvSpPr>
      <dsp:spPr>
        <a:xfrm>
          <a:off x="0" y="4350142"/>
          <a:ext cx="6364224" cy="11587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9A38C-E7C6-4295-9070-D265B443B14D}">
      <dsp:nvSpPr>
        <dsp:cNvPr id="0" name=""/>
        <dsp:cNvSpPr/>
      </dsp:nvSpPr>
      <dsp:spPr>
        <a:xfrm>
          <a:off x="350509" y="4610852"/>
          <a:ext cx="637290" cy="6372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ED6CB-FCF0-4C90-B876-61E0A4D7E123}">
      <dsp:nvSpPr>
        <dsp:cNvPr id="0" name=""/>
        <dsp:cNvSpPr/>
      </dsp:nvSpPr>
      <dsp:spPr>
        <a:xfrm>
          <a:off x="1338310" y="4350142"/>
          <a:ext cx="5024605" cy="1158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30" tIns="122630" rIns="122630" bIns="12263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100" kern="1200"/>
            <a:t>Blended learning policy will be pursued to support seamless learning experience</a:t>
          </a:r>
          <a:endParaRPr lang="en-US" sz="2100" kern="1200"/>
        </a:p>
      </dsp:txBody>
      <dsp:txXfrm>
        <a:off x="1338310" y="4350142"/>
        <a:ext cx="5024605" cy="1158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231F-8C5C-242B-2505-E8F5ADE2A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04D9B-144D-70E4-0202-FF52D3638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5E912-99C8-3194-8578-185B91A2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8C89-2D5E-1E1E-FCC3-59D416C9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EFB03-FCB0-6223-0116-A1A7EBD2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050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AEAA-97A3-C366-CB0C-4145377F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E84A9-AAAE-7DAC-9AE9-B80F4F57C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8FCF5-C0A9-C31E-1F0A-20CAD96A6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92337-73F8-2307-3D15-0DA6B0CDC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45098-90FB-38A8-61F5-3AC954E7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77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58A1B7-3AAA-8B9C-5DC6-55D0D9390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D89BE-DE26-BF25-9FFC-C083C785E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20146-4B6C-5367-459B-EC6EE984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33279-72A5-089D-A24D-BAC43F65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97FEA-09B9-1A41-B74F-AA00FDA9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842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F0F8-5A54-D47C-D8CD-77D75E4C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35860-C9CC-7A9B-3784-2B0AF9740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FA053-890C-0A6C-7CFE-9E0B11FF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570E-783D-2942-57DA-4E648BF3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8856A-9044-DBD7-3E58-B59A3D10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664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1706D-1736-923E-3B8D-73B73A79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CEE5D-0713-C32A-F9CE-65C3916E6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82B33-FD2D-3ED0-3F6D-31698F93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BB97F-D2E7-44EF-DF07-9A6665FD9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DF86E-9DDA-035B-C338-C36BF59B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099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D80E-3A65-5C76-9074-3C1DA06F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AE11D-78F0-E268-3632-3AABDEC57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FEECB-19A1-73E3-F795-DD5C1AE28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D6520-24EC-E52E-8058-E7ED61BC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281FE-E60D-5B9F-7860-1D0AA1C5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CA0A3-57ED-B3AD-C302-C6F68F4B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87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3D9B-7E41-7C3D-5AAD-7BCA3975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FF795-0219-F6BC-E5D9-B50297C93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CB684-8EEF-B166-AB2A-67A62E346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85A3F-70B6-EDD7-C266-F8DC59648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D30646-CE6C-DBD2-6E97-53DFC833E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6D953-113B-05FB-C64B-DDC4ACE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1EF16D-33C1-4A53-D1D9-28CF7102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627D23-BF0D-B9DF-F1DF-3B6656F4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42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3F79-1253-3084-A566-DCE8C306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21276-0B43-C1A6-FB70-1D0EAD658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97E25-CD59-7530-E8B3-6913C01E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7F356-5EC5-F47B-B4B1-FFA162B0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20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580A6-7C73-4964-4371-EB6AC919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93932-5F7C-1013-66B9-523E8C70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0AA61-E6D0-3219-2B67-C1F98689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150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CC3C-C933-84DF-BC77-60D7A183D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7868-131D-B1EE-A0CF-ABC6C7A7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D1493-9F8F-9756-5927-99B2B0AFA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A93F4-45F7-7E9D-1C7D-D95EBE52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77129-2270-D6AD-9F2F-68B8B6EB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A0E6C-6B98-4211-963E-10CDBF83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520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5A8D7-9B66-B4BE-935D-D4A20CD2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2257A-5EEB-6B28-559E-4D7E765BF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FAA63-CDB3-1A6B-43E6-39E54A1B6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AB05E-2F0C-971F-8BBB-F0688E558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25963-2B42-58AE-F228-88C83610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8497F-5324-5816-020B-0FD836F8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451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11FAC-3029-081B-109E-B5FB4E29E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8E0C3-64EB-4F71-D353-CBC19B719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42B2E-0CFA-9E2B-97B2-A8B4E21A2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240F-EF23-46E2-A466-76E36CE407D4}" type="datetimeFigureOut">
              <a:rPr lang="en-ZA" smtClean="0"/>
              <a:t>2023/02/20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A2444-71EB-0A78-9B6E-1625BD78A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BF0ED-D666-DEFD-2299-DA082CFC6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66B7-0B38-4BEF-AA97-B6EDC27EBE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687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C4476-9D13-5B69-3D1F-3FAE1E2504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877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D61FC0-DC61-D326-6930-B546C339B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 fontScale="90000"/>
          </a:bodyPr>
          <a:lstStyle/>
          <a:p>
            <a:br>
              <a:rPr lang="en-ZA" sz="3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ZA" sz="3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ZA" sz="4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ZA" sz="4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ectoral plan in response to loadshedding </a:t>
            </a:r>
            <a:br>
              <a:rPr lang="en-ZA" sz="3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ZA" sz="3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ZA" sz="3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87F82-7651-B58A-4B7F-3ADC09C14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ZA">
                <a:solidFill>
                  <a:srgbClr val="FFFFFF"/>
                </a:solidFill>
              </a:rPr>
              <a:t>Presented by DHET </a:t>
            </a:r>
            <a:endParaRPr lang="en-Z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93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328D1-6D8D-DB42-85B3-A11D25F42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ZA" sz="3600" b="1"/>
              <a:t>Public University Survey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34C43DE-1DA4-B5D9-579C-78B8BEB9B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9504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254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1220A-557C-E061-C9D9-6BCED89D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365125"/>
            <a:ext cx="11440160" cy="1325563"/>
          </a:xfrm>
        </p:spPr>
        <p:txBody>
          <a:bodyPr>
            <a:normAutofit/>
          </a:bodyPr>
          <a:lstStyle/>
          <a:p>
            <a:r>
              <a:rPr lang="en-ZA" sz="4000" dirty="0"/>
              <a:t>How is your institution responding to loadshedding?</a:t>
            </a:r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888850BE-AF49-888D-E85F-8207B3D983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676525"/>
            <a:ext cx="5638799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8E92BA-6BEA-9EC4-FD94-87427205C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081" y="2190750"/>
            <a:ext cx="5138420" cy="384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4A66-D930-9A5A-E340-42308D3D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interventions have you introduced to manage loadshedding?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1D65CCE-8BF8-98E7-BD39-4E706F8625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840" y="2296160"/>
            <a:ext cx="6360160" cy="374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F1B0BB-A8C4-2E5F-CBFA-B6A5D8C29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52650"/>
            <a:ext cx="5349241" cy="3963670"/>
          </a:xfrm>
          <a:prstGeom prst="rect">
            <a:avLst/>
          </a:prstGeom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FDB04EAA-E54A-6542-92FC-53B1AF223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B2C9A10C-0221-3CE1-DAE3-918B296D0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B050E300-005D-9859-A69C-15BBAA342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0EAD15C3-E140-3A93-EAEE-438D80159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BB349F39-4B88-316B-58A6-C9C815449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37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DA2D-901B-B421-46F9-CFD13056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Have you formulated an Energy strategy?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BD5A77C-5BCE-BDE1-B8AB-F095295B3B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16480"/>
            <a:ext cx="5740400" cy="36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E4D87-3AD8-E3F5-086C-8132A1898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128837"/>
            <a:ext cx="6228081" cy="40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3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3426-46D9-AEA0-7559-1ED98AD6C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Have you costed your energy strategy?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602CA15-ACBA-5D4C-ABE5-BB0B299FE3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80" y="2519681"/>
            <a:ext cx="6471920" cy="343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5AA90C-77F8-FCFA-0B4F-6CDE4A6EC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2290762"/>
            <a:ext cx="5664200" cy="412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5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EAD0A-3345-B4DD-E5C8-4F81B13B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ZA" sz="4000"/>
              <a:t>Way forward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B162B2-442B-EBBB-47FF-0058F3AD7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95856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694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124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Sectoral plan in response to loadshedding   </vt:lpstr>
      <vt:lpstr>Public University Survey</vt:lpstr>
      <vt:lpstr>How is your institution responding to loadshedding?</vt:lpstr>
      <vt:lpstr>What interventions have you introduced to manage loadshedding?</vt:lpstr>
      <vt:lpstr>Have you formulated an Energy strategy?</vt:lpstr>
      <vt:lpstr>Have you costed your energy strategy?</vt:lpstr>
      <vt:lpstr>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Socikwa, Marcia</dc:creator>
  <cp:lastModifiedBy>Mohlamme, David</cp:lastModifiedBy>
  <cp:revision>2</cp:revision>
  <dcterms:created xsi:type="dcterms:W3CDTF">2023-02-17T17:15:39Z</dcterms:created>
  <dcterms:modified xsi:type="dcterms:W3CDTF">2023-02-20T13:15:22Z</dcterms:modified>
</cp:coreProperties>
</file>