
<file path=[Content_Types].xml><?xml version="1.0" encoding="utf-8"?>
<Types xmlns="http://schemas.openxmlformats.org/package/2006/content-types">
  <Override PartName="/ppt/tags/tag8.xml" ContentType="application/vnd.openxmlformats-officedocument.presentationml.tags+xml"/>
  <Override PartName="/ppt/tags/tag140.xml" ContentType="application/vnd.openxmlformats-officedocument.presentationml.tags+xml"/>
  <Override PartName="/ppt/theme/theme5.xml" ContentType="application/vnd.openxmlformats-officedocument.theme+xml"/>
  <Override PartName="/ppt/tags/tag238.xml" ContentType="application/vnd.openxmlformats-officedocument.presentationml.tags+xml"/>
  <Override PartName="/ppt/tags/tag285.xml" ContentType="application/vnd.openxmlformats-officedocument.presentationml.tags+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46.xml" ContentType="application/vnd.openxmlformats-officedocument.presentationml.slideLayout+xml"/>
  <Override PartName="/ppt/slideLayouts/slideLayout2.xml" ContentType="application/vnd.openxmlformats-officedocument.presentationml.slideLayout+xml"/>
  <Override PartName="/ppt/tags/tag216.xml" ContentType="application/vnd.openxmlformats-officedocument.presentationml.tags+xml"/>
  <Override PartName="/ppt/slideLayouts/slideLayout124.xml" ContentType="application/vnd.openxmlformats-officedocument.presentationml.slideLayout+xml"/>
  <Override PartName="/ppt/tags/tag263.xml" ContentType="application/vnd.openxmlformats-officedocument.presentationml.tags+xml"/>
  <Default Extension="xml" ContentType="application/xml"/>
  <Override PartName="/ppt/slideLayouts/slideLayout24.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slideLayouts/slideLayout71.xml" ContentType="application/vnd.openxmlformats-officedocument.presentationml.slideLayout+xml"/>
  <Override PartName="/ppt/tags/tag241.xml" ContentType="application/vnd.openxmlformats-officedocument.presentationml.tags+xml"/>
  <Override PartName="/ppt/tags/tag16.xml" ContentType="application/vnd.openxmlformats-officedocument.presentationml.tags+xml"/>
  <Override PartName="/ppt/tags/tag63.xml" ContentType="application/vnd.openxmlformats-officedocument.presentationml.tags+xml"/>
  <Override PartName="/ppt/slideLayouts/slideLayout102.xml" ContentType="application/vnd.openxmlformats-officedocument.presentationml.slideLayout+xml"/>
  <Override PartName="/ppt/tags/tag178.xml" ContentType="application/vnd.openxmlformats-officedocument.presentationml.tags+xml"/>
  <Override PartName="/ppt/tags/tag109.xml" ContentType="application/vnd.openxmlformats-officedocument.presentationml.tags+xml"/>
  <Override PartName="/ppt/tags/tag156.xml" ContentType="application/vnd.openxmlformats-officedocument.presentationml.tags+xml"/>
  <Override PartName="/ppt/tags/tag41.xml" ContentType="application/vnd.openxmlformats-officedocument.presentationml.tags+xml"/>
  <Override PartName="/ppt/tags/tag279.xml" ContentType="application/vnd.openxmlformats-officedocument.presentationml.tags+xml"/>
  <Override PartName="/ppt/slideLayouts/slideLayout87.xml" ContentType="application/vnd.openxmlformats-officedocument.presentationml.slideLayout+xml"/>
  <Override PartName="/ppt/tags/tag134.xml" ContentType="application/vnd.openxmlformats-officedocument.presentationml.tags+xml"/>
  <Override PartName="/ppt/tags/tag181.xml" ContentType="application/vnd.openxmlformats-officedocument.presentationml.tags+xml"/>
  <Default Extension="png" ContentType="image/png"/>
  <Override PartName="/ppt/tags/tag112.xml" ContentType="application/vnd.openxmlformats-officedocument.presentationml.tags+xml"/>
  <Override PartName="/ppt/slideLayouts/slideLayout118.xml" ContentType="application/vnd.openxmlformats-officedocument.presentationml.slideLayout+xml"/>
  <Override PartName="/ppt/tags/tag257.xml" ContentType="application/vnd.openxmlformats-officedocument.presentationml.tags+xml"/>
  <Override PartName="/ppt/slideLayouts/slideLayout16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tags/tag79.xml" ContentType="application/vnd.openxmlformats-officedocument.presentationml.tags+xml"/>
  <Override PartName="/ppt/slideLayouts/slideLayout65.xml" ContentType="application/vnd.openxmlformats-officedocument.presentationml.slideLayout+xml"/>
  <Override PartName="/ppt/slideLayouts/slideLayout43.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tags/tag235.xml" ContentType="application/vnd.openxmlformats-officedocument.presentationml.tags+xml"/>
  <Override PartName="/ppt/tags/tag282.xml" ContentType="application/vnd.openxmlformats-officedocument.presentationml.tags+xml"/>
  <Override PartName="/ppt/tags/tag57.xml" ContentType="application/vnd.openxmlformats-officedocument.presentationml.tags+xml"/>
  <Override PartName="/ppt/tags/tag213.xml" ContentType="application/vnd.openxmlformats-officedocument.presentationml.tags+xml"/>
  <Override PartName="/ppt/tags/tag260.xml" ContentType="application/vnd.openxmlformats-officedocument.presentationml.tags+xml"/>
  <Override PartName="/ppt/slideLayouts/slideLayout21.xml" ContentType="application/vnd.openxmlformats-officedocument.presentationml.slideLayout+xml"/>
  <Override PartName="/ppt/tags/tag35.xml" ContentType="application/vnd.openxmlformats-officedocument.presentationml.tags+xml"/>
  <Override PartName="/ppt/tags/tag82.xml" ContentType="application/vnd.openxmlformats-officedocument.presentationml.tags+xml"/>
  <Override PartName="/ppt/tags/tag197.xml" ContentType="application/vnd.openxmlformats-officedocument.presentationml.tags+xml"/>
  <Override PartName="/ppt/slideLayouts/slideLayout121.xml" ContentType="application/vnd.openxmlformats-officedocument.presentationml.slideLayout+xml"/>
  <Override PartName="/ppt/tags/tag128.xml" ContentType="application/vnd.openxmlformats-officedocument.presentationml.tags+xml"/>
  <Override PartName="/ppt/tags/tag175.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298.xml" ContentType="application/vnd.openxmlformats-officedocument.presentationml.tags+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ags/tag106.xml" ContentType="application/vnd.openxmlformats-officedocument.presentationml.tags+xml"/>
  <Override PartName="/ppt/tags/tag153.xml" ContentType="application/vnd.openxmlformats-officedocument.presentationml.tags+xml"/>
  <Override PartName="/ppt/slideLayouts/slideLayout159.xml" ContentType="application/vnd.openxmlformats-officedocument.presentationml.slideLayout+xml"/>
  <Override PartName="/ppt/tags/tag131.xml" ContentType="application/vnd.openxmlformats-officedocument.presentationml.tags+xml"/>
  <Override PartName="/ppt/slideLayouts/slideLayout137.xml" ContentType="application/vnd.openxmlformats-officedocument.presentationml.slideLayout+xml"/>
  <Override PartName="/ppt/tags/tag229.xml" ContentType="application/vnd.openxmlformats-officedocument.presentationml.tags+xml"/>
  <Override PartName="/ppt/tags/tag276.xml" ContentType="application/vnd.openxmlformats-officedocument.presentationml.tags+xml"/>
  <Override PartName="/ppt/slideLayouts/slideLayout37.xml" ContentType="application/vnd.openxmlformats-officedocument.presentationml.slideLayout+xml"/>
  <Override PartName="/ppt/tags/tag98.xml" ContentType="application/vnd.openxmlformats-officedocument.presentationml.tags+xml"/>
  <Override PartName="/ppt/slideLayouts/slideLayout84.xml" ContentType="application/vnd.openxmlformats-officedocument.presentationml.slideLayout+xml"/>
  <Override PartName="/ppt/tags/tag207.xml" ContentType="application/vnd.openxmlformats-officedocument.presentationml.tags+xml"/>
  <Override PartName="/ppt/tags/tag254.xml" ContentType="application/vnd.openxmlformats-officedocument.presentationml.tags+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62.xml" ContentType="application/vnd.openxmlformats-officedocument.presentationml.slideLayout+xml"/>
  <Override PartName="/ppt/slideLayouts/slideLayout115.xml" ContentType="application/vnd.openxmlformats-officedocument.presentationml.slideLayout+xml"/>
  <Override PartName="/ppt/slideLayouts/slideLayout162.xml" ContentType="application/vnd.openxmlformats-officedocument.presentationml.slideLayout+xml"/>
  <Override PartName="/ppt/tags/tag29.xml" ContentType="application/vnd.openxmlformats-officedocument.presentationml.tags+xml"/>
  <Override PartName="/ppt/tags/tag76.xml" ContentType="application/vnd.openxmlformats-officedocument.presentationml.tags+xml"/>
  <Override PartName="/ppt/slideLayouts/slideLayout140.xml" ContentType="application/vnd.openxmlformats-officedocument.presentationml.slideLayout+xml"/>
  <Override PartName="/ppt/tags/tag232.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169.xml" ContentType="application/vnd.openxmlformats-officedocument.presentationml.tags+xml"/>
  <Override PartName="/ppt/tags/tag210.xml" ContentType="application/vnd.openxmlformats-officedocument.presentationml.tags+xml"/>
  <Override PartName="/ppt/tags/tag147.xml" ContentType="application/vnd.openxmlformats-officedocument.presentationml.tags+xml"/>
  <Override PartName="/ppt/tags/tag194.xml" ContentType="application/vnd.openxmlformats-officedocument.presentationml.tags+xml"/>
  <Override PartName="/ppt/tags/tag32.xml" ContentType="application/vnd.openxmlformats-officedocument.presentationml.tags+xml"/>
  <Override PartName="/ppt/slideLayouts/slideLayout89.xml" ContentType="application/vnd.openxmlformats-officedocument.presentationml.slideLayout+xml"/>
  <Override PartName="/ppt/tags/tag136.xml" ContentType="application/vnd.openxmlformats-officedocument.presentationml.tags+xml"/>
  <Override PartName="/ppt/tags/tag183.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slideLayouts/slideLayout78.xml" ContentType="application/vnd.openxmlformats-officedocument.presentationml.slideLayout+xml"/>
  <Override PartName="/ppt/tags/tag161.xml" ContentType="application/vnd.openxmlformats-officedocument.presentationml.tags+xml"/>
  <Override PartName="/ppt/tags/tag172.xml" ContentType="application/vnd.openxmlformats-officedocument.presentationml.tags+xml"/>
  <Override PartName="/ppt/tags/tag259.xml" ContentType="application/vnd.openxmlformats-officedocument.presentationml.tags+xml"/>
  <Override PartName="/ppt/slideMasters/slideMaster2.xml" ContentType="application/vnd.openxmlformats-officedocument.presentationml.slideMaster+xml"/>
  <Override PartName="/ppt/tags/tag7.xml" ContentType="application/vnd.openxmlformats-officedocument.presentationml.tags+xml"/>
  <Override PartName="/ppt/slideLayouts/slideLayout67.xml" ContentType="application/vnd.openxmlformats-officedocument.presentationml.slideLayout+xml"/>
  <Override PartName="/ppt/tags/tag103.xml" ContentType="application/vnd.openxmlformats-officedocument.presentationml.tags+xml"/>
  <Override PartName="/ppt/theme/theme4.xml" ContentType="application/vnd.openxmlformats-officedocument.theme+xml"/>
  <Override PartName="/ppt/tags/tag150.xml" ContentType="application/vnd.openxmlformats-officedocument.presentationml.tags+xml"/>
  <Override PartName="/ppt/slideLayouts/slideLayout109.xml" ContentType="application/vnd.openxmlformats-officedocument.presentationml.slideLayout+xml"/>
  <Override PartName="/ppt/tags/tag248.xml" ContentType="application/vnd.openxmlformats-officedocument.presentationml.tags+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tags/tag295.xml" ContentType="application/vnd.openxmlformats-officedocument.presentationml.tags+xml"/>
  <Override PartName="/ppt/tags/tag300.xml" ContentType="application/vnd.openxmlformats-officedocument.presentationml.tags+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tags/tag226.xml" ContentType="application/vnd.openxmlformats-officedocument.presentationml.tags+xml"/>
  <Override PartName="/ppt/tags/tag237.xml" ContentType="application/vnd.openxmlformats-officedocument.presentationml.tags+xml"/>
  <Override PartName="/ppt/slideLayouts/slideLayout145.xml" ContentType="application/vnd.openxmlformats-officedocument.presentationml.slideLayout+xml"/>
  <Override PartName="/ppt/tags/tag273.xml" ContentType="application/vnd.openxmlformats-officedocument.presentationml.tags+xml"/>
  <Override PartName="/ppt/tags/tag284.xml" ContentType="application/vnd.openxmlformats-officedocument.presentationml.tags+xml"/>
  <Override PartName="/ppt/slideLayouts/slideLayout34.xml" ContentType="application/vnd.openxmlformats-officedocument.presentationml.slideLayout+xml"/>
  <Override PartName="/ppt/tags/tag59.xml" ContentType="application/vnd.openxmlformats-officedocument.presentationml.tags+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tags/tag215.xml" ContentType="application/vnd.openxmlformats-officedocument.presentationml.tags+xml"/>
  <Override PartName="/ppt/slideLayouts/slideLayout134.xml" ContentType="application/vnd.openxmlformats-officedocument.presentationml.slideLayout+xml"/>
  <Override PartName="/ppt/tags/tag262.xml" ContentType="application/vnd.openxmlformats-officedocument.presentationml.tags+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37.xml" ContentType="application/vnd.openxmlformats-officedocument.presentationml.tags+xml"/>
  <Override PartName="/ppt/tags/tag48.xml" ContentType="application/vnd.openxmlformats-officedocument.presentationml.tags+xml"/>
  <Override PartName="/ppt/tags/tag84.xml" ContentType="application/vnd.openxmlformats-officedocument.presentationml.tags+xml"/>
  <Override PartName="/ppt/slideLayouts/slideLayout70.xml" ContentType="application/vnd.openxmlformats-officedocument.presentationml.slideLayout+xml"/>
  <Override PartName="/ppt/tags/tag95.xml" ContentType="application/vnd.openxmlformats-officedocument.presentationml.tags+xml"/>
  <Override PartName="/ppt/slideLayouts/slideLayout112.xml" ContentType="application/vnd.openxmlformats-officedocument.presentationml.slideLayout+xml"/>
  <Override PartName="/ppt/tags/tag188.xml" ContentType="application/vnd.openxmlformats-officedocument.presentationml.tags+xml"/>
  <Override PartName="/ppt/tags/tag199.xml" ContentType="application/vnd.openxmlformats-officedocument.presentationml.tags+xml"/>
  <Override PartName="/ppt/tags/tag204.xml" ContentType="application/vnd.openxmlformats-officedocument.presentationml.tags+xml"/>
  <Override PartName="/ppt/slideLayouts/slideLayout123.xml" ContentType="application/vnd.openxmlformats-officedocument.presentationml.slideLayout+xml"/>
  <Override PartName="/ppt/tags/tag251.xml" ContentType="application/vnd.openxmlformats-officedocument.presentationml.tags+xml"/>
  <Override PartName="/ppt/authors.xml" ContentType="application/vnd.ms-powerpoint.authors+xml"/>
  <Override PartName="/ppt/slideLayouts/slideLayout12.xml" ContentType="application/vnd.openxmlformats-officedocument.presentationml.slideLayout+xml"/>
  <Override PartName="/ppt/tags/tag26.xml" ContentType="application/vnd.openxmlformats-officedocument.presentationml.tags+xml"/>
  <Override PartName="/ppt/tags/tag73.xml" ContentType="application/vnd.openxmlformats-officedocument.presentationml.tags+xml"/>
  <Override PartName="/ppt/slideLayouts/slideLayout101.xml" ContentType="application/vnd.openxmlformats-officedocument.presentationml.slideLayout+xml"/>
  <Override PartName="/ppt/tags/tag177.xml" ContentType="application/vnd.openxmlformats-officedocument.presentationml.tags+xml"/>
  <Override PartName="/ppt/tags/tag240.xml" ContentType="application/vnd.openxmlformats-officedocument.presentationml.tags+xml"/>
  <Override PartName="/ppt/tags/tag15.xml" ContentType="application/vnd.openxmlformats-officedocument.presentationml.tags+xml"/>
  <Override PartName="/ppt/tags/tag62.xml" ContentType="application/vnd.openxmlformats-officedocument.presentationml.tags+xml"/>
  <Override PartName="/ppt/tags/tag119.xml" ContentType="application/vnd.openxmlformats-officedocument.presentationml.tags+xml"/>
  <Override PartName="/ppt/tags/tag166.xml" ContentType="application/vnd.openxmlformats-officedocument.presentationml.tags+xml"/>
  <Override PartName="/ppt/slideMasters/slideMaster7.xml" ContentType="application/vnd.openxmlformats-officedocument.presentationml.slideMaster+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55.xml" ContentType="application/vnd.openxmlformats-officedocument.presentationml.tags+xml"/>
  <Override PartName="/ppt/tags/tag289.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slideLayouts/slideLayout97.xml" ContentType="application/vnd.openxmlformats-officedocument.presentationml.slideLayout+xml"/>
  <Override PartName="/ppt/tags/tag180.xml" ContentType="application/vnd.openxmlformats-officedocument.presentationml.tags+xml"/>
  <Override PartName="/ppt/tags/tag191.xml" ContentType="application/vnd.openxmlformats-officedocument.presentationml.tags+xml"/>
  <Override PartName="/ppt/slideLayouts/slideLayout139.xml" ContentType="application/vnd.openxmlformats-officedocument.presentationml.slideLayout+xml"/>
  <Override PartName="/ppt/tags/tag278.xml" ContentType="application/vnd.openxmlformats-officedocument.presentationml.tags+xml"/>
  <Override PartName="/ppt/slideLayouts/slideLayout39.xml" ContentType="application/vnd.openxmlformats-officedocument.presentationml.slideLayout+xml"/>
  <Override PartName="/ppt/tags/tag122.xml" ContentType="application/vnd.openxmlformats-officedocument.presentationml.tags+xml"/>
  <Override PartName="/ppt/slideLayouts/slideLayout86.xml" ContentType="application/vnd.openxmlformats-officedocument.presentationml.slideLayout+xml"/>
  <Override PartName="/ppt/tags/tag209.xml" ContentType="application/vnd.openxmlformats-officedocument.presentationml.tags+xml"/>
  <Override PartName="/ppt/slideLayouts/slideLayout128.xml" ContentType="application/vnd.openxmlformats-officedocument.presentationml.slideLayout+xml"/>
  <Override PartName="/ppt/tags/tag256.xml" ContentType="application/vnd.openxmlformats-officedocument.presentationml.tags+xml"/>
  <Override PartName="/ppt/tags/tag267.xml" ContentType="application/vnd.openxmlformats-officedocument.presentationml.tags+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tags/tag89.xml" ContentType="application/vnd.openxmlformats-officedocument.presentationml.tags+xml"/>
  <Override PartName="/ppt/tags/tag111.xml" ContentType="application/vnd.openxmlformats-officedocument.presentationml.tags+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tags/tag245.xml" ContentType="application/vnd.openxmlformats-officedocument.presentationml.tags+xml"/>
  <Override PartName="/ppt/slideLayouts/slideLayout164.xml" ContentType="application/vnd.openxmlformats-officedocument.presentationml.slideLayout+xml"/>
  <Override PartName="/ppt/tags/tag292.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slideLayouts/slideLayout53.xml" ContentType="application/vnd.openxmlformats-officedocument.presentationml.slideLayout+xml"/>
  <Override PartName="/ppt/tags/tag100.xml" ContentType="application/vnd.openxmlformats-officedocument.presentationml.tags+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tags/tag234.xml" ContentType="application/vnd.openxmlformats-officedocument.presentationml.tags+xml"/>
  <Override PartName="/ppt/slideLayouts/slideLayout153.xml" ContentType="application/vnd.openxmlformats-officedocument.presentationml.slideLayout+xml"/>
  <Override PartName="/ppt/tags/tag281.xml" ContentType="application/vnd.openxmlformats-officedocument.presentationml.tags+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slideLayouts/slideLayout131.xml" ContentType="application/vnd.openxmlformats-officedocument.presentationml.slideLayout+xml"/>
  <Override PartName="/ppt/tags/tag223.xml" ContentType="application/vnd.openxmlformats-officedocument.presentationml.tags+xml"/>
  <Override PartName="/ppt/tags/tag270.xml" ContentType="application/vnd.openxmlformats-officedocument.presentationml.tags+xml"/>
  <Override PartName="/ppt/slides/slide10.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ags/tag45.xml" ContentType="application/vnd.openxmlformats-officedocument.presentationml.tags+xml"/>
  <Override PartName="/ppt/tags/tag92.xml" ContentType="application/vnd.openxmlformats-officedocument.presentationml.tags+xml"/>
  <Override PartName="/ppt/tags/tag149.xml" ContentType="application/vnd.openxmlformats-officedocument.presentationml.tags+xml"/>
  <Override PartName="/ppt/slideLayouts/slideLayout120.xml" ContentType="application/vnd.openxmlformats-officedocument.presentationml.slideLayout+xml"/>
  <Override PartName="/ppt/tags/tag196.xml" ContentType="application/vnd.openxmlformats-officedocument.presentationml.tags+xml"/>
  <Override PartName="/ppt/tags/tag201.xml" ContentType="application/vnd.openxmlformats-officedocument.presentationml.tags+xml"/>
  <Override PartName="/ppt/tags/tag212.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81.xml" ContentType="application/vnd.openxmlformats-officedocument.presentationml.tags+xml"/>
  <Override PartName="/ppt/tags/tag138.xml" ContentType="application/vnd.openxmlformats-officedocument.presentationml.tags+xml"/>
  <Override PartName="/ppt/tags/tag185.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tags/tag174.xml" ContentType="application/vnd.openxmlformats-officedocument.presentationml.tags+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slideLayouts/slideLayout69.xml" ContentType="application/vnd.openxmlformats-officedocument.presentationml.slideLayout+xml"/>
  <Override PartName="/ppt/tags/tag105.xml" ContentType="application/vnd.openxmlformats-officedocument.presentationml.tags+xml"/>
  <Override PartName="/ppt/tags/tag152.xml" ContentType="application/vnd.openxmlformats-officedocument.presentationml.tags+xml"/>
  <Override PartName="/ppt/theme/theme6.xml" ContentType="application/vnd.openxmlformats-officedocument.theme+xml"/>
  <Override PartName="/ppt/slideLayouts/slideLayout158.xml" ContentType="application/vnd.openxmlformats-officedocument.presentationml.slideLayout+xml"/>
  <Override PartName="/ppt/tags/tag297.xml" ContentType="application/vnd.openxmlformats-officedocument.presentationml.tags+xml"/>
  <Override PartName="/ppt/tags/tag302.xml" ContentType="application/vnd.openxmlformats-officedocument.presentationml.tags+xml"/>
  <Override PartName="/ppt/slideLayouts/slideLayout58.xml" ContentType="application/vnd.openxmlformats-officedocument.presentationml.slideLayout+xml"/>
  <Override PartName="/ppt/tags/tag141.xml" ContentType="application/vnd.openxmlformats-officedocument.presentationml.tags+xml"/>
  <Override PartName="/ppt/tags/tag228.xml" ContentType="application/vnd.openxmlformats-officedocument.presentationml.tags+xml"/>
  <Override PartName="/ppt/tags/tag239.xml" ContentType="application/vnd.openxmlformats-officedocument.presentationml.tags+xml"/>
  <Override PartName="/ppt/slideLayouts/slideLayout147.xml" ContentType="application/vnd.openxmlformats-officedocument.presentationml.slideLayout+xml"/>
  <Override PartName="/ppt/tags/tag275.xml" ContentType="application/vnd.openxmlformats-officedocument.presentationml.tags+xml"/>
  <Override PartName="/ppt/tags/tag286.xml" ContentType="application/vnd.openxmlformats-officedocument.presentationml.tags+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ags/tag130.xml" ContentType="application/vnd.openxmlformats-officedocument.presentationml.tags+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tags/tag217.xml" ContentType="application/vnd.openxmlformats-officedocument.presentationml.tags+xml"/>
  <Override PartName="/ppt/slideLayouts/slideLayout136.xml" ContentType="application/vnd.openxmlformats-officedocument.presentationml.slideLayout+xml"/>
  <Override PartName="/ppt/tags/tag264.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slideLayouts/slideLayout25.xml" ContentType="application/vnd.openxmlformats-officedocument.presentationml.slideLayout+xml"/>
  <Override PartName="/ppt/tags/tag86.xml" ContentType="application/vnd.openxmlformats-officedocument.presentationml.tags+xml"/>
  <Override PartName="/ppt/slideLayouts/slideLayout72.xml" ContentType="application/vnd.openxmlformats-officedocument.presentationml.slideLayout+xml"/>
  <Override PartName="/ppt/tags/tag97.xml" ContentType="application/vnd.openxmlformats-officedocument.presentationml.tags+xml"/>
  <Override PartName="/ppt/slideLayouts/slideLayout114.xml" ContentType="application/vnd.openxmlformats-officedocument.presentationml.slideLayout+xml"/>
  <Override PartName="/ppt/tags/tag206.xml" ContentType="application/vnd.openxmlformats-officedocument.presentationml.tags+xml"/>
  <Override PartName="/ppt/slideLayouts/slideLayout125.xml" ContentType="application/vnd.openxmlformats-officedocument.presentationml.slideLayout+xml"/>
  <Override PartName="/ppt/tags/tag253.xml" ContentType="application/vnd.openxmlformats-officedocument.presentationml.tags+xml"/>
  <Override PartName="/ppt/slideLayouts/slideLayout16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8.xml" ContentType="application/vnd.openxmlformats-officedocument.presentationml.tags+xml"/>
  <Override PartName="/ppt/tags/tag75.xml" ContentType="application/vnd.openxmlformats-officedocument.presentationml.tags+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tags/tag179.xml" ContentType="application/vnd.openxmlformats-officedocument.presentationml.tags+xml"/>
  <Override PartName="/ppt/tags/tag231.xml" ContentType="application/vnd.openxmlformats-officedocument.presentationml.tags+xml"/>
  <Override PartName="/ppt/tags/tag242.xml" ContentType="application/vnd.openxmlformats-officedocument.presentationml.tags+xml"/>
  <Override PartName="/ppt/slideLayouts/slideLayout150.xml" ContentType="application/vnd.openxmlformats-officedocument.presentationml.slideLayout+xml"/>
  <Override PartName="/ppt/tags/tag17.xml" ContentType="application/vnd.openxmlformats-officedocument.presentationml.tags+xml"/>
  <Override PartName="/ppt/tags/tag64.xml" ContentType="application/vnd.openxmlformats-officedocument.presentationml.tags+xml"/>
  <Override PartName="/ppt/slideLayouts/slideLayout50.xml" ContentType="application/vnd.openxmlformats-officedocument.presentationml.slideLayout+xml"/>
  <Override PartName="/ppt/tags/tag168.xml" ContentType="application/vnd.openxmlformats-officedocument.presentationml.tags+xml"/>
  <Override PartName="/ppt/tags/tag220.xml" ContentType="application/vnd.openxmlformats-officedocument.presentationml.tags+xml"/>
  <Override PartName="/ppt/tags/tag53.xml" ContentType="application/vnd.openxmlformats-officedocument.presentationml.tags+xml"/>
  <Override PartName="/ppt/tags/tag157.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slideLayouts/slideLayout99.xml" ContentType="application/vnd.openxmlformats-officedocument.presentationml.slideLayout+xml"/>
  <Override PartName="/ppt/tags/tag182.xml" ContentType="application/vnd.openxmlformats-officedocument.presentationml.tags+xml"/>
  <Override PartName="/ppt/tags/tag193.xml" ContentType="application/vnd.openxmlformats-officedocument.presentationml.tags+xml"/>
  <Override PartName="/ppt/tags/tag20.xml" ContentType="application/vnd.openxmlformats-officedocument.presentationml.tags+xml"/>
  <Override PartName="/ppt/tags/tag124.xml" ContentType="application/vnd.openxmlformats-officedocument.presentationml.tags+xml"/>
  <Override PartName="/ppt/slideLayouts/slideLayout88.xml" ContentType="application/vnd.openxmlformats-officedocument.presentationml.slideLayout+xml"/>
  <Override PartName="/ppt/tags/tag171.xml" ContentType="application/vnd.openxmlformats-officedocument.presentationml.tags+xml"/>
  <Override PartName="/ppt/tags/tag269.xml" ContentType="application/vnd.openxmlformats-officedocument.presentationml.tag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66.xml" ContentType="application/vnd.openxmlformats-officedocument.presentationml.slideLayout+xml"/>
  <Override PartName="/ppt/tags/tag113.xml" ContentType="application/vnd.openxmlformats-officedocument.presentationml.tags+xml"/>
  <Override PartName="/ppt/slideLayouts/slideLayout77.xml" ContentType="application/vnd.openxmlformats-officedocument.presentationml.slideLayout+xml"/>
  <Override PartName="/ppt/tags/tag160.xml" ContentType="application/vnd.openxmlformats-officedocument.presentationml.tags+xml"/>
  <Override PartName="/ppt/slideLayouts/slideLayout119.xml" ContentType="application/vnd.openxmlformats-officedocument.presentationml.slideLayout+xml"/>
  <Override PartName="/ppt/tags/tag247.xml" ContentType="application/vnd.openxmlformats-officedocument.presentationml.tags+xml"/>
  <Override PartName="/ppt/tags/tag258.xml" ContentType="application/vnd.openxmlformats-officedocument.presentationml.tags+xml"/>
  <Override PartName="/ppt/slideLayouts/slideLayout166.xml" ContentType="application/vnd.openxmlformats-officedocument.presentationml.slideLayout+xml"/>
  <Override PartName="/ppt/tags/tag294.xml" ContentType="application/vnd.openxmlformats-officedocument.presentationml.tags+xml"/>
  <Override PartName="/ppt/slideMasters/slideMaster1.xml" ContentType="application/vnd.openxmlformats-officedocument.presentationml.slideMaster+xml"/>
  <Override PartName="/ppt/slideLayouts/slideLayout55.xml" ContentType="application/vnd.openxmlformats-officedocument.presentationml.slideLayout+xml"/>
  <Override PartName="/ppt/theme/theme3.xml" ContentType="application/vnd.openxmlformats-officedocument.theme+xml"/>
  <Override PartName="/ppt/tags/tag102.xml" ContentType="application/vnd.openxmlformats-officedocument.presentationml.tags+xml"/>
  <Override PartName="/ppt/slideLayouts/slideLayout108.xml" ContentType="application/vnd.openxmlformats-officedocument.presentationml.slideLayout+xml"/>
  <Override PartName="/ppt/tags/tag236.xml" ContentType="application/vnd.openxmlformats-officedocument.presentationml.tags+xml"/>
  <Override PartName="/ppt/slideLayouts/slideLayout155.xml" ContentType="application/vnd.openxmlformats-officedocument.presentationml.slideLayout+xml"/>
  <Override PartName="/ppt/tags/tag283.xml" ContentType="application/vnd.openxmlformats-officedocument.presentationml.tags+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slideLayouts/slideLayout91.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tags/tag225.xml" ContentType="application/vnd.openxmlformats-officedocument.presentationml.tags+xml"/>
  <Override PartName="/ppt/tags/tag272.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tags/tag47.xml" ContentType="application/vnd.openxmlformats-officedocument.presentationml.tags+xml"/>
  <Override PartName="/ppt/tags/tag94.xml" ContentType="application/vnd.openxmlformats-officedocument.presentationml.tags+xml"/>
  <Override PartName="/ppt/slideLayouts/slideLayout80.xml" ContentType="application/vnd.openxmlformats-officedocument.presentationml.slideLayout+xml"/>
  <Override PartName="/ppt/tags/tag198.xml" ContentType="application/vnd.openxmlformats-officedocument.presentationml.tags+xml"/>
  <Override PartName="/ppt/tags/tag203.xml" ContentType="application/vnd.openxmlformats-officedocument.presentationml.tags+xml"/>
  <Override PartName="/ppt/tags/tag214.xml" ContentType="application/vnd.openxmlformats-officedocument.presentationml.tags+xml"/>
  <Override PartName="/ppt/slideLayouts/slideLayout122.xml" ContentType="application/vnd.openxmlformats-officedocument.presentationml.slideLayout+xml"/>
  <Override PartName="/ppt/tags/tag250.xml" ContentType="application/vnd.openxmlformats-officedocument.presentationml.tags+xml"/>
  <Override PartName="/ppt/tags/tag261.xml" ContentType="application/vnd.openxmlformats-officedocument.presentationml.tags+xml"/>
  <Override PartName="/ppt/slideLayouts/slideLayout11.xml" ContentType="application/vnd.openxmlformats-officedocument.presentationml.slideLayout+xml"/>
  <Override PartName="/ppt/tags/tag36.xml" ContentType="application/vnd.openxmlformats-officedocument.presentationml.tags+xml"/>
  <Override PartName="/ppt/tags/tag83.xml" ContentType="application/vnd.openxmlformats-officedocument.presentationml.tags+xml"/>
  <Override PartName="/ppt/slideLayouts/slideLayout111.xml" ContentType="application/vnd.openxmlformats-officedocument.presentationml.slideLayout+xml"/>
  <Override PartName="/ppt/tags/tag187.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165.xml" ContentType="application/vnd.openxmlformats-officedocument.presentationml.tags+xml"/>
  <Override PartName="/ppt/slideLayouts/slideLayout100.xml" ContentType="application/vnd.openxmlformats-officedocument.presentationml.slideLayout+xml"/>
  <Override PartName="/ppt/tags/tag176.xml" ContentType="application/vnd.openxmlformats-officedocument.presentationml.tags+xml"/>
  <Override PartName="/ppt/slideMasters/slideMaster6.xml" ContentType="application/vnd.openxmlformats-officedocument.presentationml.slideMaster+xml"/>
  <Override PartName="/ppt/tags/tag50.xml" ContentType="application/vnd.openxmlformats-officedocument.presentationml.tags+xml"/>
  <Override PartName="/ppt/tags/tag107.xml" ContentType="application/vnd.openxmlformats-officedocument.presentationml.tags+xml"/>
  <Override PartName="/ppt/tags/tag154.xml" ContentType="application/vnd.openxmlformats-officedocument.presentationml.tags+xml"/>
  <Override PartName="/ppt/tags/tag299.xml" ContentType="application/vnd.openxmlformats-officedocument.presentationml.tags+xml"/>
  <Override PartName="/ppt/theme/theme8.xml" ContentType="application/vnd.openxmlformats-officedocument.theme+xml"/>
  <Override PartName="/ppt/tags/tag143.xml" ContentType="application/vnd.openxmlformats-officedocument.presentationml.tags+xml"/>
  <Override PartName="/ppt/tags/tag190.xml" ContentType="application/vnd.openxmlformats-officedocument.presentationml.tags+xml"/>
  <Override PartName="/ppt/slideLayouts/slideLayout149.xml" ContentType="application/vnd.openxmlformats-officedocument.presentationml.slideLayout+xml"/>
  <Override PartName="/ppt/tags/tag277.xml" ContentType="application/vnd.openxmlformats-officedocument.presentationml.tags+xml"/>
  <Override PartName="/ppt/tags/tag288.xml" ContentType="application/vnd.openxmlformats-officedocument.presentationml.tags+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tags/tag132.xml" ContentType="application/vnd.openxmlformats-officedocument.presentationml.tags+xml"/>
  <Override PartName="/ppt/slideLayouts/slideLayout138.xml" ContentType="application/vnd.openxmlformats-officedocument.presentationml.slideLayout+xml"/>
  <Override PartName="/ppt/tags/tag219.xml" ContentType="application/vnd.openxmlformats-officedocument.presentationml.tags+xml"/>
  <Override PartName="/ppt/tags/tag266.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tags/tag208.xml" ContentType="application/vnd.openxmlformats-officedocument.presentationml.tags+xml"/>
  <Override PartName="/ppt/slideLayouts/slideLayout127.xml" ContentType="application/vnd.openxmlformats-officedocument.presentationml.slideLayout+xml"/>
  <Override PartName="/ppt/tags/tag255.xml" ContentType="application/vnd.openxmlformats-officedocument.presentationml.tags+xml"/>
  <Override PartName="/ppt/slideLayouts/slideLayout16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tags/tag77.xml" ContentType="application/vnd.openxmlformats-officedocument.presentationml.tags+xml"/>
  <Override PartName="/ppt/slideLayouts/slideLayout63.xml" ContentType="application/vnd.openxmlformats-officedocument.presentationml.slideLayout+xml"/>
  <Override PartName="/ppt/tags/tag88.xml" ContentType="application/vnd.openxmlformats-officedocument.presentationml.tags+xml"/>
  <Override PartName="/ppt/slideLayouts/slideLayout105.xml" ContentType="application/vnd.openxmlformats-officedocument.presentationml.slideLayout+xml"/>
  <Override PartName="/ppt/tags/tag233.xml" ContentType="application/vnd.openxmlformats-officedocument.presentationml.tags+xml"/>
  <Override PartName="/ppt/tags/tag244.xml" ContentType="application/vnd.openxmlformats-officedocument.presentationml.tags+xml"/>
  <Override PartName="/ppt/slideLayouts/slideLayout152.xml" ContentType="application/vnd.openxmlformats-officedocument.presentationml.slideLayout+xml"/>
  <Override PartName="/ppt/tags/tag280.xml" ContentType="application/vnd.openxmlformats-officedocument.presentationml.tags+xml"/>
  <Override PartName="/ppt/tags/tag291.xml" ContentType="application/vnd.openxmlformats-officedocument.presentationml.tags+xml"/>
  <Override PartName="/ppt/tags/tag19.xml" ContentType="application/vnd.openxmlformats-officedocument.presentationml.tags+xml"/>
  <Override PartName="/ppt/slideLayouts/slideLayout41.xml" ContentType="application/vnd.openxmlformats-officedocument.presentationml.slideLayout+xml"/>
  <Override PartName="/ppt/tags/tag66.xml" ContentType="application/vnd.openxmlformats-officedocument.presentationml.tags+xml"/>
  <Override PartName="/ppt/slideLayouts/slideLayout52.xml" ContentType="application/vnd.openxmlformats-officedocument.presentationml.slideLayout+xml"/>
  <Override PartName="/ppt/slideLayouts/slideLayout141.xml" ContentType="application/vnd.openxmlformats-officedocument.presentationml.slideLayout+xml"/>
  <Override PartName="/ppt/tags/tag222.xml" ContentType="application/vnd.openxmlformats-officedocument.presentationml.tags+xml"/>
  <Override PartName="/ppt/slideLayouts/slideLayout30.xml" ContentType="application/vnd.openxmlformats-officedocument.presentationml.slideLayout+xml"/>
  <Override PartName="/ppt/tags/tag55.xml" ContentType="application/vnd.openxmlformats-officedocument.presentationml.tags+xml"/>
  <Override PartName="/ppt/tags/tag159.xml" ContentType="application/vnd.openxmlformats-officedocument.presentationml.tags+xml"/>
  <Override PartName="/ppt/tags/tag211.xml" ContentType="application/vnd.openxmlformats-officedocument.presentationml.tags+xml"/>
  <Override PartName="/ppt/slideLayouts/slideLayout130.xml" ContentType="application/vnd.openxmlformats-officedocument.presentationml.slideLayout+xml"/>
  <Override PartName="/ppt/tags/tag33.xml" ContentType="application/vnd.openxmlformats-officedocument.presentationml.tags+xml"/>
  <Override PartName="/ppt/tags/tag44.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tags/tag184.xml" ContentType="application/vnd.openxmlformats-officedocument.presentationml.tags+xml"/>
  <Override PartName="/ppt/tags/tag195.xml" ContentType="application/vnd.openxmlformats-officedocument.presentationml.tags+xml"/>
  <Override PartName="/ppt/tags/tag200.xml" ContentType="application/vnd.openxmlformats-officedocument.presentationml.tags+xml"/>
  <Override PartName="/ppt/tags/tag22.xml" ContentType="application/vnd.openxmlformats-officedocument.presentationml.tags+xml"/>
  <Override PartName="/ppt/tags/tag126.xml" ContentType="application/vnd.openxmlformats-officedocument.presentationml.tags+xml"/>
  <Override PartName="/ppt/tags/tag173.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slideLayouts/slideLayout68.xml" ContentType="application/vnd.openxmlformats-officedocument.presentationml.slideLayout+xml"/>
  <Override PartName="/ppt/tags/tag115.xml" ContentType="application/vnd.openxmlformats-officedocument.presentationml.tags+xml"/>
  <Override PartName="/ppt/slideLayouts/slideLayout79.xml" ContentType="application/vnd.openxmlformats-officedocument.presentationml.slideLayout+xml"/>
  <Override PartName="/ppt/tags/tag162.xml" ContentType="application/vnd.openxmlformats-officedocument.presentationml.tags+xml"/>
  <Override PartName="/ppt/tags/tag249.xml" ContentType="application/vnd.openxmlformats-officedocument.presentationml.tags+xml"/>
  <Override PartName="/ppt/slideLayouts/slideLayout168.xml" ContentType="application/vnd.openxmlformats-officedocument.presentationml.slideLayout+xml"/>
  <Override PartName="/ppt/tags/tag296.xml" ContentType="application/vnd.openxmlformats-officedocument.presentationml.tags+xml"/>
  <Override PartName="/ppt/tags/tag301.xml" ContentType="application/vnd.openxmlformats-officedocument.presentationml.tags+xml"/>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ags/tag104.xml" ContentType="application/vnd.openxmlformats-officedocument.presentationml.tags+xml"/>
  <Override PartName="/ppt/tags/tag151.xml" ContentType="application/vnd.openxmlformats-officedocument.presentationml.tags+xml"/>
  <Override PartName="/ppt/slideLayouts/slideLayout157.xml" ContentType="application/vnd.openxmlformats-officedocument.presentationml.slideLayout+xml"/>
  <Override PartName="/ppt/slideLayouts/slideLayout135.xml" ContentType="application/vnd.openxmlformats-officedocument.presentationml.slideLayout+xml"/>
  <Override PartName="/ppt/tags/tag227.xml" ContentType="application/vnd.openxmlformats-officedocument.presentationml.tags+xml"/>
  <Override PartName="/ppt/tags/tag274.xml" ContentType="application/vnd.openxmlformats-officedocument.presentationml.tags+xml"/>
  <Override PartName="/ppt/slideLayouts/slideLayout35.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Override PartName="/ppt/slideLayouts/slideLayout82.xml" ContentType="application/vnd.openxmlformats-officedocument.presentationml.slideLayout+xml"/>
  <Override PartName="/ppt/tags/tag205.xml" ContentType="application/vnd.openxmlformats-officedocument.presentationml.tags+xml"/>
  <Override PartName="/ppt/tags/tag252.xml" ContentType="application/vnd.openxmlformats-officedocument.presentationml.tags+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60.xml" ContentType="application/vnd.openxmlformats-officedocument.presentationml.slideLayout+xml"/>
  <Override PartName="/ppt/slideLayouts/slideLayout113.xml" ContentType="application/vnd.openxmlformats-officedocument.presentationml.slideLayout+xml"/>
  <Override PartName="/ppt/tags/tag189.xml" ContentType="application/vnd.openxmlformats-officedocument.presentationml.tags+xml"/>
  <Override PartName="/ppt/slideLayouts/slideLayout160.xml" ContentType="application/vnd.openxmlformats-officedocument.presentationml.slideLayout+xml"/>
  <Override PartName="/ppt/tableStyles.xml" ContentType="application/vnd.openxmlformats-officedocument.presentationml.tableStyles+xml"/>
  <Override PartName="/ppt/tags/tag27.xml" ContentType="application/vnd.openxmlformats-officedocument.presentationml.tags+xml"/>
  <Override PartName="/ppt/tags/tag74.xml" ContentType="application/vnd.openxmlformats-officedocument.presentationml.tags+xml"/>
  <Override PartName="/ppt/tags/tag230.xml" ContentType="application/vnd.openxmlformats-officedocument.presentationml.tags+xml"/>
  <Override PartName="/ppt/tags/tag52.xml" ContentType="application/vnd.openxmlformats-officedocument.presentationml.tags+xml"/>
  <Override PartName="/ppt/tags/tag167.xml" ContentType="application/vnd.openxmlformats-officedocument.presentationml.tags+xml"/>
  <Override PartName="/ppt/tags/tag145.xml" ContentType="application/vnd.openxmlformats-officedocument.presentationml.tags+xml"/>
  <Override PartName="/ppt/tags/tag192.xml" ContentType="application/vnd.openxmlformats-officedocument.presentationml.tags+xml"/>
  <Override PartName="/ppt/tags/tag30.xml" ContentType="application/vnd.openxmlformats-officedocument.presentationml.tags+xml"/>
  <Override PartName="/ppt/slideLayouts/slideLayout98.xml" ContentType="application/vnd.openxmlformats-officedocument.presentationml.slideLayout+xml"/>
  <Override PartName="/ppt/tags/tag268.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ags/tag123.xml" ContentType="application/vnd.openxmlformats-officedocument.presentationml.tags+xml"/>
  <Override PartName="/ppt/slideLayouts/slideLayout76.xml" ContentType="application/vnd.openxmlformats-officedocument.presentationml.slideLayout+xml"/>
  <Override PartName="/ppt/tags/tag170.xml" ContentType="application/vnd.openxmlformats-officedocument.presentationml.tags+xml"/>
  <Override PartName="/ppt/slideLayouts/slideLayout129.xml" ContentType="application/vnd.openxmlformats-officedocument.presentationml.slideLayout+xml"/>
  <Override PartName="/ppt/tags/tag101.xml" ContentType="application/vnd.openxmlformats-officedocument.presentationml.tags+xml"/>
  <Override PartName="/ppt/slideLayouts/slideLayout107.xml" ContentType="application/vnd.openxmlformats-officedocument.presentationml.slideLayout+xml"/>
  <Override PartName="/ppt/tags/tag246.xml" ContentType="application/vnd.openxmlformats-officedocument.presentationml.tags+xml"/>
  <Override PartName="/ppt/slideLayouts/slideLayout154.xml" ContentType="application/vnd.openxmlformats-officedocument.presentationml.slideLayout+xml"/>
  <Override PartName="/ppt/tags/tag293.xml" ContentType="application/vnd.openxmlformats-officedocument.presentationml.tags+xml"/>
  <Override PartName="/ppt/tags/tag68.xml" ContentType="application/vnd.openxmlformats-officedocument.presentationml.tags+xml"/>
  <Override PartName="/ppt/slideLayouts/slideLayout54.xml" ContentType="application/vnd.openxmlformats-officedocument.presentationml.slideLayout+xml"/>
  <Override PartName="/ppt/tags/tag224.xml" ContentType="application/vnd.openxmlformats-officedocument.presentationml.tags+xml"/>
  <Override PartName="/ppt/tags/tag271.xml" ContentType="application/vnd.openxmlformats-officedocument.presentationml.tags+xml"/>
  <Override PartName="/ppt/presentation.xml" ContentType="application/vnd.openxmlformats-officedocument.presentationml.presentation.main+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tags/tag46.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slideLayouts/slideLayout110.xml" ContentType="application/vnd.openxmlformats-officedocument.presentationml.slideLayout+xml"/>
  <Override PartName="/ppt/tags/tag186.xml" ContentType="application/vnd.openxmlformats-officedocument.presentationml.tags+xml"/>
  <Override PartName="/ppt/tags/tag20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117.xml" ContentType="application/vnd.openxmlformats-officedocument.presentationml.tags+xml"/>
  <Override PartName="/ppt/tags/tag164.xml" ContentType="application/vnd.openxmlformats-officedocument.presentationml.tags+xml"/>
  <Override PartName="/ppt/tags/tag142.xml" ContentType="application/vnd.openxmlformats-officedocument.presentationml.tags+xml"/>
  <Override PartName="/ppt/theme/theme7.xml" ContentType="application/vnd.openxmlformats-officedocument.theme+xml"/>
  <Override PartName="/ppt/tags/tag287.xml" ContentType="application/vnd.openxmlformats-officedocument.presentationml.tags+xml"/>
  <Override PartName="/ppt/tags/tag303.xml" ContentType="application/vnd.openxmlformats-officedocument.presentationml.tags+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slideLayouts/slideLayout148.xml" ContentType="application/vnd.openxmlformats-officedocument.presentationml.slideLayout+xml"/>
  <Override PartName="/ppt/slideLayouts/slideLayout4.xml" ContentType="application/vnd.openxmlformats-officedocument.presentationml.slideLayout+xml"/>
  <Override PartName="/ppt/tags/tag120.xml" ContentType="application/vnd.openxmlformats-officedocument.presentationml.tags+xml"/>
  <Override PartName="/ppt/slideLayouts/slideLayout126.xml" ContentType="application/vnd.openxmlformats-officedocument.presentationml.slideLayout+xml"/>
  <Override PartName="/ppt/tags/tag218.xml" ContentType="application/vnd.openxmlformats-officedocument.presentationml.tags+xml"/>
  <Override PartName="/ppt/tags/tag265.xml" ContentType="application/vnd.openxmlformats-officedocument.presentationml.tags+xml"/>
  <Override PartName="/ppt/slides/slide2.xml" ContentType="application/vnd.openxmlformats-officedocument.presentationml.slide+xml"/>
  <Override PartName="/ppt/slideLayouts/slideLayout26.xml" ContentType="application/vnd.openxmlformats-officedocument.presentationml.slideLayout+xml"/>
  <Override PartName="/ppt/tags/tag87.xml" ContentType="application/vnd.openxmlformats-officedocument.presentationml.tags+xml"/>
  <Override PartName="/ppt/slideLayouts/slideLayout73.xml" ContentType="application/vnd.openxmlformats-officedocument.presentationml.slideLayout+xml"/>
  <Override PartName="/ppt/tags/tag243.xml" ContentType="application/vnd.openxmlformats-officedocument.presentationml.tags+xml"/>
  <Override PartName="/ppt/tags/tag290.xml" ContentType="application/vnd.openxmlformats-officedocument.presentationml.tags+xml"/>
  <Override PartName="/ppt/slideLayouts/slideLayout51.xml" ContentType="application/vnd.openxmlformats-officedocument.presentationml.slideLayout+xml"/>
  <Override PartName="/ppt/slideLayouts/slideLayout104.xml" ContentType="application/vnd.openxmlformats-officedocument.presentationml.slideLayout+xml"/>
  <Override PartName="/ppt/slideLayouts/slideLayout151.xml" ContentType="application/vnd.openxmlformats-officedocument.presentationml.slideLayout+xml"/>
  <Override PartName="/ppt/tags/tag18.xml" ContentType="application/vnd.openxmlformats-officedocument.presentationml.tags+xml"/>
  <Override PartName="/ppt/tags/tag65.xml" ContentType="application/vnd.openxmlformats-officedocument.presentationml.tags+xml"/>
  <Override PartName="/ppt/tags/tag158.xml" ContentType="application/vnd.openxmlformats-officedocument.presentationml.tags+xml"/>
  <Override PartName="/ppt/tags/tag221.xml" ContentType="application/vnd.openxmlformats-officedocument.presentationml.tags+xml"/>
  <Override PartName="/ppt/tags/tag43.xml" ContentType="application/vnd.openxmlformats-officedocument.presentationml.tags+xml"/>
  <Override PartName="/ppt/tags/tag90.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711" r:id="rId5"/>
    <p:sldMasterId id="2147483736" r:id="rId6"/>
    <p:sldMasterId id="2147483786" r:id="rId7"/>
    <p:sldMasterId id="2147483812" r:id="rId8"/>
    <p:sldMasterId id="2147483837" r:id="rId9"/>
    <p:sldMasterId id="2147483887" r:id="rId10"/>
  </p:sldMasterIdLst>
  <p:notesMasterIdLst>
    <p:notesMasterId r:id="rId21"/>
  </p:notesMasterIdLst>
  <p:sldIdLst>
    <p:sldId id="1442" r:id="rId11"/>
    <p:sldId id="2141412199" r:id="rId12"/>
    <p:sldId id="2141412193" r:id="rId13"/>
    <p:sldId id="2141412196" r:id="rId14"/>
    <p:sldId id="2141412197" r:id="rId15"/>
    <p:sldId id="2141412200" r:id="rId16"/>
    <p:sldId id="2141412198" r:id="rId17"/>
    <p:sldId id="2141412201" r:id="rId18"/>
    <p:sldId id="2141412202" r:id="rId19"/>
    <p:sldId id="1489" r:id="rId20"/>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69BB9C-49F2-1008-9E62-D114CF3FF1B2}" name="Yolanda Christians" initials="YC" userId="S::Yolanda.Christians@westerncape.gov.za::db6a6761-b659-486d-9164-8dbcdfb6153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xmlns="" userId="S-1-5-21-1141132434-301294435-860360866-272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1489"/>
    <a:srgbClr val="003398"/>
    <a:srgbClr val="001484"/>
    <a:srgbClr val="71A1A7"/>
    <a:srgbClr val="D5E3E5"/>
    <a:srgbClr val="DFF0CB"/>
    <a:srgbClr val="A6A6A6"/>
    <a:srgbClr val="CBDFEF"/>
    <a:srgbClr val="FFFF00"/>
    <a:srgbClr val="EBF2F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97" autoAdjust="0"/>
    <p:restoredTop sz="95501" autoAdjust="0"/>
  </p:normalViewPr>
  <p:slideViewPr>
    <p:cSldViewPr snapToGrid="0">
      <p:cViewPr varScale="1">
        <p:scale>
          <a:sx n="73" d="100"/>
          <a:sy n="73" d="100"/>
        </p:scale>
        <p:origin x="-558" y="-102"/>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9.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commentAuthors" Target="commentAuthors.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4F85E3CE-E9E3-CB47-80F0-33520EC85D2E}" type="datetimeFigureOut">
              <a:rPr lang="en-US" smtClean="0"/>
              <a:pPr/>
              <a:t>4/6/2023</a:t>
            </a:fld>
            <a:endParaRPr lang="en-US" dirty="0"/>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6025923F-580B-A047-9C0E-6EE78A396537}" type="slidenum">
              <a:rPr lang="en-US" smtClean="0"/>
              <a:pPr/>
              <a:t>‹#›</a:t>
            </a:fld>
            <a:endParaRPr lang="en-US" dirty="0"/>
          </a:p>
        </p:txBody>
      </p:sp>
    </p:spTree>
    <p:extLst>
      <p:ext uri="{BB962C8B-B14F-4D97-AF65-F5344CB8AC3E}">
        <p14:creationId xmlns:p14="http://schemas.microsoft.com/office/powerpoint/2010/main" xmlns=""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10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83.xml"/><Relationship Id="rId1" Type="http://schemas.openxmlformats.org/officeDocument/2006/relationships/tags" Target="../tags/tag182.xml"/></Relationships>
</file>

<file path=ppt/slideLayouts/_rels/slideLayout10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85.xml"/><Relationship Id="rId1" Type="http://schemas.openxmlformats.org/officeDocument/2006/relationships/tags" Target="../tags/tag184.xml"/></Relationships>
</file>

<file path=ppt/slideLayouts/_rels/slideLayout10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87.xml"/><Relationship Id="rId1" Type="http://schemas.openxmlformats.org/officeDocument/2006/relationships/tags" Target="../tags/tag186.xml"/></Relationships>
</file>

<file path=ppt/slideLayouts/_rels/slideLayout103.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89.xml"/><Relationship Id="rId1" Type="http://schemas.openxmlformats.org/officeDocument/2006/relationships/tags" Target="../tags/tag188.xml"/></Relationships>
</file>

<file path=ppt/slideLayouts/_rels/slideLayout10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91.xml"/><Relationship Id="rId1" Type="http://schemas.openxmlformats.org/officeDocument/2006/relationships/tags" Target="../tags/tag190.xml"/></Relationships>
</file>

<file path=ppt/slideLayouts/_rels/slideLayout10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93.xml"/><Relationship Id="rId1" Type="http://schemas.openxmlformats.org/officeDocument/2006/relationships/tags" Target="../tags/tag192.xml"/></Relationships>
</file>

<file path=ppt/slideLayouts/_rels/slideLayout10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95.xml"/><Relationship Id="rId1" Type="http://schemas.openxmlformats.org/officeDocument/2006/relationships/tags" Target="../tags/tag194.xml"/></Relationships>
</file>

<file path=ppt/slideLayouts/_rels/slideLayout10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97.xml"/><Relationship Id="rId1" Type="http://schemas.openxmlformats.org/officeDocument/2006/relationships/tags" Target="../tags/tag196.xml"/></Relationships>
</file>

<file path=ppt/slideLayouts/_rels/slideLayout10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99.xml"/><Relationship Id="rId1" Type="http://schemas.openxmlformats.org/officeDocument/2006/relationships/tags" Target="../tags/tag198.xml"/></Relationships>
</file>

<file path=ppt/slideLayouts/_rels/slideLayout10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1.xml"/><Relationship Id="rId1" Type="http://schemas.openxmlformats.org/officeDocument/2006/relationships/tags" Target="../tags/tag200.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11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3.xml"/><Relationship Id="rId1" Type="http://schemas.openxmlformats.org/officeDocument/2006/relationships/tags" Target="../tags/tag202.xml"/></Relationships>
</file>

<file path=ppt/slideLayouts/_rels/slideLayout11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5.xml"/><Relationship Id="rId1" Type="http://schemas.openxmlformats.org/officeDocument/2006/relationships/tags" Target="../tags/tag204.xml"/></Relationships>
</file>

<file path=ppt/slideLayouts/_rels/slideLayout113.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7.xml"/><Relationship Id="rId1" Type="http://schemas.openxmlformats.org/officeDocument/2006/relationships/tags" Target="../tags/tag206.xml"/></Relationships>
</file>

<file path=ppt/slideLayouts/_rels/slideLayout11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9.xml"/><Relationship Id="rId1" Type="http://schemas.openxmlformats.org/officeDocument/2006/relationships/tags" Target="../tags/tag208.xml"/></Relationships>
</file>

<file path=ppt/slideLayouts/_rels/slideLayout11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1.xml"/><Relationship Id="rId1" Type="http://schemas.openxmlformats.org/officeDocument/2006/relationships/tags" Target="../tags/tag210.xml"/></Relationships>
</file>

<file path=ppt/slideLayouts/_rels/slideLayout11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3.xml"/><Relationship Id="rId1" Type="http://schemas.openxmlformats.org/officeDocument/2006/relationships/tags" Target="../tags/tag212.xml"/></Relationships>
</file>

<file path=ppt/slideLayouts/_rels/slideLayout11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5.xml"/><Relationship Id="rId1" Type="http://schemas.openxmlformats.org/officeDocument/2006/relationships/tags" Target="../tags/tag214.xml"/></Relationships>
</file>

<file path=ppt/slideLayouts/_rels/slideLayout11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7.xml"/><Relationship Id="rId1" Type="http://schemas.openxmlformats.org/officeDocument/2006/relationships/tags" Target="../tags/tag216.xml"/></Relationships>
</file>

<file path=ppt/slideLayouts/_rels/slideLayout1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122.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22.xml"/><Relationship Id="rId1" Type="http://schemas.openxmlformats.org/officeDocument/2006/relationships/tags" Target="../tags/tag221.xml"/></Relationships>
</file>

<file path=ppt/slideLayouts/_rels/slideLayout123.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24.xml"/><Relationship Id="rId1" Type="http://schemas.openxmlformats.org/officeDocument/2006/relationships/tags" Target="../tags/tag223.xml"/></Relationships>
</file>

<file path=ppt/slideLayouts/_rels/slideLayout124.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26.xml"/><Relationship Id="rId1" Type="http://schemas.openxmlformats.org/officeDocument/2006/relationships/tags" Target="../tags/tag225.xml"/></Relationships>
</file>

<file path=ppt/slideLayouts/_rels/slideLayout125.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28.xml"/><Relationship Id="rId1" Type="http://schemas.openxmlformats.org/officeDocument/2006/relationships/tags" Target="../tags/tag227.xml"/></Relationships>
</file>

<file path=ppt/slideLayouts/_rels/slideLayout126.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30.xml"/><Relationship Id="rId1" Type="http://schemas.openxmlformats.org/officeDocument/2006/relationships/tags" Target="../tags/tag229.xml"/></Relationships>
</file>

<file path=ppt/slideLayouts/_rels/slideLayout127.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32.xml"/><Relationship Id="rId1" Type="http://schemas.openxmlformats.org/officeDocument/2006/relationships/tags" Target="../tags/tag231.xml"/></Relationships>
</file>

<file path=ppt/slideLayouts/_rels/slideLayout128.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34.xml"/><Relationship Id="rId1" Type="http://schemas.openxmlformats.org/officeDocument/2006/relationships/tags" Target="../tags/tag233.xml"/></Relationships>
</file>

<file path=ppt/slideLayouts/_rels/slideLayout129.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36.xml"/><Relationship Id="rId1" Type="http://schemas.openxmlformats.org/officeDocument/2006/relationships/tags" Target="../tags/tag235.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30.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38.xml"/><Relationship Id="rId1" Type="http://schemas.openxmlformats.org/officeDocument/2006/relationships/tags" Target="../tags/tag237.xml"/></Relationships>
</file>

<file path=ppt/slideLayouts/_rels/slideLayout131.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0.xml"/><Relationship Id="rId1" Type="http://schemas.openxmlformats.org/officeDocument/2006/relationships/tags" Target="../tags/tag239.xml"/></Relationships>
</file>

<file path=ppt/slideLayouts/_rels/slideLayout132.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2.xml"/><Relationship Id="rId1" Type="http://schemas.openxmlformats.org/officeDocument/2006/relationships/tags" Target="../tags/tag241.xml"/></Relationships>
</file>

<file path=ppt/slideLayouts/_rels/slideLayout133.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4.xml"/><Relationship Id="rId1" Type="http://schemas.openxmlformats.org/officeDocument/2006/relationships/tags" Target="../tags/tag24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135.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6.xml"/><Relationship Id="rId1" Type="http://schemas.openxmlformats.org/officeDocument/2006/relationships/tags" Target="../tags/tag245.xml"/></Relationships>
</file>

<file path=ppt/slideLayouts/_rels/slideLayout136.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8.xml"/><Relationship Id="rId1" Type="http://schemas.openxmlformats.org/officeDocument/2006/relationships/tags" Target="../tags/tag247.xml"/></Relationships>
</file>

<file path=ppt/slideLayouts/_rels/slideLayout137.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50.xml"/><Relationship Id="rId1" Type="http://schemas.openxmlformats.org/officeDocument/2006/relationships/tags" Target="../tags/tag249.xml"/></Relationships>
</file>

<file path=ppt/slideLayouts/_rels/slideLayout138.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52.xml"/><Relationship Id="rId1" Type="http://schemas.openxmlformats.org/officeDocument/2006/relationships/tags" Target="../tags/tag251.xml"/></Relationships>
</file>

<file path=ppt/slideLayouts/_rels/slideLayout139.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54.xml"/><Relationship Id="rId1" Type="http://schemas.openxmlformats.org/officeDocument/2006/relationships/tags" Target="../tags/tag25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56.xml"/><Relationship Id="rId1" Type="http://schemas.openxmlformats.org/officeDocument/2006/relationships/tags" Target="../tags/tag255.xml"/></Relationships>
</file>

<file path=ppt/slideLayouts/_rels/slideLayout141.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58.xml"/><Relationship Id="rId1" Type="http://schemas.openxmlformats.org/officeDocument/2006/relationships/tags" Target="../tags/tag257.xml"/></Relationships>
</file>

<file path=ppt/slideLayouts/_rels/slideLayout142.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60.xml"/><Relationship Id="rId1" Type="http://schemas.openxmlformats.org/officeDocument/2006/relationships/tags" Target="../tags/tag259.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146.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65.xml"/><Relationship Id="rId1" Type="http://schemas.openxmlformats.org/officeDocument/2006/relationships/tags" Target="../tags/tag264.xml"/></Relationships>
</file>

<file path=ppt/slideLayouts/_rels/slideLayout147.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67.xml"/><Relationship Id="rId1" Type="http://schemas.openxmlformats.org/officeDocument/2006/relationships/tags" Target="../tags/tag266.xml"/></Relationships>
</file>

<file path=ppt/slideLayouts/_rels/slideLayout148.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69.xml"/><Relationship Id="rId1" Type="http://schemas.openxmlformats.org/officeDocument/2006/relationships/tags" Target="../tags/tag268.xml"/></Relationships>
</file>

<file path=ppt/slideLayouts/_rels/slideLayout149.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71.xml"/><Relationship Id="rId1" Type="http://schemas.openxmlformats.org/officeDocument/2006/relationships/tags" Target="../tags/tag270.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50.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73.xml"/><Relationship Id="rId1" Type="http://schemas.openxmlformats.org/officeDocument/2006/relationships/tags" Target="../tags/tag272.xml"/></Relationships>
</file>

<file path=ppt/slideLayouts/_rels/slideLayout151.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75.xml"/><Relationship Id="rId1" Type="http://schemas.openxmlformats.org/officeDocument/2006/relationships/tags" Target="../tags/tag274.xml"/></Relationships>
</file>

<file path=ppt/slideLayouts/_rels/slideLayout152.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77.xml"/><Relationship Id="rId1" Type="http://schemas.openxmlformats.org/officeDocument/2006/relationships/tags" Target="../tags/tag276.xml"/></Relationships>
</file>

<file path=ppt/slideLayouts/_rels/slideLayout153.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79.xml"/><Relationship Id="rId1" Type="http://schemas.openxmlformats.org/officeDocument/2006/relationships/tags" Target="../tags/tag278.xml"/></Relationships>
</file>

<file path=ppt/slideLayouts/_rels/slideLayout154.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81.xml"/><Relationship Id="rId1" Type="http://schemas.openxmlformats.org/officeDocument/2006/relationships/tags" Target="../tags/tag280.xml"/></Relationships>
</file>

<file path=ppt/slideLayouts/_rels/slideLayout155.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83.xml"/><Relationship Id="rId1" Type="http://schemas.openxmlformats.org/officeDocument/2006/relationships/tags" Target="../tags/tag282.xml"/></Relationships>
</file>

<file path=ppt/slideLayouts/_rels/slideLayout156.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85.xml"/><Relationship Id="rId1" Type="http://schemas.openxmlformats.org/officeDocument/2006/relationships/tags" Target="../tags/tag284.xml"/></Relationships>
</file>

<file path=ppt/slideLayouts/_rels/slideLayout157.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87.xml"/><Relationship Id="rId1" Type="http://schemas.openxmlformats.org/officeDocument/2006/relationships/tags" Target="../tags/tag286.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159.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89.xml"/><Relationship Id="rId1" Type="http://schemas.openxmlformats.org/officeDocument/2006/relationships/tags" Target="../tags/tag28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60.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91.xml"/><Relationship Id="rId1" Type="http://schemas.openxmlformats.org/officeDocument/2006/relationships/tags" Target="../tags/tag290.xml"/></Relationships>
</file>

<file path=ppt/slideLayouts/_rels/slideLayout161.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93.xml"/><Relationship Id="rId1" Type="http://schemas.openxmlformats.org/officeDocument/2006/relationships/tags" Target="../tags/tag292.xml"/></Relationships>
</file>

<file path=ppt/slideLayouts/_rels/slideLayout162.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95.xml"/><Relationship Id="rId1" Type="http://schemas.openxmlformats.org/officeDocument/2006/relationships/tags" Target="../tags/tag294.xml"/></Relationships>
</file>

<file path=ppt/slideLayouts/_rels/slideLayout163.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97.xml"/><Relationship Id="rId1" Type="http://schemas.openxmlformats.org/officeDocument/2006/relationships/tags" Target="../tags/tag296.xml"/></Relationships>
</file>

<file path=ppt/slideLayouts/_rels/slideLayout164.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99.xml"/><Relationship Id="rId1" Type="http://schemas.openxmlformats.org/officeDocument/2006/relationships/tags" Target="../tags/tag298.xml"/></Relationships>
</file>

<file path=ppt/slideLayouts/_rels/slideLayout165.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301.xml"/><Relationship Id="rId1" Type="http://schemas.openxmlformats.org/officeDocument/2006/relationships/tags" Target="../tags/tag300.xml"/></Relationships>
</file>

<file path=ppt/slideLayouts/_rels/slideLayout166.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303.xml"/><Relationship Id="rId1" Type="http://schemas.openxmlformats.org/officeDocument/2006/relationships/tags" Target="../tags/tag302.xml"/></Relationships>
</file>

<file path=ppt/slideLayouts/_rels/slideLayout16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1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8.xml"/><Relationship Id="rId1" Type="http://schemas.openxmlformats.org/officeDocument/2006/relationships/tags" Target="../tags/tag47.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0.xml"/><Relationship Id="rId1" Type="http://schemas.openxmlformats.org/officeDocument/2006/relationships/tags" Target="../tags/tag49.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2.xml"/><Relationship Id="rId1" Type="http://schemas.openxmlformats.org/officeDocument/2006/relationships/tags" Target="../tags/tag51.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4.xml"/><Relationship Id="rId1" Type="http://schemas.openxmlformats.org/officeDocument/2006/relationships/tags" Target="../tags/tag53.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6.xml"/><Relationship Id="rId1" Type="http://schemas.openxmlformats.org/officeDocument/2006/relationships/tags" Target="../tags/tag55.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8.xml"/><Relationship Id="rId1" Type="http://schemas.openxmlformats.org/officeDocument/2006/relationships/tags" Target="../tags/tag57.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0.xml"/><Relationship Id="rId1" Type="http://schemas.openxmlformats.org/officeDocument/2006/relationships/tags" Target="../tags/tag59.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2.xml"/><Relationship Id="rId1" Type="http://schemas.openxmlformats.org/officeDocument/2006/relationships/tags" Target="../tags/tag61.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4.xml"/><Relationship Id="rId1" Type="http://schemas.openxmlformats.org/officeDocument/2006/relationships/tags" Target="../tags/tag63.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6.xml"/><Relationship Id="rId1" Type="http://schemas.openxmlformats.org/officeDocument/2006/relationships/tags" Target="../tags/tag65.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8.xml"/><Relationship Id="rId1" Type="http://schemas.openxmlformats.org/officeDocument/2006/relationships/tags" Target="../tags/tag67.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0.xml"/><Relationship Id="rId1" Type="http://schemas.openxmlformats.org/officeDocument/2006/relationships/tags" Target="../tags/tag69.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2.xml"/><Relationship Id="rId1" Type="http://schemas.openxmlformats.org/officeDocument/2006/relationships/tags" Target="../tags/tag7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4.xml"/><Relationship Id="rId1" Type="http://schemas.openxmlformats.org/officeDocument/2006/relationships/tags" Target="../tags/tag73.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6.xml"/><Relationship Id="rId1" Type="http://schemas.openxmlformats.org/officeDocument/2006/relationships/tags" Target="../tags/tag75.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8.xml"/><Relationship Id="rId1" Type="http://schemas.openxmlformats.org/officeDocument/2006/relationships/tags" Target="../tags/tag77.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0.xml"/><Relationship Id="rId1" Type="http://schemas.openxmlformats.org/officeDocument/2006/relationships/tags" Target="../tags/tag79.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2.xml"/><Relationship Id="rId1" Type="http://schemas.openxmlformats.org/officeDocument/2006/relationships/tags" Target="../tags/tag81.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4.xml"/><Relationship Id="rId1" Type="http://schemas.openxmlformats.org/officeDocument/2006/relationships/tags" Target="../tags/tag83.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6.xml"/><Relationship Id="rId1" Type="http://schemas.openxmlformats.org/officeDocument/2006/relationships/tags" Target="../tags/tag85.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5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93.xml"/><Relationship Id="rId1" Type="http://schemas.openxmlformats.org/officeDocument/2006/relationships/tags" Target="../tags/tag92.xml"/></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95.xml"/><Relationship Id="rId1" Type="http://schemas.openxmlformats.org/officeDocument/2006/relationships/tags" Target="../tags/tag94.xml"/></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97.xml"/><Relationship Id="rId1" Type="http://schemas.openxmlformats.org/officeDocument/2006/relationships/tags" Target="../tags/tag96.xml"/></Relationships>
</file>

<file path=ppt/slideLayouts/_rels/slideLayout5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99.xml"/><Relationship Id="rId1" Type="http://schemas.openxmlformats.org/officeDocument/2006/relationships/tags" Target="../tags/tag98.xml"/></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1.xml"/><Relationship Id="rId1" Type="http://schemas.openxmlformats.org/officeDocument/2006/relationships/tags" Target="../tags/tag100.xml"/></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3.xml"/><Relationship Id="rId1" Type="http://schemas.openxmlformats.org/officeDocument/2006/relationships/tags" Target="../tags/tag102.xml"/></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5.xml"/><Relationship Id="rId1" Type="http://schemas.openxmlformats.org/officeDocument/2006/relationships/tags" Target="../tags/tag104.xml"/></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7.xml"/><Relationship Id="rId1" Type="http://schemas.openxmlformats.org/officeDocument/2006/relationships/tags" Target="../tags/tag106.xml"/></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9.xml"/><Relationship Id="rId1" Type="http://schemas.openxmlformats.org/officeDocument/2006/relationships/tags" Target="../tags/tag108.xml"/></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1.xml"/><Relationship Id="rId1" Type="http://schemas.openxmlformats.org/officeDocument/2006/relationships/tags" Target="../tags/tag110.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3.xml"/><Relationship Id="rId1" Type="http://schemas.openxmlformats.org/officeDocument/2006/relationships/tags" Target="../tags/tag112.xml"/></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5.xml"/><Relationship Id="rId1" Type="http://schemas.openxmlformats.org/officeDocument/2006/relationships/tags" Target="../tags/tag11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7.xml"/><Relationship Id="rId1" Type="http://schemas.openxmlformats.org/officeDocument/2006/relationships/tags" Target="../tags/tag116.xml"/></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9.xml"/><Relationship Id="rId1" Type="http://schemas.openxmlformats.org/officeDocument/2006/relationships/tags" Target="../tags/tag118.xml"/></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1.xml"/><Relationship Id="rId1" Type="http://schemas.openxmlformats.org/officeDocument/2006/relationships/tags" Target="../tags/tag120.xml"/></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3.xml"/><Relationship Id="rId1" Type="http://schemas.openxmlformats.org/officeDocument/2006/relationships/tags" Target="../tags/tag122.xml"/></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5.xml"/><Relationship Id="rId1" Type="http://schemas.openxmlformats.org/officeDocument/2006/relationships/tags" Target="../tags/tag124.xml"/></Relationships>
</file>

<file path=ppt/slideLayouts/_rels/slideLayout6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7.xml"/><Relationship Id="rId1" Type="http://schemas.openxmlformats.org/officeDocument/2006/relationships/tags" Target="../tags/tag126.xml"/></Relationships>
</file>

<file path=ppt/slideLayouts/_rels/slideLayout6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9.xml"/><Relationship Id="rId1" Type="http://schemas.openxmlformats.org/officeDocument/2006/relationships/tags" Target="../tags/tag128.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7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1.xml"/><Relationship Id="rId1" Type="http://schemas.openxmlformats.org/officeDocument/2006/relationships/tags" Target="../tags/tag130.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36.xml"/><Relationship Id="rId1" Type="http://schemas.openxmlformats.org/officeDocument/2006/relationships/tags" Target="../tags/tag135.xml"/></Relationships>
</file>

<file path=ppt/slideLayouts/_rels/slideLayout7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38.xml"/><Relationship Id="rId1" Type="http://schemas.openxmlformats.org/officeDocument/2006/relationships/tags" Target="../tags/tag137.xml"/></Relationships>
</file>

<file path=ppt/slideLayouts/_rels/slideLayout7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40.xml"/><Relationship Id="rId1" Type="http://schemas.openxmlformats.org/officeDocument/2006/relationships/tags" Target="../tags/tag139.xml"/></Relationships>
</file>

<file path=ppt/slideLayouts/_rels/slideLayout7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42.xml"/><Relationship Id="rId1" Type="http://schemas.openxmlformats.org/officeDocument/2006/relationships/tags" Target="../tags/tag141.xml"/></Relationships>
</file>

<file path=ppt/slideLayouts/_rels/slideLayout7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44.xml"/><Relationship Id="rId1" Type="http://schemas.openxmlformats.org/officeDocument/2006/relationships/tags" Target="../tags/tag143.xml"/></Relationships>
</file>

<file path=ppt/slideLayouts/_rels/slideLayout7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46.xml"/><Relationship Id="rId1" Type="http://schemas.openxmlformats.org/officeDocument/2006/relationships/tags" Target="../tags/tag145.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8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48.xml"/><Relationship Id="rId1" Type="http://schemas.openxmlformats.org/officeDocument/2006/relationships/tags" Target="../tags/tag147.xml"/></Relationships>
</file>

<file path=ppt/slideLayouts/_rels/slideLayout8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0.xml"/><Relationship Id="rId1" Type="http://schemas.openxmlformats.org/officeDocument/2006/relationships/tags" Target="../tags/tag149.xml"/></Relationships>
</file>

<file path=ppt/slideLayouts/_rels/slideLayout8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2.xml"/><Relationship Id="rId1" Type="http://schemas.openxmlformats.org/officeDocument/2006/relationships/tags" Target="../tags/tag151.xml"/></Relationships>
</file>

<file path=ppt/slideLayouts/_rels/slideLayout8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4.xml"/><Relationship Id="rId1" Type="http://schemas.openxmlformats.org/officeDocument/2006/relationships/tags" Target="../tags/tag153.xml"/></Relationships>
</file>

<file path=ppt/slideLayouts/_rels/slideLayout8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6.xml"/><Relationship Id="rId1" Type="http://schemas.openxmlformats.org/officeDocument/2006/relationships/tags" Target="../tags/tag155.xml"/></Relationships>
</file>

<file path=ppt/slideLayouts/_rels/slideLayout8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8.xml"/><Relationship Id="rId1" Type="http://schemas.openxmlformats.org/officeDocument/2006/relationships/tags" Target="../tags/tag157.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0.xml"/><Relationship Id="rId1" Type="http://schemas.openxmlformats.org/officeDocument/2006/relationships/tags" Target="../tags/tag159.xml"/></Relationships>
</file>

<file path=ppt/slideLayouts/_rels/slideLayout8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2.xml"/><Relationship Id="rId1" Type="http://schemas.openxmlformats.org/officeDocument/2006/relationships/tags" Target="../tags/tag161.xml"/></Relationships>
</file>

<file path=ppt/slideLayouts/_rels/slideLayout8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4.xml"/><Relationship Id="rId1" Type="http://schemas.openxmlformats.org/officeDocument/2006/relationships/tags" Target="../tags/tag163.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9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6.xml"/><Relationship Id="rId1" Type="http://schemas.openxmlformats.org/officeDocument/2006/relationships/tags" Target="../tags/tag165.xml"/></Relationships>
</file>

<file path=ppt/slideLayouts/_rels/slideLayout9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8.xml"/><Relationship Id="rId1" Type="http://schemas.openxmlformats.org/officeDocument/2006/relationships/tags" Target="../tags/tag167.xml"/></Relationships>
</file>

<file path=ppt/slideLayouts/_rels/slideLayout9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0.xml"/><Relationship Id="rId1" Type="http://schemas.openxmlformats.org/officeDocument/2006/relationships/tags" Target="../tags/tag169.xml"/></Relationships>
</file>

<file path=ppt/slideLayouts/_rels/slideLayout9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2.xml"/><Relationship Id="rId1" Type="http://schemas.openxmlformats.org/officeDocument/2006/relationships/tags" Target="../tags/tag171.xml"/></Relationships>
</file>

<file path=ppt/slideLayouts/_rels/slideLayout9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4.xml"/><Relationship Id="rId1" Type="http://schemas.openxmlformats.org/officeDocument/2006/relationships/tags" Target="../tags/tag173.xml"/></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79.xml"/><Relationship Id="rId1" Type="http://schemas.openxmlformats.org/officeDocument/2006/relationships/tags" Target="../tags/tag178.xml"/></Relationships>
</file>

<file path=ppt/slideLayouts/_rels/slideLayout9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81.xml"/><Relationship Id="rId1" Type="http://schemas.openxmlformats.org/officeDocument/2006/relationships/tags" Target="../tags/tag18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49427080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135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Tree>
    <p:extLst>
      <p:ext uri="{BB962C8B-B14F-4D97-AF65-F5344CB8AC3E}">
        <p14:creationId xmlns:p14="http://schemas.microsoft.com/office/powerpoint/2010/main" xmlns="" val="241124439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1" name="Text Placeholder 4"/>
          <p:cNvSpPr>
            <a:spLocks noGrp="1"/>
          </p:cNvSpPr>
          <p:nvPr>
            <p:ph type="body" sz="quarter" idx="10"/>
          </p:nvPr>
        </p:nvSpPr>
        <p:spPr>
          <a:xfrm>
            <a:off x="393702" y="1412779"/>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3941595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4" name="Text Placeholder 4"/>
          <p:cNvSpPr>
            <a:spLocks noGrp="1"/>
          </p:cNvSpPr>
          <p:nvPr>
            <p:ph type="body" sz="quarter" idx="14"/>
          </p:nvPr>
        </p:nvSpPr>
        <p:spPr>
          <a:xfrm>
            <a:off x="393702" y="1412779"/>
            <a:ext cx="5414268" cy="4680049"/>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4" y="1412779"/>
            <a:ext cx="5414268" cy="4680049"/>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33880079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Tree>
    <p:extLst>
      <p:ext uri="{BB962C8B-B14F-4D97-AF65-F5344CB8AC3E}">
        <p14:creationId xmlns:p14="http://schemas.microsoft.com/office/powerpoint/2010/main" xmlns="" val="404759857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2" y="5681851"/>
            <a:ext cx="11462940" cy="409469"/>
          </a:xfrm>
        </p:spPr>
        <p:txBody>
          <a:bodyPr bIns="0" anchor="b">
            <a:noAutofit/>
          </a:bodyPr>
          <a:lstStyle>
            <a:lvl1pPr>
              <a:spcBef>
                <a:spcPts val="0"/>
              </a:spcBef>
              <a:defRPr sz="6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1"/>
          </p:nvPr>
        </p:nvSpPr>
        <p:spPr>
          <a:xfrm>
            <a:off x="393702"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60133229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0" hasCustomPrompt="1"/>
          </p:nvPr>
        </p:nvSpPr>
        <p:spPr>
          <a:xfrm>
            <a:off x="393702" y="5681851"/>
            <a:ext cx="11462940" cy="409469"/>
          </a:xfrm>
        </p:spPr>
        <p:txBody>
          <a:bodyPr bIns="0" anchor="b">
            <a:noAutofit/>
          </a:bodyPr>
          <a:lstStyle>
            <a:lvl1pPr>
              <a:spcBef>
                <a:spcPts val="0"/>
              </a:spcBef>
              <a:defRPr sz="600" b="0"/>
            </a:lvl1pPr>
          </a:lstStyle>
          <a:p>
            <a:pPr lvl="0"/>
            <a:r>
              <a:rPr lang="en-US" dirty="0"/>
              <a:t>Source: Xxx</a:t>
            </a:r>
          </a:p>
        </p:txBody>
      </p:sp>
      <p:sp>
        <p:nvSpPr>
          <p:cNvPr id="10" name="Text Placeholder 4"/>
          <p:cNvSpPr>
            <a:spLocks noGrp="1"/>
          </p:cNvSpPr>
          <p:nvPr>
            <p:ph type="body" sz="quarter" idx="12"/>
          </p:nvPr>
        </p:nvSpPr>
        <p:spPr>
          <a:xfrm>
            <a:off x="393702" y="1196752"/>
            <a:ext cx="5414268" cy="4487075"/>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4" y="1196752"/>
            <a:ext cx="5414268" cy="4487075"/>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178711085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8" name="Text Placeholder 4"/>
          <p:cNvSpPr>
            <a:spLocks noGrp="1"/>
          </p:cNvSpPr>
          <p:nvPr>
            <p:ph type="body" sz="quarter" idx="10" hasCustomPrompt="1"/>
          </p:nvPr>
        </p:nvSpPr>
        <p:spPr>
          <a:xfrm>
            <a:off x="393702" y="5681851"/>
            <a:ext cx="11462940" cy="409469"/>
          </a:xfrm>
        </p:spPr>
        <p:txBody>
          <a:bodyPr bIns="0" anchor="b">
            <a:noAutofit/>
          </a:bodyPr>
          <a:lstStyle>
            <a:lvl1pPr>
              <a:spcBef>
                <a:spcPts val="0"/>
              </a:spcBef>
              <a:defRPr sz="600" b="0"/>
            </a:lvl1pPr>
          </a:lstStyle>
          <a:p>
            <a:pPr lvl="0"/>
            <a:r>
              <a:rPr lang="en-US" dirty="0"/>
              <a:t>Source: Xxx</a:t>
            </a:r>
          </a:p>
        </p:txBody>
      </p:sp>
    </p:spTree>
    <p:extLst>
      <p:ext uri="{BB962C8B-B14F-4D97-AF65-F5344CB8AC3E}">
        <p14:creationId xmlns:p14="http://schemas.microsoft.com/office/powerpoint/2010/main" xmlns="" val="37114714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2" name="Text Placeholder 4"/>
          <p:cNvSpPr>
            <a:spLocks noGrp="1"/>
          </p:cNvSpPr>
          <p:nvPr>
            <p:ph type="body" sz="quarter" idx="10" hasCustomPrompt="1"/>
          </p:nvPr>
        </p:nvSpPr>
        <p:spPr>
          <a:xfrm>
            <a:off x="393702" y="5681851"/>
            <a:ext cx="11462940" cy="409469"/>
          </a:xfrm>
        </p:spPr>
        <p:txBody>
          <a:bodyPr bIns="0" anchor="b">
            <a:noAutofit/>
          </a:bodyPr>
          <a:lstStyle>
            <a:lvl1pPr>
              <a:spcBef>
                <a:spcPts val="0"/>
              </a:spcBef>
              <a:defRPr sz="600" b="0"/>
            </a:lvl1pPr>
          </a:lstStyle>
          <a:p>
            <a:pPr lvl="0"/>
            <a:r>
              <a:rPr lang="en-US" dirty="0"/>
              <a:t>Source: Xxx</a:t>
            </a:r>
          </a:p>
        </p:txBody>
      </p:sp>
      <p:sp>
        <p:nvSpPr>
          <p:cNvPr id="13" name="Text Placeholder 4"/>
          <p:cNvSpPr>
            <a:spLocks noGrp="1"/>
          </p:cNvSpPr>
          <p:nvPr>
            <p:ph type="body" sz="quarter" idx="14"/>
          </p:nvPr>
        </p:nvSpPr>
        <p:spPr>
          <a:xfrm>
            <a:off x="393702"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33065388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5" name="Text Placeholder 4"/>
          <p:cNvSpPr>
            <a:spLocks noGrp="1"/>
          </p:cNvSpPr>
          <p:nvPr>
            <p:ph type="body" sz="quarter" idx="14"/>
          </p:nvPr>
        </p:nvSpPr>
        <p:spPr>
          <a:xfrm>
            <a:off x="393702" y="1412779"/>
            <a:ext cx="5414268" cy="4281441"/>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2" y="5681851"/>
            <a:ext cx="11462940" cy="409469"/>
          </a:xfrm>
        </p:spPr>
        <p:txBody>
          <a:bodyPr bIns="0" anchor="b">
            <a:noAutofit/>
          </a:bodyPr>
          <a:lstStyle>
            <a:lvl1pPr>
              <a:spcBef>
                <a:spcPts val="0"/>
              </a:spcBef>
              <a:defRPr sz="600" b="0"/>
            </a:lvl1pPr>
          </a:lstStyle>
          <a:p>
            <a:pPr lvl="0"/>
            <a:r>
              <a:rPr lang="en-US" dirty="0"/>
              <a:t>Source: Xxx</a:t>
            </a:r>
          </a:p>
        </p:txBody>
      </p:sp>
      <p:sp>
        <p:nvSpPr>
          <p:cNvPr id="9"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4" y="1412779"/>
            <a:ext cx="5414268" cy="4281441"/>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8595445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0" hasCustomPrompt="1"/>
          </p:nvPr>
        </p:nvSpPr>
        <p:spPr>
          <a:xfrm>
            <a:off x="393702" y="5681851"/>
            <a:ext cx="11462940" cy="409469"/>
          </a:xfrm>
        </p:spPr>
        <p:txBody>
          <a:bodyPr bIns="0" anchor="b">
            <a:noAutofit/>
          </a:bodyPr>
          <a:lstStyle>
            <a:lvl1pPr>
              <a:spcBef>
                <a:spcPts val="0"/>
              </a:spcBef>
              <a:defRPr sz="600" b="0"/>
            </a:lvl1pPr>
          </a:lstStyle>
          <a:p>
            <a:pPr lvl="0"/>
            <a:r>
              <a:rPr lang="en-US" dirty="0"/>
              <a:t>Source: Xxx</a:t>
            </a:r>
          </a:p>
        </p:txBody>
      </p:sp>
      <p:sp>
        <p:nvSpPr>
          <p:cNvPr id="10"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9193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3146859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20" y="2276875"/>
            <a:ext cx="11041721" cy="936625"/>
          </a:xfrm>
          <a:prstGeom prst="rect">
            <a:avLst/>
          </a:prstGeom>
          <a:noFill/>
        </p:spPr>
        <p:txBody>
          <a:bodyPr anchor="ctr">
            <a:normAutofit/>
          </a:bodyPr>
          <a:lstStyle>
            <a:lvl1pPr>
              <a:defRPr sz="2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3" y="6163539"/>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2225199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4" name="Picture Placeholder 3"/>
          <p:cNvSpPr>
            <a:spLocks noGrp="1"/>
          </p:cNvSpPr>
          <p:nvPr>
            <p:ph type="pic" sz="quarter" idx="14" hasCustomPrompt="1"/>
          </p:nvPr>
        </p:nvSpPr>
        <p:spPr>
          <a:xfrm>
            <a:off x="431802" y="1412775"/>
            <a:ext cx="3878097" cy="4680049"/>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4" name="Text Placeholder 4"/>
          <p:cNvSpPr>
            <a:spLocks noGrp="1"/>
          </p:cNvSpPr>
          <p:nvPr>
            <p:ph type="body" sz="quarter" idx="15"/>
          </p:nvPr>
        </p:nvSpPr>
        <p:spPr>
          <a:xfrm>
            <a:off x="4597929" y="1412779"/>
            <a:ext cx="7296811" cy="4680049"/>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7505864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8688290" y="1412776"/>
            <a:ext cx="3206023" cy="468004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5" name="Text Placeholder 4"/>
          <p:cNvSpPr>
            <a:spLocks noGrp="1"/>
          </p:cNvSpPr>
          <p:nvPr>
            <p:ph type="body" sz="quarter" idx="15"/>
          </p:nvPr>
        </p:nvSpPr>
        <p:spPr>
          <a:xfrm>
            <a:off x="431802" y="1412777"/>
            <a:ext cx="8006556" cy="4680048"/>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98896781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5" name="Text Placeholder 4"/>
          <p:cNvSpPr>
            <a:spLocks noGrp="1"/>
          </p:cNvSpPr>
          <p:nvPr>
            <p:ph type="body" sz="quarter" idx="16"/>
          </p:nvPr>
        </p:nvSpPr>
        <p:spPr>
          <a:xfrm>
            <a:off x="431802" y="3532181"/>
            <a:ext cx="11462940" cy="2551450"/>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4029257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5" name="Text Placeholder 4"/>
          <p:cNvSpPr>
            <a:spLocks noGrp="1"/>
          </p:cNvSpPr>
          <p:nvPr>
            <p:ph type="body" sz="quarter" idx="16"/>
          </p:nvPr>
        </p:nvSpPr>
        <p:spPr>
          <a:xfrm>
            <a:off x="431802" y="1412776"/>
            <a:ext cx="11462940" cy="2143224"/>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5654271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52" y="3645024"/>
            <a:ext cx="3500705"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7" name="Picture Placeholder 3"/>
          <p:cNvSpPr>
            <a:spLocks noGrp="1"/>
          </p:cNvSpPr>
          <p:nvPr>
            <p:ph type="pic" sz="quarter" idx="15" hasCustomPrompt="1"/>
          </p:nvPr>
        </p:nvSpPr>
        <p:spPr>
          <a:xfrm>
            <a:off x="4390545" y="3645024"/>
            <a:ext cx="3500705"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8" name="Picture Placeholder 3"/>
          <p:cNvSpPr>
            <a:spLocks noGrp="1"/>
          </p:cNvSpPr>
          <p:nvPr>
            <p:ph type="pic" sz="quarter" idx="16" hasCustomPrompt="1"/>
          </p:nvPr>
        </p:nvSpPr>
        <p:spPr>
          <a:xfrm>
            <a:off x="8394037" y="3645024"/>
            <a:ext cx="3500705"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9" name="Text Placeholder 4"/>
          <p:cNvSpPr>
            <a:spLocks noGrp="1"/>
          </p:cNvSpPr>
          <p:nvPr>
            <p:ph type="body" sz="quarter" idx="17"/>
          </p:nvPr>
        </p:nvSpPr>
        <p:spPr>
          <a:xfrm>
            <a:off x="431802" y="1412776"/>
            <a:ext cx="11462940" cy="2143224"/>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93987415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6" name="Picture Placeholder 3"/>
          <p:cNvSpPr>
            <a:spLocks noGrp="1"/>
          </p:cNvSpPr>
          <p:nvPr>
            <p:ph type="pic" sz="quarter" idx="14" hasCustomPrompt="1"/>
          </p:nvPr>
        </p:nvSpPr>
        <p:spPr>
          <a:xfrm>
            <a:off x="387052" y="1412776"/>
            <a:ext cx="3500705" cy="2160240"/>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7" name="Picture Placeholder 3"/>
          <p:cNvSpPr>
            <a:spLocks noGrp="1"/>
          </p:cNvSpPr>
          <p:nvPr>
            <p:ph type="pic" sz="quarter" idx="15" hasCustomPrompt="1"/>
          </p:nvPr>
        </p:nvSpPr>
        <p:spPr>
          <a:xfrm>
            <a:off x="4390545" y="1412776"/>
            <a:ext cx="3500705" cy="2160240"/>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8" name="Picture Placeholder 3"/>
          <p:cNvSpPr>
            <a:spLocks noGrp="1"/>
          </p:cNvSpPr>
          <p:nvPr>
            <p:ph type="pic" sz="quarter" idx="16" hasCustomPrompt="1"/>
          </p:nvPr>
        </p:nvSpPr>
        <p:spPr>
          <a:xfrm>
            <a:off x="8394037" y="1412776"/>
            <a:ext cx="3500705" cy="2160240"/>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20" name="Text Placeholder 4"/>
          <p:cNvSpPr>
            <a:spLocks noGrp="1"/>
          </p:cNvSpPr>
          <p:nvPr>
            <p:ph type="body" sz="quarter" idx="17"/>
          </p:nvPr>
        </p:nvSpPr>
        <p:spPr>
          <a:xfrm>
            <a:off x="431802" y="3703287"/>
            <a:ext cx="11462940" cy="2380344"/>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2780515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7" name="Picture Placeholder 3"/>
          <p:cNvSpPr>
            <a:spLocks noGrp="1"/>
          </p:cNvSpPr>
          <p:nvPr>
            <p:ph type="pic" sz="quarter" idx="14" hasCustomPrompt="1"/>
          </p:nvPr>
        </p:nvSpPr>
        <p:spPr>
          <a:xfrm>
            <a:off x="431802" y="1412776"/>
            <a:ext cx="3878097" cy="151216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9" name="Picture Placeholder 3"/>
          <p:cNvSpPr>
            <a:spLocks noGrp="1"/>
          </p:cNvSpPr>
          <p:nvPr>
            <p:ph type="pic" sz="quarter" idx="15" hasCustomPrompt="1"/>
          </p:nvPr>
        </p:nvSpPr>
        <p:spPr>
          <a:xfrm>
            <a:off x="431802" y="2975180"/>
            <a:ext cx="3878097" cy="151216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20" name="Picture Placeholder 3"/>
          <p:cNvSpPr>
            <a:spLocks noGrp="1"/>
          </p:cNvSpPr>
          <p:nvPr>
            <p:ph type="pic" sz="quarter" idx="16" hasCustomPrompt="1"/>
          </p:nvPr>
        </p:nvSpPr>
        <p:spPr>
          <a:xfrm>
            <a:off x="431802" y="4537584"/>
            <a:ext cx="3878097" cy="154109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08825702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7" name="Picture Placeholder 3"/>
          <p:cNvSpPr>
            <a:spLocks noGrp="1"/>
          </p:cNvSpPr>
          <p:nvPr>
            <p:ph type="pic" sz="quarter" idx="14" hasCustomPrompt="1"/>
          </p:nvPr>
        </p:nvSpPr>
        <p:spPr>
          <a:xfrm>
            <a:off x="8016645" y="1412776"/>
            <a:ext cx="3878097" cy="151216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9" name="Picture Placeholder 3"/>
          <p:cNvSpPr>
            <a:spLocks noGrp="1"/>
          </p:cNvSpPr>
          <p:nvPr>
            <p:ph type="pic" sz="quarter" idx="15" hasCustomPrompt="1"/>
          </p:nvPr>
        </p:nvSpPr>
        <p:spPr>
          <a:xfrm>
            <a:off x="8016645" y="2976533"/>
            <a:ext cx="3878097" cy="151216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20" name="Picture Placeholder 3"/>
          <p:cNvSpPr>
            <a:spLocks noGrp="1"/>
          </p:cNvSpPr>
          <p:nvPr>
            <p:ph type="pic" sz="quarter" idx="16" hasCustomPrompt="1"/>
          </p:nvPr>
        </p:nvSpPr>
        <p:spPr>
          <a:xfrm>
            <a:off x="8016645" y="4540292"/>
            <a:ext cx="3878097" cy="1548783"/>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0" name="Text Placeholder 4"/>
          <p:cNvSpPr>
            <a:spLocks noGrp="1"/>
          </p:cNvSpPr>
          <p:nvPr>
            <p:ph type="body" sz="quarter" idx="17"/>
          </p:nvPr>
        </p:nvSpPr>
        <p:spPr>
          <a:xfrm>
            <a:off x="431802" y="1412780"/>
            <a:ext cx="7405311" cy="4665905"/>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92517437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prstClr val="white"/>
              </a:solidFill>
            </a:endParaRPr>
          </a:p>
        </p:txBody>
      </p:sp>
      <p:sp>
        <p:nvSpPr>
          <p:cNvPr id="12" name="Text Placeholder 5"/>
          <p:cNvSpPr>
            <a:spLocks noGrp="1"/>
          </p:cNvSpPr>
          <p:nvPr>
            <p:ph type="body" sz="quarter" idx="10" hasCustomPrompt="1"/>
          </p:nvPr>
        </p:nvSpPr>
        <p:spPr>
          <a:xfrm>
            <a:off x="3779998" y="2696461"/>
            <a:ext cx="5196324" cy="266322"/>
          </a:xfrm>
        </p:spPr>
        <p:txBody>
          <a:bodyPr lIns="36000" rIns="36000" anchor="ctr">
            <a:noAutofit/>
          </a:bodyPr>
          <a:lstStyle>
            <a:lvl1pPr>
              <a:defRPr sz="105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8" y="2963910"/>
            <a:ext cx="5196324" cy="266322"/>
          </a:xfrm>
        </p:spPr>
        <p:txBody>
          <a:bodyPr lIns="36000" rIns="36000" anchor="ctr">
            <a:noAutofit/>
          </a:bodyPr>
          <a:lstStyle>
            <a:lvl1pPr>
              <a:defRPr sz="825"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825" b="0">
                <a:solidFill>
                  <a:schemeClr val="tx2"/>
                </a:solidFill>
              </a:defRPr>
            </a:lvl1pPr>
          </a:lstStyle>
          <a:p>
            <a:pPr lvl="0"/>
            <a:r>
              <a:rPr lang="en-US" dirty="0"/>
              <a:t>+27 (0)21 XXX XXXX</a:t>
            </a:r>
            <a:endParaRPr lang="en-GB" dirty="0"/>
          </a:p>
        </p:txBody>
      </p:sp>
      <p:sp>
        <p:nvSpPr>
          <p:cNvPr id="15" name="Rectangle 14"/>
          <p:cNvSpPr/>
          <p:nvPr userDrawn="1"/>
        </p:nvSpPr>
        <p:spPr>
          <a:xfrm>
            <a:off x="3779997" y="3497483"/>
            <a:ext cx="536899" cy="261610"/>
          </a:xfrm>
          <a:prstGeom prst="rect">
            <a:avLst/>
          </a:prstGeom>
        </p:spPr>
        <p:txBody>
          <a:bodyPr vert="horz" lIns="27000" tIns="54000" rIns="27000" bIns="54000" rtlCol="0" anchor="ctr">
            <a:noAutofit/>
          </a:bodyPr>
          <a:lstStyle/>
          <a:p>
            <a:pPr>
              <a:spcBef>
                <a:spcPts val="225"/>
              </a:spcBef>
              <a:buFont typeface="Arial" pitchFamily="34" charset="0"/>
              <a:buNone/>
            </a:pPr>
            <a:r>
              <a:rPr lang="en-GB" sz="825" b="1" dirty="0">
                <a:solidFill>
                  <a:srgbClr val="003399"/>
                </a:solidFill>
              </a:rPr>
              <a:t>Tel:</a:t>
            </a:r>
          </a:p>
        </p:txBody>
      </p:sp>
      <p:sp>
        <p:nvSpPr>
          <p:cNvPr id="16" name="Text Placeholder 5"/>
          <p:cNvSpPr>
            <a:spLocks noGrp="1"/>
          </p:cNvSpPr>
          <p:nvPr>
            <p:ph type="body" sz="quarter" idx="13" hasCustomPrompt="1"/>
          </p:nvPr>
        </p:nvSpPr>
        <p:spPr>
          <a:xfrm>
            <a:off x="6840160" y="3494035"/>
            <a:ext cx="1920213" cy="266322"/>
          </a:xfrm>
        </p:spPr>
        <p:txBody>
          <a:bodyPr lIns="36000" rIns="36000" anchor="ctr">
            <a:noAutofit/>
          </a:bodyPr>
          <a:lstStyle>
            <a:lvl1pPr>
              <a:defRPr sz="825" b="0">
                <a:solidFill>
                  <a:schemeClr val="tx2"/>
                </a:solidFill>
              </a:defRPr>
            </a:lvl1pPr>
          </a:lstStyle>
          <a:p>
            <a:pPr lvl="0"/>
            <a:r>
              <a:rPr lang="en-US" dirty="0"/>
              <a:t>+27 (0)21 XXX XXXX</a:t>
            </a:r>
            <a:endParaRPr lang="en-GB" dirty="0"/>
          </a:p>
        </p:txBody>
      </p:sp>
      <p:sp>
        <p:nvSpPr>
          <p:cNvPr id="17" name="Rectangle 16"/>
          <p:cNvSpPr/>
          <p:nvPr userDrawn="1"/>
        </p:nvSpPr>
        <p:spPr>
          <a:xfrm>
            <a:off x="6373916" y="3497483"/>
            <a:ext cx="536899" cy="261610"/>
          </a:xfrm>
          <a:prstGeom prst="rect">
            <a:avLst/>
          </a:prstGeom>
        </p:spPr>
        <p:txBody>
          <a:bodyPr vert="horz" lIns="27000" tIns="54000" rIns="27000" bIns="54000" rtlCol="0" anchor="ctr">
            <a:noAutofit/>
          </a:bodyPr>
          <a:lstStyle/>
          <a:p>
            <a:pPr>
              <a:spcBef>
                <a:spcPts val="225"/>
              </a:spcBef>
              <a:buFont typeface="Arial" pitchFamily="34" charset="0"/>
              <a:buNone/>
            </a:pPr>
            <a:r>
              <a:rPr lang="en-GB" sz="825" b="1" dirty="0">
                <a:solidFill>
                  <a:srgbClr val="003399"/>
                </a:solidFill>
              </a:rPr>
              <a:t>Fax:</a:t>
            </a:r>
          </a:p>
        </p:txBody>
      </p:sp>
      <p:sp>
        <p:nvSpPr>
          <p:cNvPr id="18" name="Text Placeholder 5"/>
          <p:cNvSpPr>
            <a:spLocks noGrp="1"/>
          </p:cNvSpPr>
          <p:nvPr>
            <p:ph type="body" sz="quarter" idx="14" hasCustomPrompt="1"/>
          </p:nvPr>
        </p:nvSpPr>
        <p:spPr>
          <a:xfrm>
            <a:off x="3779998" y="3768568"/>
            <a:ext cx="4978745" cy="266322"/>
          </a:xfrm>
        </p:spPr>
        <p:txBody>
          <a:bodyPr lIns="36000" rIns="36000" anchor="ctr">
            <a:noAutofit/>
          </a:bodyPr>
          <a:lstStyle>
            <a:lvl1pPr>
              <a:defRPr sz="825"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7" y="4043102"/>
            <a:ext cx="4978745" cy="261610"/>
          </a:xfrm>
          <a:prstGeom prst="rect">
            <a:avLst/>
          </a:prstGeom>
        </p:spPr>
        <p:txBody>
          <a:bodyPr vert="horz" lIns="27000" tIns="54000" rIns="27000" bIns="54000" rtlCol="0" anchor="ctr">
            <a:noAutofit/>
          </a:bodyPr>
          <a:lstStyle/>
          <a:p>
            <a:pPr>
              <a:spcBef>
                <a:spcPts val="225"/>
              </a:spcBef>
              <a:buFont typeface="Arial" pitchFamily="34" charset="0"/>
              <a:buNone/>
            </a:pPr>
            <a:r>
              <a:rPr lang="en-GB" sz="825" b="1" dirty="0">
                <a:solidFill>
                  <a:srgbClr val="003399"/>
                </a:solidFill>
              </a:rPr>
              <a:t>www.westerncape.gov.za</a:t>
            </a:r>
          </a:p>
        </p:txBody>
      </p:sp>
      <p:sp>
        <p:nvSpPr>
          <p:cNvPr id="6" name="Rectangle 5"/>
          <p:cNvSpPr/>
          <p:nvPr userDrawn="1"/>
        </p:nvSpPr>
        <p:spPr>
          <a:xfrm>
            <a:off x="393702" y="565704"/>
            <a:ext cx="1848583" cy="461665"/>
          </a:xfrm>
          <a:prstGeom prst="rect">
            <a:avLst/>
          </a:prstGeom>
        </p:spPr>
        <p:txBody>
          <a:bodyPr wrap="none">
            <a:spAutoFit/>
          </a:bodyPr>
          <a:lstStyle/>
          <a:p>
            <a:r>
              <a:rPr lang="en-US" sz="2400" dirty="0">
                <a:solidFill>
                  <a:prstClr val="white"/>
                </a:solidFill>
                <a:ea typeface="+mj-ea"/>
                <a:cs typeface="+mj-cs"/>
              </a:rPr>
              <a:t>Contact Us</a:t>
            </a:r>
            <a:endParaRPr lang="en-GB" sz="1800" dirty="0">
              <a:solidFill>
                <a:prstClr val="white"/>
              </a:solidFill>
            </a:endParaRPr>
          </a:p>
        </p:txBody>
      </p:sp>
      <p:sp>
        <p:nvSpPr>
          <p:cNvPr id="24" name="Text Placeholder 5"/>
          <p:cNvSpPr>
            <a:spLocks noGrp="1"/>
          </p:cNvSpPr>
          <p:nvPr>
            <p:ph type="body" sz="quarter" idx="15" hasCustomPrompt="1"/>
          </p:nvPr>
        </p:nvSpPr>
        <p:spPr>
          <a:xfrm>
            <a:off x="3779996" y="4333520"/>
            <a:ext cx="4465773" cy="266322"/>
          </a:xfrm>
        </p:spPr>
        <p:txBody>
          <a:bodyPr lIns="36000" rIns="36000" anchor="ctr">
            <a:noAutofit/>
          </a:bodyPr>
          <a:lstStyle>
            <a:lvl1pPr>
              <a:defRPr sz="825"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8"/>
            <a:ext cx="2217711"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7"/>
            <a:ext cx="5470144" cy="64873"/>
          </a:xfrm>
          <a:prstGeom prst="rect">
            <a:avLst/>
          </a:prstGeom>
        </p:spPr>
      </p:pic>
    </p:spTree>
    <p:extLst>
      <p:ext uri="{BB962C8B-B14F-4D97-AF65-F5344CB8AC3E}">
        <p14:creationId xmlns:p14="http://schemas.microsoft.com/office/powerpoint/2010/main" xmlns="" val="3545484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699238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5" y="3861051"/>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1800"/>
              </a:spcAft>
            </a:pPr>
            <a:r>
              <a:rPr lang="en-US" sz="24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1" y="3364896"/>
            <a:ext cx="11798299" cy="64104"/>
          </a:xfrm>
          <a:prstGeom prst="rect">
            <a:avLst/>
          </a:prstGeom>
        </p:spPr>
      </p:pic>
    </p:spTree>
    <p:extLst>
      <p:ext uri="{BB962C8B-B14F-4D97-AF65-F5344CB8AC3E}">
        <p14:creationId xmlns:p14="http://schemas.microsoft.com/office/powerpoint/2010/main" xmlns="" val="209677679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50760551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lvl1pPr>
              <a:defRPr>
                <a:solidFill>
                  <a:srgbClr val="001489"/>
                </a:solidFill>
              </a:defRPr>
            </a:lvl1pPr>
          </a:lstStyle>
          <a:p>
            <a:r>
              <a:rPr lang="en-US" dirty="0"/>
              <a:t>Click to edit Master title style</a:t>
            </a:r>
            <a:endParaRPr lang="en-ZA" dirty="0"/>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97969551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49514911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Tree>
    <p:extLst>
      <p:ext uri="{BB962C8B-B14F-4D97-AF65-F5344CB8AC3E}">
        <p14:creationId xmlns:p14="http://schemas.microsoft.com/office/powerpoint/2010/main" xmlns="" val="262650291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94398339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58140420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Tree>
    <p:extLst>
      <p:ext uri="{BB962C8B-B14F-4D97-AF65-F5344CB8AC3E}">
        <p14:creationId xmlns:p14="http://schemas.microsoft.com/office/powerpoint/2010/main" xmlns="" val="411042055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52330821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3670771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4026576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34204251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6632298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5244189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3883393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9586608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3565807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6428472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87395408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211077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488119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2906671"/>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8441239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10862643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74735402"/>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93524924"/>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161068181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328780859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lvl1pPr>
              <a:defRPr>
                <a:solidFill>
                  <a:srgbClr val="001489"/>
                </a:solidFill>
              </a:defRPr>
            </a:lvl1pPr>
          </a:lstStyle>
          <a:p>
            <a:r>
              <a:rPr lang="en-US" dirty="0"/>
              <a:t>Click to edit Master title style</a:t>
            </a:r>
            <a:endParaRPr lang="en-ZA" dirty="0"/>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967092993"/>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60123200"/>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Tree>
    <p:extLst>
      <p:ext uri="{BB962C8B-B14F-4D97-AF65-F5344CB8AC3E}">
        <p14:creationId xmlns:p14="http://schemas.microsoft.com/office/powerpoint/2010/main" xmlns="" val="250307773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6435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5397139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742645192"/>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Tree>
    <p:extLst>
      <p:ext uri="{BB962C8B-B14F-4D97-AF65-F5344CB8AC3E}">
        <p14:creationId xmlns:p14="http://schemas.microsoft.com/office/powerpoint/2010/main" xmlns="" val="297412997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658391092"/>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70775790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03555278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453020307"/>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8767145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1038746"/>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98207916"/>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9056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374805721"/>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17397866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2935556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918222685"/>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18689924"/>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49705168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49593017"/>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92162849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4290633312"/>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1498602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lvl1pPr>
              <a:defRPr>
                <a:solidFill>
                  <a:srgbClr val="001489"/>
                </a:solidFill>
              </a:defRPr>
            </a:lvl1pPr>
          </a:lstStyle>
          <a:p>
            <a:r>
              <a:rPr lang="en-US" dirty="0"/>
              <a:t>Click to edit Master title style</a:t>
            </a:r>
            <a:endParaRPr lang="en-ZA" dirty="0"/>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3904491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26917580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6226566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3568682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Tree>
    <p:extLst>
      <p:ext uri="{BB962C8B-B14F-4D97-AF65-F5344CB8AC3E}">
        <p14:creationId xmlns:p14="http://schemas.microsoft.com/office/powerpoint/2010/main" xmlns="" val="42555111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25826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424711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239928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Tree>
    <p:extLst>
      <p:ext uri="{BB962C8B-B14F-4D97-AF65-F5344CB8AC3E}">
        <p14:creationId xmlns:p14="http://schemas.microsoft.com/office/powerpoint/2010/main" xmlns="" val="550626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8991855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22493358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13379486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3509155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8470077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365321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421963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29123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Tree>
    <p:extLst>
      <p:ext uri="{BB962C8B-B14F-4D97-AF65-F5344CB8AC3E}">
        <p14:creationId xmlns:p14="http://schemas.microsoft.com/office/powerpoint/2010/main" xmlns="" val="16602451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9294062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2188016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3208655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745851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66583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511875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5263661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5374898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31089691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2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2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200" b="0" baseline="0">
                <a:solidFill>
                  <a:schemeClr val="bg1"/>
                </a:solidFill>
              </a:defRPr>
            </a:lvl1pPr>
          </a:lstStyle>
          <a:p>
            <a:pPr lvl="0"/>
            <a:r>
              <a:rPr lang="en-US" dirty="0"/>
              <a:t>Initial. Surname  |</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39350" y="382908"/>
            <a:ext cx="4875909" cy="1566836"/>
          </a:xfrm>
          <a:prstGeom prst="rect">
            <a:avLst/>
          </a:prstGeom>
        </p:spPr>
      </p:pic>
      <p:sp>
        <p:nvSpPr>
          <p:cNvPr id="4" name="Right Triangle 3"/>
          <p:cNvSpPr/>
          <p:nvPr userDrawn="1"/>
        </p:nvSpPr>
        <p:spPr>
          <a:xfrm flipH="1">
            <a:off x="2063552" y="2276873"/>
            <a:ext cx="10128448"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191907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1676910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10" name="Text Placeholder 4"/>
          <p:cNvSpPr>
            <a:spLocks noGrp="1"/>
          </p:cNvSpPr>
          <p:nvPr>
            <p:ph type="body" sz="quarter" idx="10"/>
          </p:nvPr>
        </p:nvSpPr>
        <p:spPr>
          <a:xfrm>
            <a:off x="393701" y="1196753"/>
            <a:ext cx="11462940" cy="48960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8490185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5388853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Tree>
    <p:extLst>
      <p:ext uri="{BB962C8B-B14F-4D97-AF65-F5344CB8AC3E}">
        <p14:creationId xmlns:p14="http://schemas.microsoft.com/office/powerpoint/2010/main" xmlns="" val="36656669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11" name="Text Placeholder 4"/>
          <p:cNvSpPr>
            <a:spLocks noGrp="1"/>
          </p:cNvSpPr>
          <p:nvPr>
            <p:ph type="body" sz="quarter" idx="10"/>
          </p:nvPr>
        </p:nvSpPr>
        <p:spPr>
          <a:xfrm>
            <a:off x="393701" y="1412777"/>
            <a:ext cx="11462940" cy="46800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73825396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4334109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Tree>
    <p:extLst>
      <p:ext uri="{BB962C8B-B14F-4D97-AF65-F5344CB8AC3E}">
        <p14:creationId xmlns:p14="http://schemas.microsoft.com/office/powerpoint/2010/main" xmlns="" val="11348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9" name="Text Placeholder 4"/>
          <p:cNvSpPr>
            <a:spLocks noGrp="1"/>
          </p:cNvSpPr>
          <p:nvPr>
            <p:ph type="body" sz="quarter" idx="11"/>
          </p:nvPr>
        </p:nvSpPr>
        <p:spPr>
          <a:xfrm>
            <a:off x="393701" y="1196752"/>
            <a:ext cx="11462940" cy="4487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82572871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20366726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41179986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193715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3470811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87065173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12079719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9"/>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12" name="Picture 10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239350" y="6102308"/>
            <a:ext cx="1824201" cy="58619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ight Triangle 6"/>
          <p:cNvSpPr/>
          <p:nvPr userDrawn="1"/>
        </p:nvSpPr>
        <p:spPr>
          <a:xfrm flipH="1">
            <a:off x="1007435" y="5805264"/>
            <a:ext cx="11184565" cy="7200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11971061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35312417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30302878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6956763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31844857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93353648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57454913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4116759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Tree>
    <p:extLst>
      <p:ext uri="{BB962C8B-B14F-4D97-AF65-F5344CB8AC3E}">
        <p14:creationId xmlns:p14="http://schemas.microsoft.com/office/powerpoint/2010/main" xmlns="" val="271859814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71194793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9"/>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pic>
        <p:nvPicPr>
          <p:cNvPr id="21"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2929117" y="1835226"/>
            <a:ext cx="2494808" cy="801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userDrawn="1"/>
        </p:nvSpPr>
        <p:spPr>
          <a:xfrm>
            <a:off x="393700" y="565702"/>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sp>
        <p:nvSpPr>
          <p:cNvPr id="20" name="Right Triangle 19"/>
          <p:cNvSpPr/>
          <p:nvPr userDrawn="1"/>
        </p:nvSpPr>
        <p:spPr>
          <a:xfrm flipH="1">
            <a:off x="3779995" y="3284985"/>
            <a:ext cx="5470144" cy="91147"/>
          </a:xfrm>
          <a:prstGeom prst="rtTriangle">
            <a:avLst/>
          </a:prstGeom>
          <a:solidFill>
            <a:srgbClr val="001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68220599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9"/>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sp>
        <p:nvSpPr>
          <p:cNvPr id="4" name="Right Triangle 3"/>
          <p:cNvSpPr/>
          <p:nvPr userDrawn="1"/>
        </p:nvSpPr>
        <p:spPr>
          <a:xfrm flipH="1">
            <a:off x="2063552" y="3140969"/>
            <a:ext cx="10128448"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31900433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225"/>
              </a:spcBef>
              <a:defRPr sz="195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1500" b="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8"/>
            <a:ext cx="2016224" cy="365125"/>
          </a:xfrm>
          <a:prstGeom prst="rect">
            <a:avLst/>
          </a:prstGeom>
        </p:spPr>
        <p:txBody>
          <a:bodyPr vert="horz" lIns="91440" tIns="45720" rIns="91440" bIns="45720" rtlCol="0" anchor="ctr"/>
          <a:lstStyle>
            <a:lvl1pPr algn="r">
              <a:defRPr sz="825">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8"/>
            <a:ext cx="2112235" cy="365125"/>
          </a:xfrm>
        </p:spPr>
        <p:txBody>
          <a:bodyPr>
            <a:normAutofit/>
          </a:bodyPr>
          <a:lstStyle>
            <a:lvl1pPr algn="r">
              <a:defRPr sz="825"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8"/>
            <a:ext cx="2592288" cy="365125"/>
          </a:xfrm>
        </p:spPr>
        <p:txBody>
          <a:bodyPr>
            <a:normAutofit/>
          </a:bodyPr>
          <a:lstStyle>
            <a:lvl1pPr algn="r">
              <a:defRPr sz="825"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71132481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48735" y="6524990"/>
            <a:ext cx="5518097" cy="230832"/>
          </a:xfrm>
          <a:prstGeom prst="rect">
            <a:avLst/>
          </a:prstGeom>
        </p:spPr>
        <p:txBody>
          <a:bodyPr vert="horz" lIns="0" tIns="72000" rIns="72000" bIns="0" rtlCol="0" anchor="b"/>
          <a:lstStyle>
            <a:lvl1pPr marL="0" algn="l" defTabSz="914400" rtl="0" eaLnBrk="1" latinLnBrk="0" hangingPunct="1">
              <a:defRPr lang="en-US" sz="600" kern="1200" smtClean="0">
                <a:solidFill>
                  <a:srgbClr val="998F86"/>
                </a:solidFill>
                <a:latin typeface="+mn-lt"/>
                <a:ea typeface="+mn-ea"/>
                <a:cs typeface="+mn-cs"/>
              </a:defRPr>
            </a:lvl1pPr>
          </a:lstStyle>
          <a:p>
            <a:r>
              <a:rPr lang="en-US"/>
              <a:t>PUBLIC ACCOUNTS COMMITTEE - 22 FEBRUARY 2023</a:t>
            </a:r>
            <a:endParaRPr lang="en-US" dirty="0"/>
          </a:p>
        </p:txBody>
      </p:sp>
      <p:sp>
        <p:nvSpPr>
          <p:cNvPr id="10" name="Text Placeholder 4"/>
          <p:cNvSpPr>
            <a:spLocks noGrp="1"/>
          </p:cNvSpPr>
          <p:nvPr>
            <p:ph type="body" sz="quarter" idx="10"/>
          </p:nvPr>
        </p:nvSpPr>
        <p:spPr>
          <a:xfrm>
            <a:off x="393702" y="1196755"/>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0908140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4" name="Text Placeholder 4"/>
          <p:cNvSpPr>
            <a:spLocks noGrp="1"/>
          </p:cNvSpPr>
          <p:nvPr>
            <p:ph type="body" sz="quarter" idx="10"/>
          </p:nvPr>
        </p:nvSpPr>
        <p:spPr>
          <a:xfrm>
            <a:off x="393702" y="1196755"/>
            <a:ext cx="5414268" cy="4896073"/>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4" y="1196755"/>
            <a:ext cx="5414268" cy="4896073"/>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2278558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marL="0" algn="l" defTabSz="914400" rtl="0" eaLnBrk="1" latinLnBrk="0" hangingPunct="1">
              <a:defRPr lang="en-US" sz="600" kern="1200" smtClean="0">
                <a:solidFill>
                  <a:srgbClr val="998F86"/>
                </a:solidFill>
                <a:latin typeface="+mn-lt"/>
                <a:ea typeface="+mn-ea"/>
                <a:cs typeface="+mn-cs"/>
              </a:defRPr>
            </a:lvl1pPr>
          </a:lstStyle>
          <a:p>
            <a:r>
              <a:rPr lang="en-US"/>
              <a:t>PUBLIC ACCOUNTS COMMITTEE - 22 FEBRUARY 2023</a:t>
            </a:r>
            <a:endParaRPr lang="en-US" dirty="0"/>
          </a:p>
        </p:txBody>
      </p:sp>
    </p:spTree>
    <p:extLst>
      <p:ext uri="{BB962C8B-B14F-4D97-AF65-F5344CB8AC3E}">
        <p14:creationId xmlns:p14="http://schemas.microsoft.com/office/powerpoint/2010/main" xmlns="" val="138355741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1" name="Text Placeholder 4"/>
          <p:cNvSpPr>
            <a:spLocks noGrp="1"/>
          </p:cNvSpPr>
          <p:nvPr>
            <p:ph type="body" sz="quarter" idx="10"/>
          </p:nvPr>
        </p:nvSpPr>
        <p:spPr>
          <a:xfrm>
            <a:off x="393702" y="1412779"/>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01034797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4" name="Text Placeholder 4"/>
          <p:cNvSpPr>
            <a:spLocks noGrp="1"/>
          </p:cNvSpPr>
          <p:nvPr>
            <p:ph type="body" sz="quarter" idx="14"/>
          </p:nvPr>
        </p:nvSpPr>
        <p:spPr>
          <a:xfrm>
            <a:off x="393702" y="1412779"/>
            <a:ext cx="5414268" cy="4680049"/>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4" y="1412779"/>
            <a:ext cx="5414268" cy="4680049"/>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2907727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Tree>
    <p:extLst>
      <p:ext uri="{BB962C8B-B14F-4D97-AF65-F5344CB8AC3E}">
        <p14:creationId xmlns:p14="http://schemas.microsoft.com/office/powerpoint/2010/main" xmlns="" val="393201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065792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2" y="5681851"/>
            <a:ext cx="11462940" cy="409469"/>
          </a:xfrm>
        </p:spPr>
        <p:txBody>
          <a:bodyPr bIns="0" anchor="b">
            <a:noAutofit/>
          </a:bodyPr>
          <a:lstStyle>
            <a:lvl1pPr>
              <a:spcBef>
                <a:spcPts val="0"/>
              </a:spcBef>
              <a:defRPr sz="6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1"/>
          </p:nvPr>
        </p:nvSpPr>
        <p:spPr>
          <a:xfrm>
            <a:off x="393702"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91475323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0" hasCustomPrompt="1"/>
          </p:nvPr>
        </p:nvSpPr>
        <p:spPr>
          <a:xfrm>
            <a:off x="393702" y="5681851"/>
            <a:ext cx="11462940" cy="409469"/>
          </a:xfrm>
        </p:spPr>
        <p:txBody>
          <a:bodyPr bIns="0" anchor="b">
            <a:noAutofit/>
          </a:bodyPr>
          <a:lstStyle>
            <a:lvl1pPr>
              <a:spcBef>
                <a:spcPts val="0"/>
              </a:spcBef>
              <a:defRPr sz="600" b="0"/>
            </a:lvl1pPr>
          </a:lstStyle>
          <a:p>
            <a:pPr lvl="0"/>
            <a:r>
              <a:rPr lang="en-US" dirty="0"/>
              <a:t>Source: Xxx</a:t>
            </a:r>
          </a:p>
        </p:txBody>
      </p:sp>
      <p:sp>
        <p:nvSpPr>
          <p:cNvPr id="10" name="Text Placeholder 4"/>
          <p:cNvSpPr>
            <a:spLocks noGrp="1"/>
          </p:cNvSpPr>
          <p:nvPr>
            <p:ph type="body" sz="quarter" idx="12"/>
          </p:nvPr>
        </p:nvSpPr>
        <p:spPr>
          <a:xfrm>
            <a:off x="393702" y="1196752"/>
            <a:ext cx="5414268" cy="4487075"/>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4" y="1196752"/>
            <a:ext cx="5414268" cy="4487075"/>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29766457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8" name="Text Placeholder 4"/>
          <p:cNvSpPr>
            <a:spLocks noGrp="1"/>
          </p:cNvSpPr>
          <p:nvPr>
            <p:ph type="body" sz="quarter" idx="10" hasCustomPrompt="1"/>
          </p:nvPr>
        </p:nvSpPr>
        <p:spPr>
          <a:xfrm>
            <a:off x="393702" y="5681851"/>
            <a:ext cx="11462940" cy="409469"/>
          </a:xfrm>
        </p:spPr>
        <p:txBody>
          <a:bodyPr bIns="0" anchor="b">
            <a:noAutofit/>
          </a:bodyPr>
          <a:lstStyle>
            <a:lvl1pPr>
              <a:spcBef>
                <a:spcPts val="0"/>
              </a:spcBef>
              <a:defRPr sz="600" b="0"/>
            </a:lvl1pPr>
          </a:lstStyle>
          <a:p>
            <a:pPr lvl="0"/>
            <a:r>
              <a:rPr lang="en-US" dirty="0"/>
              <a:t>Source: Xxx</a:t>
            </a:r>
          </a:p>
        </p:txBody>
      </p:sp>
    </p:spTree>
    <p:extLst>
      <p:ext uri="{BB962C8B-B14F-4D97-AF65-F5344CB8AC3E}">
        <p14:creationId xmlns:p14="http://schemas.microsoft.com/office/powerpoint/2010/main" xmlns="" val="306725103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2" name="Text Placeholder 4"/>
          <p:cNvSpPr>
            <a:spLocks noGrp="1"/>
          </p:cNvSpPr>
          <p:nvPr>
            <p:ph type="body" sz="quarter" idx="10" hasCustomPrompt="1"/>
          </p:nvPr>
        </p:nvSpPr>
        <p:spPr>
          <a:xfrm>
            <a:off x="393702" y="5681851"/>
            <a:ext cx="11462940" cy="409469"/>
          </a:xfrm>
        </p:spPr>
        <p:txBody>
          <a:bodyPr bIns="0" anchor="b">
            <a:noAutofit/>
          </a:bodyPr>
          <a:lstStyle>
            <a:lvl1pPr>
              <a:spcBef>
                <a:spcPts val="0"/>
              </a:spcBef>
              <a:defRPr sz="600" b="0"/>
            </a:lvl1pPr>
          </a:lstStyle>
          <a:p>
            <a:pPr lvl="0"/>
            <a:r>
              <a:rPr lang="en-US" dirty="0"/>
              <a:t>Source: Xxx</a:t>
            </a:r>
          </a:p>
        </p:txBody>
      </p:sp>
      <p:sp>
        <p:nvSpPr>
          <p:cNvPr id="13" name="Text Placeholder 4"/>
          <p:cNvSpPr>
            <a:spLocks noGrp="1"/>
          </p:cNvSpPr>
          <p:nvPr>
            <p:ph type="body" sz="quarter" idx="14"/>
          </p:nvPr>
        </p:nvSpPr>
        <p:spPr>
          <a:xfrm>
            <a:off x="393702"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2042550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5" name="Text Placeholder 4"/>
          <p:cNvSpPr>
            <a:spLocks noGrp="1"/>
          </p:cNvSpPr>
          <p:nvPr>
            <p:ph type="body" sz="quarter" idx="14"/>
          </p:nvPr>
        </p:nvSpPr>
        <p:spPr>
          <a:xfrm>
            <a:off x="393702" y="1412779"/>
            <a:ext cx="5414268" cy="4281441"/>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2" y="5681851"/>
            <a:ext cx="11462940" cy="409469"/>
          </a:xfrm>
        </p:spPr>
        <p:txBody>
          <a:bodyPr bIns="0" anchor="b">
            <a:noAutofit/>
          </a:bodyPr>
          <a:lstStyle>
            <a:lvl1pPr>
              <a:spcBef>
                <a:spcPts val="0"/>
              </a:spcBef>
              <a:defRPr sz="600" b="0"/>
            </a:lvl1pPr>
          </a:lstStyle>
          <a:p>
            <a:pPr lvl="0"/>
            <a:r>
              <a:rPr lang="en-US" dirty="0"/>
              <a:t>Source: Xxx</a:t>
            </a:r>
          </a:p>
        </p:txBody>
      </p:sp>
      <p:sp>
        <p:nvSpPr>
          <p:cNvPr id="9"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4" y="1412779"/>
            <a:ext cx="5414268" cy="4281441"/>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59978643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0" hasCustomPrompt="1"/>
          </p:nvPr>
        </p:nvSpPr>
        <p:spPr>
          <a:xfrm>
            <a:off x="393702" y="5681851"/>
            <a:ext cx="11462940" cy="409469"/>
          </a:xfrm>
        </p:spPr>
        <p:txBody>
          <a:bodyPr bIns="0" anchor="b">
            <a:noAutofit/>
          </a:bodyPr>
          <a:lstStyle>
            <a:lvl1pPr>
              <a:spcBef>
                <a:spcPts val="0"/>
              </a:spcBef>
              <a:defRPr sz="600" b="0"/>
            </a:lvl1pPr>
          </a:lstStyle>
          <a:p>
            <a:pPr lvl="0"/>
            <a:r>
              <a:rPr lang="en-US" dirty="0"/>
              <a:t>Source: Xxx</a:t>
            </a:r>
          </a:p>
        </p:txBody>
      </p:sp>
      <p:sp>
        <p:nvSpPr>
          <p:cNvPr id="10"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690329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20" y="2276875"/>
            <a:ext cx="11041721" cy="936625"/>
          </a:xfrm>
          <a:prstGeom prst="rect">
            <a:avLst/>
          </a:prstGeom>
          <a:noFill/>
        </p:spPr>
        <p:txBody>
          <a:bodyPr anchor="ctr">
            <a:normAutofit/>
          </a:bodyPr>
          <a:lstStyle>
            <a:lvl1pPr>
              <a:defRPr sz="2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3" y="6163539"/>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3109733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4" name="Picture Placeholder 3"/>
          <p:cNvSpPr>
            <a:spLocks noGrp="1"/>
          </p:cNvSpPr>
          <p:nvPr>
            <p:ph type="pic" sz="quarter" idx="14" hasCustomPrompt="1"/>
          </p:nvPr>
        </p:nvSpPr>
        <p:spPr>
          <a:xfrm>
            <a:off x="431802" y="1412775"/>
            <a:ext cx="3878097" cy="4680049"/>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4" name="Text Placeholder 4"/>
          <p:cNvSpPr>
            <a:spLocks noGrp="1"/>
          </p:cNvSpPr>
          <p:nvPr>
            <p:ph type="body" sz="quarter" idx="15"/>
          </p:nvPr>
        </p:nvSpPr>
        <p:spPr>
          <a:xfrm>
            <a:off x="4597929" y="1412779"/>
            <a:ext cx="7296811" cy="4680049"/>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88446220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8688290" y="1412776"/>
            <a:ext cx="3206023" cy="468004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5" name="Text Placeholder 4"/>
          <p:cNvSpPr>
            <a:spLocks noGrp="1"/>
          </p:cNvSpPr>
          <p:nvPr>
            <p:ph type="body" sz="quarter" idx="15"/>
          </p:nvPr>
        </p:nvSpPr>
        <p:spPr>
          <a:xfrm>
            <a:off x="431802" y="1412777"/>
            <a:ext cx="8006556" cy="4680048"/>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43984475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5" name="Text Placeholder 4"/>
          <p:cNvSpPr>
            <a:spLocks noGrp="1"/>
          </p:cNvSpPr>
          <p:nvPr>
            <p:ph type="body" sz="quarter" idx="16"/>
          </p:nvPr>
        </p:nvSpPr>
        <p:spPr>
          <a:xfrm>
            <a:off x="431802" y="3532181"/>
            <a:ext cx="11462940" cy="2551450"/>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410013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7556066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5" name="Text Placeholder 4"/>
          <p:cNvSpPr>
            <a:spLocks noGrp="1"/>
          </p:cNvSpPr>
          <p:nvPr>
            <p:ph type="body" sz="quarter" idx="16"/>
          </p:nvPr>
        </p:nvSpPr>
        <p:spPr>
          <a:xfrm>
            <a:off x="431802" y="1412776"/>
            <a:ext cx="11462940" cy="2143224"/>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6979679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3" name="Picture Placeholder 3"/>
          <p:cNvSpPr>
            <a:spLocks noGrp="1"/>
          </p:cNvSpPr>
          <p:nvPr>
            <p:ph type="pic" sz="quarter" idx="14" hasCustomPrompt="1"/>
          </p:nvPr>
        </p:nvSpPr>
        <p:spPr>
          <a:xfrm>
            <a:off x="387052" y="3645024"/>
            <a:ext cx="3500705"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7" name="Picture Placeholder 3"/>
          <p:cNvSpPr>
            <a:spLocks noGrp="1"/>
          </p:cNvSpPr>
          <p:nvPr>
            <p:ph type="pic" sz="quarter" idx="15" hasCustomPrompt="1"/>
          </p:nvPr>
        </p:nvSpPr>
        <p:spPr>
          <a:xfrm>
            <a:off x="4390545" y="3645024"/>
            <a:ext cx="3500705"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8" name="Picture Placeholder 3"/>
          <p:cNvSpPr>
            <a:spLocks noGrp="1"/>
          </p:cNvSpPr>
          <p:nvPr>
            <p:ph type="pic" sz="quarter" idx="16" hasCustomPrompt="1"/>
          </p:nvPr>
        </p:nvSpPr>
        <p:spPr>
          <a:xfrm>
            <a:off x="8394037" y="3645024"/>
            <a:ext cx="3500705" cy="2304256"/>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9" name="Text Placeholder 4"/>
          <p:cNvSpPr>
            <a:spLocks noGrp="1"/>
          </p:cNvSpPr>
          <p:nvPr>
            <p:ph type="body" sz="quarter" idx="17"/>
          </p:nvPr>
        </p:nvSpPr>
        <p:spPr>
          <a:xfrm>
            <a:off x="431802" y="1412776"/>
            <a:ext cx="11462940" cy="2143224"/>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2487136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6" name="Picture Placeholder 3"/>
          <p:cNvSpPr>
            <a:spLocks noGrp="1"/>
          </p:cNvSpPr>
          <p:nvPr>
            <p:ph type="pic" sz="quarter" idx="14" hasCustomPrompt="1"/>
          </p:nvPr>
        </p:nvSpPr>
        <p:spPr>
          <a:xfrm>
            <a:off x="387052" y="1412776"/>
            <a:ext cx="3500705" cy="2160240"/>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7" name="Picture Placeholder 3"/>
          <p:cNvSpPr>
            <a:spLocks noGrp="1"/>
          </p:cNvSpPr>
          <p:nvPr>
            <p:ph type="pic" sz="quarter" idx="15" hasCustomPrompt="1"/>
          </p:nvPr>
        </p:nvSpPr>
        <p:spPr>
          <a:xfrm>
            <a:off x="4390545" y="1412776"/>
            <a:ext cx="3500705" cy="2160240"/>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8" name="Picture Placeholder 3"/>
          <p:cNvSpPr>
            <a:spLocks noGrp="1"/>
          </p:cNvSpPr>
          <p:nvPr>
            <p:ph type="pic" sz="quarter" idx="16" hasCustomPrompt="1"/>
          </p:nvPr>
        </p:nvSpPr>
        <p:spPr>
          <a:xfrm>
            <a:off x="8394037" y="1412776"/>
            <a:ext cx="3500705" cy="2160240"/>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20" name="Text Placeholder 4"/>
          <p:cNvSpPr>
            <a:spLocks noGrp="1"/>
          </p:cNvSpPr>
          <p:nvPr>
            <p:ph type="body" sz="quarter" idx="17"/>
          </p:nvPr>
        </p:nvSpPr>
        <p:spPr>
          <a:xfrm>
            <a:off x="431802" y="3703287"/>
            <a:ext cx="11462940" cy="2380344"/>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95204633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7" name="Picture Placeholder 3"/>
          <p:cNvSpPr>
            <a:spLocks noGrp="1"/>
          </p:cNvSpPr>
          <p:nvPr>
            <p:ph type="pic" sz="quarter" idx="14" hasCustomPrompt="1"/>
          </p:nvPr>
        </p:nvSpPr>
        <p:spPr>
          <a:xfrm>
            <a:off x="431802" y="1412776"/>
            <a:ext cx="3878097" cy="151216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9" name="Picture Placeholder 3"/>
          <p:cNvSpPr>
            <a:spLocks noGrp="1"/>
          </p:cNvSpPr>
          <p:nvPr>
            <p:ph type="pic" sz="quarter" idx="15" hasCustomPrompt="1"/>
          </p:nvPr>
        </p:nvSpPr>
        <p:spPr>
          <a:xfrm>
            <a:off x="431802" y="2975180"/>
            <a:ext cx="3878097" cy="151216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20" name="Picture Placeholder 3"/>
          <p:cNvSpPr>
            <a:spLocks noGrp="1"/>
          </p:cNvSpPr>
          <p:nvPr>
            <p:ph type="pic" sz="quarter" idx="16" hasCustomPrompt="1"/>
          </p:nvPr>
        </p:nvSpPr>
        <p:spPr>
          <a:xfrm>
            <a:off x="431802" y="4537584"/>
            <a:ext cx="3878097" cy="154109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02760712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7" name="Picture Placeholder 3"/>
          <p:cNvSpPr>
            <a:spLocks noGrp="1"/>
          </p:cNvSpPr>
          <p:nvPr>
            <p:ph type="pic" sz="quarter" idx="14" hasCustomPrompt="1"/>
          </p:nvPr>
        </p:nvSpPr>
        <p:spPr>
          <a:xfrm>
            <a:off x="8016645" y="1412776"/>
            <a:ext cx="3878097" cy="151216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9" name="Picture Placeholder 3"/>
          <p:cNvSpPr>
            <a:spLocks noGrp="1"/>
          </p:cNvSpPr>
          <p:nvPr>
            <p:ph type="pic" sz="quarter" idx="15" hasCustomPrompt="1"/>
          </p:nvPr>
        </p:nvSpPr>
        <p:spPr>
          <a:xfrm>
            <a:off x="8016645" y="2976533"/>
            <a:ext cx="3878097" cy="1512168"/>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20" name="Picture Placeholder 3"/>
          <p:cNvSpPr>
            <a:spLocks noGrp="1"/>
          </p:cNvSpPr>
          <p:nvPr>
            <p:ph type="pic" sz="quarter" idx="16" hasCustomPrompt="1"/>
          </p:nvPr>
        </p:nvSpPr>
        <p:spPr>
          <a:xfrm>
            <a:off x="8016645" y="4540292"/>
            <a:ext cx="3878097" cy="1548783"/>
          </a:xfrm>
          <a:prstGeom prst="round2DiagRect">
            <a:avLst/>
          </a:prstGeom>
        </p:spPr>
        <p:txBody>
          <a:bodyPr vert="horz" lIns="72000" tIns="72000" rIns="72000" bIns="72000" rtlCol="0">
            <a:normAutofit/>
          </a:bodyPr>
          <a:lstStyle>
            <a:lvl1pPr>
              <a:defRPr lang="en-GB" sz="1050"/>
            </a:lvl1pPr>
          </a:lstStyle>
          <a:p>
            <a:pPr lvl="0"/>
            <a:r>
              <a:rPr lang="en-GB" dirty="0"/>
              <a:t>Picture placeholder</a:t>
            </a:r>
          </a:p>
        </p:txBody>
      </p:sp>
      <p:sp>
        <p:nvSpPr>
          <p:cNvPr id="10" name="Text Placeholder 4"/>
          <p:cNvSpPr>
            <a:spLocks noGrp="1"/>
          </p:cNvSpPr>
          <p:nvPr>
            <p:ph type="body" sz="quarter" idx="17"/>
          </p:nvPr>
        </p:nvSpPr>
        <p:spPr>
          <a:xfrm>
            <a:off x="431802" y="1412780"/>
            <a:ext cx="7405311" cy="4665905"/>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2" y="1039981"/>
            <a:ext cx="11462940" cy="288925"/>
          </a:xfrm>
        </p:spPr>
        <p:txBody>
          <a:bodyPr anchor="ctr">
            <a:noAutofit/>
          </a:bodyPr>
          <a:lstStyle>
            <a:lvl1pPr>
              <a:defRPr sz="135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2046136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prstClr val="white"/>
              </a:solidFill>
            </a:endParaRPr>
          </a:p>
        </p:txBody>
      </p:sp>
      <p:sp>
        <p:nvSpPr>
          <p:cNvPr id="12" name="Text Placeholder 5"/>
          <p:cNvSpPr>
            <a:spLocks noGrp="1"/>
          </p:cNvSpPr>
          <p:nvPr>
            <p:ph type="body" sz="quarter" idx="10" hasCustomPrompt="1"/>
          </p:nvPr>
        </p:nvSpPr>
        <p:spPr>
          <a:xfrm>
            <a:off x="3779998" y="2696461"/>
            <a:ext cx="5196324" cy="266322"/>
          </a:xfrm>
        </p:spPr>
        <p:txBody>
          <a:bodyPr lIns="36000" rIns="36000" anchor="ctr">
            <a:noAutofit/>
          </a:bodyPr>
          <a:lstStyle>
            <a:lvl1pPr>
              <a:defRPr sz="105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8" y="2963910"/>
            <a:ext cx="5196324" cy="266322"/>
          </a:xfrm>
        </p:spPr>
        <p:txBody>
          <a:bodyPr lIns="36000" rIns="36000" anchor="ctr">
            <a:noAutofit/>
          </a:bodyPr>
          <a:lstStyle>
            <a:lvl1pPr>
              <a:defRPr sz="825"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825" b="0">
                <a:solidFill>
                  <a:schemeClr val="tx2"/>
                </a:solidFill>
              </a:defRPr>
            </a:lvl1pPr>
          </a:lstStyle>
          <a:p>
            <a:pPr lvl="0"/>
            <a:r>
              <a:rPr lang="en-US" dirty="0"/>
              <a:t>+27 (0)21 XXX XXXX</a:t>
            </a:r>
            <a:endParaRPr lang="en-GB" dirty="0"/>
          </a:p>
        </p:txBody>
      </p:sp>
      <p:sp>
        <p:nvSpPr>
          <p:cNvPr id="15" name="Rectangle 14"/>
          <p:cNvSpPr/>
          <p:nvPr userDrawn="1"/>
        </p:nvSpPr>
        <p:spPr>
          <a:xfrm>
            <a:off x="3779997" y="3497483"/>
            <a:ext cx="536899" cy="261610"/>
          </a:xfrm>
          <a:prstGeom prst="rect">
            <a:avLst/>
          </a:prstGeom>
        </p:spPr>
        <p:txBody>
          <a:bodyPr vert="horz" lIns="27000" tIns="54000" rIns="27000" bIns="54000" rtlCol="0" anchor="ctr">
            <a:noAutofit/>
          </a:bodyPr>
          <a:lstStyle/>
          <a:p>
            <a:pPr>
              <a:spcBef>
                <a:spcPts val="225"/>
              </a:spcBef>
              <a:buFont typeface="Arial" pitchFamily="34" charset="0"/>
              <a:buNone/>
            </a:pPr>
            <a:r>
              <a:rPr lang="en-GB" sz="825" b="1" dirty="0">
                <a:solidFill>
                  <a:srgbClr val="003399"/>
                </a:solidFill>
              </a:rPr>
              <a:t>Tel:</a:t>
            </a:r>
          </a:p>
        </p:txBody>
      </p:sp>
      <p:sp>
        <p:nvSpPr>
          <p:cNvPr id="16" name="Text Placeholder 5"/>
          <p:cNvSpPr>
            <a:spLocks noGrp="1"/>
          </p:cNvSpPr>
          <p:nvPr>
            <p:ph type="body" sz="quarter" idx="13" hasCustomPrompt="1"/>
          </p:nvPr>
        </p:nvSpPr>
        <p:spPr>
          <a:xfrm>
            <a:off x="6840160" y="3494035"/>
            <a:ext cx="1920213" cy="266322"/>
          </a:xfrm>
        </p:spPr>
        <p:txBody>
          <a:bodyPr lIns="36000" rIns="36000" anchor="ctr">
            <a:noAutofit/>
          </a:bodyPr>
          <a:lstStyle>
            <a:lvl1pPr>
              <a:defRPr sz="825" b="0">
                <a:solidFill>
                  <a:schemeClr val="tx2"/>
                </a:solidFill>
              </a:defRPr>
            </a:lvl1pPr>
          </a:lstStyle>
          <a:p>
            <a:pPr lvl="0"/>
            <a:r>
              <a:rPr lang="en-US" dirty="0"/>
              <a:t>+27 (0)21 XXX XXXX</a:t>
            </a:r>
            <a:endParaRPr lang="en-GB" dirty="0"/>
          </a:p>
        </p:txBody>
      </p:sp>
      <p:sp>
        <p:nvSpPr>
          <p:cNvPr id="17" name="Rectangle 16"/>
          <p:cNvSpPr/>
          <p:nvPr userDrawn="1"/>
        </p:nvSpPr>
        <p:spPr>
          <a:xfrm>
            <a:off x="6373916" y="3497483"/>
            <a:ext cx="536899" cy="261610"/>
          </a:xfrm>
          <a:prstGeom prst="rect">
            <a:avLst/>
          </a:prstGeom>
        </p:spPr>
        <p:txBody>
          <a:bodyPr vert="horz" lIns="27000" tIns="54000" rIns="27000" bIns="54000" rtlCol="0" anchor="ctr">
            <a:noAutofit/>
          </a:bodyPr>
          <a:lstStyle/>
          <a:p>
            <a:pPr>
              <a:spcBef>
                <a:spcPts val="225"/>
              </a:spcBef>
              <a:buFont typeface="Arial" pitchFamily="34" charset="0"/>
              <a:buNone/>
            </a:pPr>
            <a:r>
              <a:rPr lang="en-GB" sz="825" b="1" dirty="0">
                <a:solidFill>
                  <a:srgbClr val="003399"/>
                </a:solidFill>
              </a:rPr>
              <a:t>Fax:</a:t>
            </a:r>
          </a:p>
        </p:txBody>
      </p:sp>
      <p:sp>
        <p:nvSpPr>
          <p:cNvPr id="18" name="Text Placeholder 5"/>
          <p:cNvSpPr>
            <a:spLocks noGrp="1"/>
          </p:cNvSpPr>
          <p:nvPr>
            <p:ph type="body" sz="quarter" idx="14" hasCustomPrompt="1"/>
          </p:nvPr>
        </p:nvSpPr>
        <p:spPr>
          <a:xfrm>
            <a:off x="3779998" y="3768568"/>
            <a:ext cx="4978745" cy="266322"/>
          </a:xfrm>
        </p:spPr>
        <p:txBody>
          <a:bodyPr lIns="36000" rIns="36000" anchor="ctr">
            <a:noAutofit/>
          </a:bodyPr>
          <a:lstStyle>
            <a:lvl1pPr>
              <a:defRPr sz="825"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7" y="4043102"/>
            <a:ext cx="4978745" cy="261610"/>
          </a:xfrm>
          <a:prstGeom prst="rect">
            <a:avLst/>
          </a:prstGeom>
        </p:spPr>
        <p:txBody>
          <a:bodyPr vert="horz" lIns="27000" tIns="54000" rIns="27000" bIns="54000" rtlCol="0" anchor="ctr">
            <a:noAutofit/>
          </a:bodyPr>
          <a:lstStyle/>
          <a:p>
            <a:pPr>
              <a:spcBef>
                <a:spcPts val="225"/>
              </a:spcBef>
              <a:buFont typeface="Arial" pitchFamily="34" charset="0"/>
              <a:buNone/>
            </a:pPr>
            <a:r>
              <a:rPr lang="en-GB" sz="825" b="1" dirty="0">
                <a:solidFill>
                  <a:srgbClr val="003399"/>
                </a:solidFill>
              </a:rPr>
              <a:t>www.westerncape.gov.za</a:t>
            </a:r>
          </a:p>
        </p:txBody>
      </p:sp>
      <p:sp>
        <p:nvSpPr>
          <p:cNvPr id="6" name="Rectangle 5"/>
          <p:cNvSpPr/>
          <p:nvPr userDrawn="1"/>
        </p:nvSpPr>
        <p:spPr>
          <a:xfrm>
            <a:off x="393702" y="565704"/>
            <a:ext cx="1848583" cy="461665"/>
          </a:xfrm>
          <a:prstGeom prst="rect">
            <a:avLst/>
          </a:prstGeom>
        </p:spPr>
        <p:txBody>
          <a:bodyPr wrap="none">
            <a:spAutoFit/>
          </a:bodyPr>
          <a:lstStyle/>
          <a:p>
            <a:r>
              <a:rPr lang="en-US" sz="2400" dirty="0">
                <a:solidFill>
                  <a:prstClr val="white"/>
                </a:solidFill>
                <a:ea typeface="+mj-ea"/>
                <a:cs typeface="+mj-cs"/>
              </a:rPr>
              <a:t>Contact Us</a:t>
            </a:r>
            <a:endParaRPr lang="en-GB" sz="1800" dirty="0">
              <a:solidFill>
                <a:prstClr val="white"/>
              </a:solidFill>
            </a:endParaRPr>
          </a:p>
        </p:txBody>
      </p:sp>
      <p:sp>
        <p:nvSpPr>
          <p:cNvPr id="24" name="Text Placeholder 5"/>
          <p:cNvSpPr>
            <a:spLocks noGrp="1"/>
          </p:cNvSpPr>
          <p:nvPr>
            <p:ph type="body" sz="quarter" idx="15" hasCustomPrompt="1"/>
          </p:nvPr>
        </p:nvSpPr>
        <p:spPr>
          <a:xfrm>
            <a:off x="3779996" y="4333520"/>
            <a:ext cx="4465773" cy="266322"/>
          </a:xfrm>
        </p:spPr>
        <p:txBody>
          <a:bodyPr lIns="36000" rIns="36000" anchor="ctr">
            <a:noAutofit/>
          </a:bodyPr>
          <a:lstStyle>
            <a:lvl1pPr>
              <a:defRPr sz="825"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8"/>
            <a:ext cx="2217711"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7"/>
            <a:ext cx="5470144" cy="64873"/>
          </a:xfrm>
          <a:prstGeom prst="rect">
            <a:avLst/>
          </a:prstGeom>
        </p:spPr>
      </p:pic>
    </p:spTree>
    <p:extLst>
      <p:ext uri="{BB962C8B-B14F-4D97-AF65-F5344CB8AC3E}">
        <p14:creationId xmlns:p14="http://schemas.microsoft.com/office/powerpoint/2010/main" xmlns="" val="303250979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5" y="3861051"/>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1800"/>
              </a:spcAft>
            </a:pPr>
            <a:r>
              <a:rPr lang="en-US" sz="24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1" y="3364896"/>
            <a:ext cx="11798299" cy="64104"/>
          </a:xfrm>
          <a:prstGeom prst="rect">
            <a:avLst/>
          </a:prstGeom>
        </p:spPr>
      </p:pic>
    </p:spTree>
    <p:extLst>
      <p:ext uri="{BB962C8B-B14F-4D97-AF65-F5344CB8AC3E}">
        <p14:creationId xmlns:p14="http://schemas.microsoft.com/office/powerpoint/2010/main" xmlns="" val="425972168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225"/>
              </a:spcBef>
              <a:defRPr sz="195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1500" b="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8"/>
            <a:ext cx="2016224" cy="365125"/>
          </a:xfrm>
          <a:prstGeom prst="rect">
            <a:avLst/>
          </a:prstGeom>
        </p:spPr>
        <p:txBody>
          <a:bodyPr vert="horz" lIns="91440" tIns="45720" rIns="91440" bIns="45720" rtlCol="0" anchor="ctr"/>
          <a:lstStyle>
            <a:lvl1pPr algn="r">
              <a:defRPr sz="825">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8"/>
            <a:ext cx="2112235" cy="365125"/>
          </a:xfrm>
        </p:spPr>
        <p:txBody>
          <a:bodyPr>
            <a:normAutofit/>
          </a:bodyPr>
          <a:lstStyle>
            <a:lvl1pPr algn="r">
              <a:defRPr sz="825"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8"/>
            <a:ext cx="2592288" cy="365125"/>
          </a:xfrm>
        </p:spPr>
        <p:txBody>
          <a:bodyPr>
            <a:normAutofit/>
          </a:bodyPr>
          <a:lstStyle>
            <a:lvl1pPr algn="r">
              <a:defRPr sz="825"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82757137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135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0" name="Text Placeholder 4"/>
          <p:cNvSpPr>
            <a:spLocks noGrp="1"/>
          </p:cNvSpPr>
          <p:nvPr>
            <p:ph type="body" sz="quarter" idx="10"/>
          </p:nvPr>
        </p:nvSpPr>
        <p:spPr>
          <a:xfrm>
            <a:off x="393702" y="1196755"/>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07128235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2"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6" y="6468150"/>
            <a:ext cx="5518097" cy="230832"/>
          </a:xfrm>
          <a:prstGeom prst="rect">
            <a:avLst/>
          </a:prstGeom>
        </p:spPr>
        <p:txBody>
          <a:bodyPr vert="horz" lIns="0" tIns="72000" rIns="72000" bIns="0" rtlCol="0" anchor="b"/>
          <a:lstStyle>
            <a:lvl1pPr algn="l">
              <a:defRPr sz="600">
                <a:solidFill>
                  <a:schemeClr val="accent3"/>
                </a:solidFill>
              </a:defRPr>
            </a:lvl1pPr>
          </a:lstStyle>
          <a:p>
            <a:r>
              <a:rPr lang="en-US">
                <a:solidFill>
                  <a:srgbClr val="998F86"/>
                </a:solidFill>
              </a:rPr>
              <a:t>PUBLIC ACCOUNTS COMMITTEE - 22 FEBRUARY 2023</a:t>
            </a:r>
            <a:endParaRPr lang="en-GB" dirty="0">
              <a:solidFill>
                <a:srgbClr val="998F86"/>
              </a:solidFill>
            </a:endParaRPr>
          </a:p>
        </p:txBody>
      </p:sp>
      <p:sp>
        <p:nvSpPr>
          <p:cNvPr id="14" name="Text Placeholder 4"/>
          <p:cNvSpPr>
            <a:spLocks noGrp="1"/>
          </p:cNvSpPr>
          <p:nvPr>
            <p:ph type="body" sz="quarter" idx="10"/>
          </p:nvPr>
        </p:nvSpPr>
        <p:spPr>
          <a:xfrm>
            <a:off x="393702" y="1196755"/>
            <a:ext cx="5414268" cy="4896073"/>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4" y="1196755"/>
            <a:ext cx="5414268" cy="4896073"/>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330598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tags" Target="../tags/tag44.xml"/><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heme" Target="../theme/theme2.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image" Target="../media/image1.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tags" Target="../tags/tag46.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image" Target="../media/image3.png"/><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tags" Target="../tags/tag45.xml"/><Relationship Id="rId30"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slideLayout" Target="../slideLayouts/slideLayout66.xml"/><Relationship Id="rId26" Type="http://schemas.openxmlformats.org/officeDocument/2006/relationships/tags" Target="../tags/tag87.xml"/><Relationship Id="rId3" Type="http://schemas.openxmlformats.org/officeDocument/2006/relationships/slideLayout" Target="../slideLayouts/slideLayout51.xml"/><Relationship Id="rId21" Type="http://schemas.openxmlformats.org/officeDocument/2006/relationships/slideLayout" Target="../slideLayouts/slideLayout69.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5" Type="http://schemas.openxmlformats.org/officeDocument/2006/relationships/theme" Target="../theme/theme3.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20" Type="http://schemas.openxmlformats.org/officeDocument/2006/relationships/slideLayout" Target="../slideLayouts/slideLayout68.xml"/><Relationship Id="rId29" Type="http://schemas.openxmlformats.org/officeDocument/2006/relationships/tags" Target="../tags/tag9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24" Type="http://schemas.openxmlformats.org/officeDocument/2006/relationships/slideLayout" Target="../slideLayouts/slideLayout72.xml"/><Relationship Id="rId32" Type="http://schemas.openxmlformats.org/officeDocument/2006/relationships/image" Target="../media/image3.png"/><Relationship Id="rId5" Type="http://schemas.openxmlformats.org/officeDocument/2006/relationships/slideLayout" Target="../slideLayouts/slideLayout53.xml"/><Relationship Id="rId15" Type="http://schemas.openxmlformats.org/officeDocument/2006/relationships/slideLayout" Target="../slideLayouts/slideLayout63.xml"/><Relationship Id="rId23" Type="http://schemas.openxmlformats.org/officeDocument/2006/relationships/slideLayout" Target="../slideLayouts/slideLayout71.xml"/><Relationship Id="rId28" Type="http://schemas.openxmlformats.org/officeDocument/2006/relationships/tags" Target="../tags/tag89.xml"/><Relationship Id="rId10" Type="http://schemas.openxmlformats.org/officeDocument/2006/relationships/slideLayout" Target="../slideLayouts/slideLayout58.xml"/><Relationship Id="rId19" Type="http://schemas.openxmlformats.org/officeDocument/2006/relationships/slideLayout" Target="../slideLayouts/slideLayout67.xml"/><Relationship Id="rId31" Type="http://schemas.openxmlformats.org/officeDocument/2006/relationships/image" Target="../media/image8.png"/><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 Id="rId22" Type="http://schemas.openxmlformats.org/officeDocument/2006/relationships/slideLayout" Target="../slideLayouts/slideLayout70.xml"/><Relationship Id="rId27" Type="http://schemas.openxmlformats.org/officeDocument/2006/relationships/tags" Target="../tags/tag88.xml"/><Relationship Id="rId30" Type="http://schemas.openxmlformats.org/officeDocument/2006/relationships/tags" Target="../tags/tag9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18" Type="http://schemas.openxmlformats.org/officeDocument/2006/relationships/slideLayout" Target="../slideLayouts/slideLayout90.xml"/><Relationship Id="rId26" Type="http://schemas.openxmlformats.org/officeDocument/2006/relationships/tags" Target="../tags/tag132.xml"/><Relationship Id="rId3" Type="http://schemas.openxmlformats.org/officeDocument/2006/relationships/slideLayout" Target="../slideLayouts/slideLayout75.xml"/><Relationship Id="rId21" Type="http://schemas.openxmlformats.org/officeDocument/2006/relationships/slideLayout" Target="../slideLayouts/slideLayout93.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17" Type="http://schemas.openxmlformats.org/officeDocument/2006/relationships/slideLayout" Target="../slideLayouts/slideLayout89.xml"/><Relationship Id="rId25" Type="http://schemas.openxmlformats.org/officeDocument/2006/relationships/theme" Target="../theme/theme4.xml"/><Relationship Id="rId2" Type="http://schemas.openxmlformats.org/officeDocument/2006/relationships/slideLayout" Target="../slideLayouts/slideLayout74.xml"/><Relationship Id="rId16" Type="http://schemas.openxmlformats.org/officeDocument/2006/relationships/slideLayout" Target="../slideLayouts/slideLayout88.xml"/><Relationship Id="rId20" Type="http://schemas.openxmlformats.org/officeDocument/2006/relationships/slideLayout" Target="../slideLayouts/slideLayout92.xml"/><Relationship Id="rId29" Type="http://schemas.openxmlformats.org/officeDocument/2006/relationships/image" Target="../media/image1.png"/><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24" Type="http://schemas.openxmlformats.org/officeDocument/2006/relationships/slideLayout" Target="../slideLayouts/slideLayout96.xml"/><Relationship Id="rId5" Type="http://schemas.openxmlformats.org/officeDocument/2006/relationships/slideLayout" Target="../slideLayouts/slideLayout77.xml"/><Relationship Id="rId15" Type="http://schemas.openxmlformats.org/officeDocument/2006/relationships/slideLayout" Target="../slideLayouts/slideLayout87.xml"/><Relationship Id="rId23" Type="http://schemas.openxmlformats.org/officeDocument/2006/relationships/slideLayout" Target="../slideLayouts/slideLayout95.xml"/><Relationship Id="rId28" Type="http://schemas.openxmlformats.org/officeDocument/2006/relationships/tags" Target="../tags/tag134.xml"/><Relationship Id="rId10" Type="http://schemas.openxmlformats.org/officeDocument/2006/relationships/slideLayout" Target="../slideLayouts/slideLayout82.xml"/><Relationship Id="rId19" Type="http://schemas.openxmlformats.org/officeDocument/2006/relationships/slideLayout" Target="../slideLayouts/slideLayout91.xml"/><Relationship Id="rId31" Type="http://schemas.openxmlformats.org/officeDocument/2006/relationships/image" Target="../media/image3.png"/><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slideLayout" Target="../slideLayouts/slideLayout86.xml"/><Relationship Id="rId22" Type="http://schemas.openxmlformats.org/officeDocument/2006/relationships/slideLayout" Target="../slideLayouts/slideLayout94.xml"/><Relationship Id="rId27" Type="http://schemas.openxmlformats.org/officeDocument/2006/relationships/tags" Target="../tags/tag133.xml"/><Relationship Id="rId30"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slideLayout" Target="../slideLayouts/slideLayout114.xml"/><Relationship Id="rId26" Type="http://schemas.openxmlformats.org/officeDocument/2006/relationships/tags" Target="../tags/tag175.xml"/><Relationship Id="rId3" Type="http://schemas.openxmlformats.org/officeDocument/2006/relationships/slideLayout" Target="../slideLayouts/slideLayout99.xml"/><Relationship Id="rId21" Type="http://schemas.openxmlformats.org/officeDocument/2006/relationships/slideLayout" Target="../slideLayouts/slideLayout117.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slideLayout" Target="../slideLayouts/slideLayout113.xml"/><Relationship Id="rId25" Type="http://schemas.openxmlformats.org/officeDocument/2006/relationships/theme" Target="../theme/theme5.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20" Type="http://schemas.openxmlformats.org/officeDocument/2006/relationships/slideLayout" Target="../slideLayouts/slideLayout116.xml"/><Relationship Id="rId29" Type="http://schemas.openxmlformats.org/officeDocument/2006/relationships/image" Target="../media/image1.png"/><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24" Type="http://schemas.openxmlformats.org/officeDocument/2006/relationships/slideLayout" Target="../slideLayouts/slideLayout120.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23" Type="http://schemas.openxmlformats.org/officeDocument/2006/relationships/slideLayout" Target="../slideLayouts/slideLayout119.xml"/><Relationship Id="rId28" Type="http://schemas.openxmlformats.org/officeDocument/2006/relationships/tags" Target="../tags/tag177.xml"/><Relationship Id="rId10" Type="http://schemas.openxmlformats.org/officeDocument/2006/relationships/slideLayout" Target="../slideLayouts/slideLayout106.xml"/><Relationship Id="rId19" Type="http://schemas.openxmlformats.org/officeDocument/2006/relationships/slideLayout" Target="../slideLayouts/slideLayout115.xml"/><Relationship Id="rId31" Type="http://schemas.openxmlformats.org/officeDocument/2006/relationships/image" Target="../media/image3.png"/><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 Id="rId22" Type="http://schemas.openxmlformats.org/officeDocument/2006/relationships/slideLayout" Target="../slideLayouts/slideLayout118.xml"/><Relationship Id="rId27" Type="http://schemas.openxmlformats.org/officeDocument/2006/relationships/tags" Target="../tags/tag176.xml"/><Relationship Id="rId30"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slideLayout" Target="../slideLayouts/slideLayout133.xml"/><Relationship Id="rId18" Type="http://schemas.openxmlformats.org/officeDocument/2006/relationships/slideLayout" Target="../slideLayouts/slideLayout138.xml"/><Relationship Id="rId26" Type="http://schemas.openxmlformats.org/officeDocument/2006/relationships/tags" Target="../tags/tag218.xml"/><Relationship Id="rId3" Type="http://schemas.openxmlformats.org/officeDocument/2006/relationships/slideLayout" Target="../slideLayouts/slideLayout123.xml"/><Relationship Id="rId21" Type="http://schemas.openxmlformats.org/officeDocument/2006/relationships/slideLayout" Target="../slideLayouts/slideLayout141.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17" Type="http://schemas.openxmlformats.org/officeDocument/2006/relationships/slideLayout" Target="../slideLayouts/slideLayout137.xml"/><Relationship Id="rId25" Type="http://schemas.openxmlformats.org/officeDocument/2006/relationships/theme" Target="../theme/theme6.xml"/><Relationship Id="rId2" Type="http://schemas.openxmlformats.org/officeDocument/2006/relationships/slideLayout" Target="../slideLayouts/slideLayout122.xml"/><Relationship Id="rId16" Type="http://schemas.openxmlformats.org/officeDocument/2006/relationships/slideLayout" Target="../slideLayouts/slideLayout136.xml"/><Relationship Id="rId20" Type="http://schemas.openxmlformats.org/officeDocument/2006/relationships/slideLayout" Target="../slideLayouts/slideLayout140.xml"/><Relationship Id="rId29" Type="http://schemas.openxmlformats.org/officeDocument/2006/relationships/image" Target="../media/image1.png"/><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24" Type="http://schemas.openxmlformats.org/officeDocument/2006/relationships/slideLayout" Target="../slideLayouts/slideLayout144.xml"/><Relationship Id="rId5" Type="http://schemas.openxmlformats.org/officeDocument/2006/relationships/slideLayout" Target="../slideLayouts/slideLayout125.xml"/><Relationship Id="rId15" Type="http://schemas.openxmlformats.org/officeDocument/2006/relationships/slideLayout" Target="../slideLayouts/slideLayout135.xml"/><Relationship Id="rId23" Type="http://schemas.openxmlformats.org/officeDocument/2006/relationships/slideLayout" Target="../slideLayouts/slideLayout143.xml"/><Relationship Id="rId28" Type="http://schemas.openxmlformats.org/officeDocument/2006/relationships/tags" Target="../tags/tag220.xml"/><Relationship Id="rId10" Type="http://schemas.openxmlformats.org/officeDocument/2006/relationships/slideLayout" Target="../slideLayouts/slideLayout130.xml"/><Relationship Id="rId19" Type="http://schemas.openxmlformats.org/officeDocument/2006/relationships/slideLayout" Target="../slideLayouts/slideLayout139.xml"/><Relationship Id="rId31" Type="http://schemas.openxmlformats.org/officeDocument/2006/relationships/image" Target="../media/image3.png"/><Relationship Id="rId4" Type="http://schemas.openxmlformats.org/officeDocument/2006/relationships/slideLayout" Target="../slideLayouts/slideLayout124.xml"/><Relationship Id="rId9" Type="http://schemas.openxmlformats.org/officeDocument/2006/relationships/slideLayout" Target="../slideLayouts/slideLayout129.xml"/><Relationship Id="rId14" Type="http://schemas.openxmlformats.org/officeDocument/2006/relationships/slideLayout" Target="../slideLayouts/slideLayout134.xml"/><Relationship Id="rId22" Type="http://schemas.openxmlformats.org/officeDocument/2006/relationships/slideLayout" Target="../slideLayouts/slideLayout142.xml"/><Relationship Id="rId27" Type="http://schemas.openxmlformats.org/officeDocument/2006/relationships/tags" Target="../tags/tag219.xml"/><Relationship Id="rId30"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slideLayout" Target="../slideLayouts/slideLayout157.xml"/><Relationship Id="rId18" Type="http://schemas.openxmlformats.org/officeDocument/2006/relationships/slideLayout" Target="../slideLayouts/slideLayout162.xml"/><Relationship Id="rId26" Type="http://schemas.openxmlformats.org/officeDocument/2006/relationships/tags" Target="../tags/tag261.xml"/><Relationship Id="rId3" Type="http://schemas.openxmlformats.org/officeDocument/2006/relationships/slideLayout" Target="../slideLayouts/slideLayout147.xml"/><Relationship Id="rId21" Type="http://schemas.openxmlformats.org/officeDocument/2006/relationships/slideLayout" Target="../slideLayouts/slideLayout165.xml"/><Relationship Id="rId7" Type="http://schemas.openxmlformats.org/officeDocument/2006/relationships/slideLayout" Target="../slideLayouts/slideLayout151.xml"/><Relationship Id="rId12" Type="http://schemas.openxmlformats.org/officeDocument/2006/relationships/slideLayout" Target="../slideLayouts/slideLayout156.xml"/><Relationship Id="rId17" Type="http://schemas.openxmlformats.org/officeDocument/2006/relationships/slideLayout" Target="../slideLayouts/slideLayout161.xml"/><Relationship Id="rId25" Type="http://schemas.openxmlformats.org/officeDocument/2006/relationships/theme" Target="../theme/theme7.xml"/><Relationship Id="rId2" Type="http://schemas.openxmlformats.org/officeDocument/2006/relationships/slideLayout" Target="../slideLayouts/slideLayout146.xml"/><Relationship Id="rId16" Type="http://schemas.openxmlformats.org/officeDocument/2006/relationships/slideLayout" Target="../slideLayouts/slideLayout160.xml"/><Relationship Id="rId20" Type="http://schemas.openxmlformats.org/officeDocument/2006/relationships/slideLayout" Target="../slideLayouts/slideLayout164.xml"/><Relationship Id="rId29" Type="http://schemas.openxmlformats.org/officeDocument/2006/relationships/image" Target="../media/image1.png"/><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24" Type="http://schemas.openxmlformats.org/officeDocument/2006/relationships/slideLayout" Target="../slideLayouts/slideLayout168.xml"/><Relationship Id="rId5" Type="http://schemas.openxmlformats.org/officeDocument/2006/relationships/slideLayout" Target="../slideLayouts/slideLayout149.xml"/><Relationship Id="rId15" Type="http://schemas.openxmlformats.org/officeDocument/2006/relationships/slideLayout" Target="../slideLayouts/slideLayout159.xml"/><Relationship Id="rId23" Type="http://schemas.openxmlformats.org/officeDocument/2006/relationships/slideLayout" Target="../slideLayouts/slideLayout167.xml"/><Relationship Id="rId28" Type="http://schemas.openxmlformats.org/officeDocument/2006/relationships/tags" Target="../tags/tag263.xml"/><Relationship Id="rId10" Type="http://schemas.openxmlformats.org/officeDocument/2006/relationships/slideLayout" Target="../slideLayouts/slideLayout154.xml"/><Relationship Id="rId19" Type="http://schemas.openxmlformats.org/officeDocument/2006/relationships/slideLayout" Target="../slideLayouts/slideLayout163.xml"/><Relationship Id="rId31" Type="http://schemas.openxmlformats.org/officeDocument/2006/relationships/image" Target="../media/image3.png"/><Relationship Id="rId4" Type="http://schemas.openxmlformats.org/officeDocument/2006/relationships/slideLayout" Target="../slideLayouts/slideLayout148.xml"/><Relationship Id="rId9" Type="http://schemas.openxmlformats.org/officeDocument/2006/relationships/slideLayout" Target="../slideLayouts/slideLayout153.xml"/><Relationship Id="rId14" Type="http://schemas.openxmlformats.org/officeDocument/2006/relationships/slideLayout" Target="../slideLayouts/slideLayout158.xml"/><Relationship Id="rId22" Type="http://schemas.openxmlformats.org/officeDocument/2006/relationships/slideLayout" Target="../slideLayouts/slideLayout166.xml"/><Relationship Id="rId27" Type="http://schemas.openxmlformats.org/officeDocument/2006/relationships/tags" Target="../tags/tag262.xml"/><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hf hdr="0" dt="0"/>
  <p:txStyles>
    <p:titleStyle>
      <a:lvl1pPr algn="l" defTabSz="914400" rtl="0" eaLnBrk="1" latinLnBrk="0" hangingPunct="1">
        <a:spcBef>
          <a:spcPct val="0"/>
        </a:spcBef>
        <a:buNone/>
        <a:defRPr sz="2400" b="1" kern="1200">
          <a:solidFill>
            <a:srgbClr val="003398"/>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58842701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 id="2147483729" r:id="rId18"/>
    <p:sldLayoutId id="2147483730" r:id="rId19"/>
    <p:sldLayoutId id="2147483731" r:id="rId20"/>
    <p:sldLayoutId id="2147483732" r:id="rId21"/>
    <p:sldLayoutId id="2147483733" r:id="rId22"/>
    <p:sldLayoutId id="2147483734" r:id="rId23"/>
    <p:sldLayoutId id="2147483735"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9"/>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PUBLIC ACCOUNTS COMMITTEE - 22 FEBRUARY 2023</a:t>
            </a:r>
            <a:endParaRPr lang="en-GB" dirty="0"/>
          </a:p>
        </p:txBody>
      </p:sp>
      <p:sp>
        <p:nvSpPr>
          <p:cNvPr id="7" name="Rectangle 6"/>
          <p:cNvSpPr>
            <a:spLocks/>
          </p:cNvSpPr>
          <p:nvPr>
            <p:custDataLst>
              <p:tags r:id="rId30"/>
            </p:custDataLst>
          </p:nvPr>
        </p:nvSpPr>
        <p:spPr>
          <a:xfrm>
            <a:off x="2747964" y="6468150"/>
            <a:ext cx="2592288"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3" name="Picture 107"/>
          <p:cNvPicPr>
            <a:picLocks noChangeAspect="1" noChangeArrowheads="1"/>
          </p:cNvPicPr>
          <p:nvPr userDrawn="1"/>
        </p:nvPicPr>
        <p:blipFill>
          <a:blip r:embed="rId31" cstate="print">
            <a:extLst>
              <a:ext uri="{28A0092B-C50C-407E-A947-70E740481C1C}">
                <a14:useLocalDpi xmlns:a14="http://schemas.microsoft.com/office/drawing/2010/main" xmlns="" val="0"/>
              </a:ext>
            </a:extLst>
          </a:blip>
          <a:stretch>
            <a:fillRect/>
          </a:stretch>
        </p:blipFill>
        <p:spPr bwMode="auto">
          <a:xfrm>
            <a:off x="256433" y="6309320"/>
            <a:ext cx="1386995" cy="44570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ight Triangle 10"/>
          <p:cNvSpPr/>
          <p:nvPr userDrawn="1"/>
        </p:nvSpPr>
        <p:spPr>
          <a:xfrm flipH="1">
            <a:off x="719403" y="898354"/>
            <a:ext cx="11472597" cy="69297"/>
          </a:xfrm>
          <a:prstGeom prst="rtTriangle">
            <a:avLst/>
          </a:prstGeom>
          <a:solidFill>
            <a:srgbClr val="003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3572606299"/>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 id="2147483754" r:id="rId18"/>
    <p:sldLayoutId id="2147483755" r:id="rId19"/>
    <p:sldLayoutId id="2147483756" r:id="rId20"/>
    <p:sldLayoutId id="2147483757" r:id="rId21"/>
    <p:sldLayoutId id="2147483758" r:id="rId22"/>
    <p:sldLayoutId id="2147483759" r:id="rId23"/>
    <p:sldLayoutId id="2147483760"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2"/>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2"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2"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8" y="6295518"/>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1" y="931933"/>
            <a:ext cx="11798299" cy="64104"/>
          </a:xfrm>
          <a:prstGeom prst="rect">
            <a:avLst/>
          </a:prstGeom>
        </p:spPr>
      </p:pic>
    </p:spTree>
    <p:extLst>
      <p:ext uri="{BB962C8B-B14F-4D97-AF65-F5344CB8AC3E}">
        <p14:creationId xmlns:p14="http://schemas.microsoft.com/office/powerpoint/2010/main" xmlns="" val="4234883445"/>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 id="2147483804" r:id="rId18"/>
    <p:sldLayoutId id="2147483805" r:id="rId19"/>
    <p:sldLayoutId id="2147483806" r:id="rId20"/>
    <p:sldLayoutId id="2147483807" r:id="rId21"/>
    <p:sldLayoutId id="2147483808" r:id="rId22"/>
    <p:sldLayoutId id="2147483809" r:id="rId23"/>
    <p:sldLayoutId id="2147483810" r:id="rId24"/>
  </p:sldLayoutIdLst>
  <p:hf hdr="0" dt="0"/>
  <p:txStyles>
    <p:titleStyle>
      <a:lvl1pPr algn="l" defTabSz="685800" rtl="0" eaLnBrk="1" latinLnBrk="0" hangingPunct="1">
        <a:spcBef>
          <a:spcPct val="0"/>
        </a:spcBef>
        <a:buNone/>
        <a:defRPr sz="1800" b="1" kern="1200">
          <a:solidFill>
            <a:schemeClr val="tx2"/>
          </a:solidFill>
          <a:latin typeface="Century Gothic" pitchFamily="34" charset="0"/>
          <a:ea typeface="+mj-ea"/>
          <a:cs typeface="+mj-cs"/>
        </a:defRPr>
      </a:lvl1pPr>
    </p:titleStyle>
    <p:bodyStyle>
      <a:lvl1pPr marL="0" indent="0" algn="l" defTabSz="685800" rtl="0" eaLnBrk="1" latinLnBrk="0" hangingPunct="1">
        <a:spcBef>
          <a:spcPts val="225"/>
        </a:spcBef>
        <a:buFont typeface="Arial" pitchFamily="34" charset="0"/>
        <a:buNone/>
        <a:defRPr sz="1200" b="1" kern="1200">
          <a:solidFill>
            <a:schemeClr val="tx1"/>
          </a:solidFill>
          <a:latin typeface="Century Gothic" pitchFamily="34" charset="0"/>
          <a:ea typeface="+mn-ea"/>
          <a:cs typeface="+mn-cs"/>
        </a:defRPr>
      </a:lvl1pPr>
      <a:lvl2pPr marL="135000" indent="-135000" algn="l" defTabSz="685800" rtl="0" eaLnBrk="1" latinLnBrk="0" hangingPunct="1">
        <a:spcBef>
          <a:spcPts val="225"/>
        </a:spcBef>
        <a:buClr>
          <a:srgbClr val="002060"/>
        </a:buClr>
        <a:buFontTx/>
        <a:buBlip>
          <a:blip r:embed="rId31"/>
        </a:buBlip>
        <a:defRPr sz="1200" kern="1200">
          <a:solidFill>
            <a:schemeClr val="tx1"/>
          </a:solidFill>
          <a:latin typeface="Century Gothic" pitchFamily="34" charset="0"/>
          <a:ea typeface="+mn-ea"/>
          <a:cs typeface="+mn-cs"/>
        </a:defRPr>
      </a:lvl2pPr>
      <a:lvl3pPr marL="270000" indent="-135000" algn="l" defTabSz="685800" rtl="0" eaLnBrk="1" latinLnBrk="0" hangingPunct="1">
        <a:spcBef>
          <a:spcPts val="225"/>
        </a:spcBef>
        <a:buClr>
          <a:schemeClr val="accent3"/>
        </a:buClr>
        <a:buFont typeface="Arial" pitchFamily="34" charset="0"/>
        <a:buChar char="•"/>
        <a:defRPr lang="en-US" sz="1200" kern="1200" dirty="0" smtClean="0">
          <a:solidFill>
            <a:schemeClr val="tx1"/>
          </a:solidFill>
          <a:latin typeface="Century Gothic" pitchFamily="34" charset="0"/>
          <a:ea typeface="+mn-ea"/>
          <a:cs typeface="+mn-cs"/>
        </a:defRPr>
      </a:lvl3pPr>
      <a:lvl4pPr marL="405000" indent="-135000" algn="l" defTabSz="685800" rtl="0" eaLnBrk="1" latinLnBrk="0" hangingPunct="1">
        <a:spcBef>
          <a:spcPts val="225"/>
        </a:spcBef>
        <a:buClr>
          <a:schemeClr val="accent3"/>
        </a:buClr>
        <a:buFont typeface="Arial" pitchFamily="34" charset="0"/>
        <a:buChar char="–"/>
        <a:defRPr sz="1200" kern="1200">
          <a:solidFill>
            <a:schemeClr val="tx1"/>
          </a:solidFill>
          <a:latin typeface="Century Gothic" pitchFamily="34" charset="0"/>
          <a:ea typeface="+mn-ea"/>
          <a:cs typeface="+mn-cs"/>
        </a:defRPr>
      </a:lvl4pPr>
      <a:lvl5pPr marL="1350000" indent="-1350000" algn="l" defTabSz="685800" rtl="0" eaLnBrk="1" latinLnBrk="0" hangingPunct="1">
        <a:spcBef>
          <a:spcPts val="225"/>
        </a:spcBef>
        <a:buFont typeface="Arial" pitchFamily="34" charset="0"/>
        <a:buNone/>
        <a:defRPr sz="1200" kern="1200">
          <a:solidFill>
            <a:schemeClr val="tx2"/>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2"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2"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675">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8" y="6295518"/>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1" y="931933"/>
            <a:ext cx="11798299" cy="64104"/>
          </a:xfrm>
          <a:prstGeom prst="rect">
            <a:avLst/>
          </a:prstGeom>
        </p:spPr>
      </p:pic>
    </p:spTree>
    <p:extLst>
      <p:ext uri="{BB962C8B-B14F-4D97-AF65-F5344CB8AC3E}">
        <p14:creationId xmlns:p14="http://schemas.microsoft.com/office/powerpoint/2010/main" xmlns="" val="1247285753"/>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 id="2147483827" r:id="rId15"/>
    <p:sldLayoutId id="2147483828" r:id="rId16"/>
    <p:sldLayoutId id="2147483829" r:id="rId17"/>
    <p:sldLayoutId id="2147483830" r:id="rId18"/>
    <p:sldLayoutId id="2147483831" r:id="rId19"/>
    <p:sldLayoutId id="2147483832" r:id="rId20"/>
    <p:sldLayoutId id="2147483833" r:id="rId21"/>
    <p:sldLayoutId id="2147483834" r:id="rId22"/>
    <p:sldLayoutId id="2147483835" r:id="rId23"/>
    <p:sldLayoutId id="2147483836" r:id="rId24"/>
  </p:sldLayoutIdLst>
  <p:hf hdr="0" dt="0"/>
  <p:txStyles>
    <p:titleStyle>
      <a:lvl1pPr algn="l" defTabSz="685800" rtl="0" eaLnBrk="1" latinLnBrk="0" hangingPunct="1">
        <a:spcBef>
          <a:spcPct val="0"/>
        </a:spcBef>
        <a:buNone/>
        <a:defRPr sz="1800" b="1" kern="1200">
          <a:solidFill>
            <a:schemeClr val="tx2"/>
          </a:solidFill>
          <a:latin typeface="Century Gothic" pitchFamily="34" charset="0"/>
          <a:ea typeface="+mj-ea"/>
          <a:cs typeface="+mj-cs"/>
        </a:defRPr>
      </a:lvl1pPr>
    </p:titleStyle>
    <p:bodyStyle>
      <a:lvl1pPr marL="0" indent="0" algn="l" defTabSz="685800" rtl="0" eaLnBrk="1" latinLnBrk="0" hangingPunct="1">
        <a:spcBef>
          <a:spcPts val="225"/>
        </a:spcBef>
        <a:buFont typeface="Arial" pitchFamily="34" charset="0"/>
        <a:buNone/>
        <a:defRPr sz="1200" b="1" kern="1200">
          <a:solidFill>
            <a:schemeClr val="tx1"/>
          </a:solidFill>
          <a:latin typeface="Century Gothic" pitchFamily="34" charset="0"/>
          <a:ea typeface="+mn-ea"/>
          <a:cs typeface="+mn-cs"/>
        </a:defRPr>
      </a:lvl1pPr>
      <a:lvl2pPr marL="135000" indent="-135000" algn="l" defTabSz="685800" rtl="0" eaLnBrk="1" latinLnBrk="0" hangingPunct="1">
        <a:spcBef>
          <a:spcPts val="225"/>
        </a:spcBef>
        <a:buClr>
          <a:srgbClr val="002060"/>
        </a:buClr>
        <a:buFontTx/>
        <a:buBlip>
          <a:blip r:embed="rId31"/>
        </a:buBlip>
        <a:defRPr sz="1200" kern="1200">
          <a:solidFill>
            <a:schemeClr val="tx1"/>
          </a:solidFill>
          <a:latin typeface="Century Gothic" pitchFamily="34" charset="0"/>
          <a:ea typeface="+mn-ea"/>
          <a:cs typeface="+mn-cs"/>
        </a:defRPr>
      </a:lvl2pPr>
      <a:lvl3pPr marL="270000" indent="-135000" algn="l" defTabSz="685800" rtl="0" eaLnBrk="1" latinLnBrk="0" hangingPunct="1">
        <a:spcBef>
          <a:spcPts val="225"/>
        </a:spcBef>
        <a:buClr>
          <a:schemeClr val="accent3"/>
        </a:buClr>
        <a:buFont typeface="Arial" pitchFamily="34" charset="0"/>
        <a:buChar char="•"/>
        <a:defRPr lang="en-US" sz="1200" kern="1200" dirty="0" smtClean="0">
          <a:solidFill>
            <a:schemeClr val="tx1"/>
          </a:solidFill>
          <a:latin typeface="Century Gothic" pitchFamily="34" charset="0"/>
          <a:ea typeface="+mn-ea"/>
          <a:cs typeface="+mn-cs"/>
        </a:defRPr>
      </a:lvl3pPr>
      <a:lvl4pPr marL="405000" indent="-135000" algn="l" defTabSz="685800" rtl="0" eaLnBrk="1" latinLnBrk="0" hangingPunct="1">
        <a:spcBef>
          <a:spcPts val="225"/>
        </a:spcBef>
        <a:buClr>
          <a:schemeClr val="accent3"/>
        </a:buClr>
        <a:buFont typeface="Arial" pitchFamily="34" charset="0"/>
        <a:buChar char="–"/>
        <a:defRPr sz="1200" kern="1200">
          <a:solidFill>
            <a:schemeClr val="tx1"/>
          </a:solidFill>
          <a:latin typeface="Century Gothic" pitchFamily="34" charset="0"/>
          <a:ea typeface="+mn-ea"/>
          <a:cs typeface="+mn-cs"/>
        </a:defRPr>
      </a:lvl4pPr>
      <a:lvl5pPr marL="1350000" indent="-1350000" algn="l" defTabSz="685800" rtl="0" eaLnBrk="1" latinLnBrk="0" hangingPunct="1">
        <a:spcBef>
          <a:spcPts val="225"/>
        </a:spcBef>
        <a:buFont typeface="Arial" pitchFamily="34" charset="0"/>
        <a:buNone/>
        <a:defRPr sz="1200" kern="1200">
          <a:solidFill>
            <a:schemeClr val="tx2"/>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4024267159"/>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2" r:id="rId15"/>
    <p:sldLayoutId id="2147483853" r:id="rId16"/>
    <p:sldLayoutId id="2147483854" r:id="rId17"/>
    <p:sldLayoutId id="2147483855" r:id="rId18"/>
    <p:sldLayoutId id="2147483856" r:id="rId19"/>
    <p:sldLayoutId id="2147483857" r:id="rId20"/>
    <p:sldLayoutId id="2147483858" r:id="rId21"/>
    <p:sldLayoutId id="2147483859" r:id="rId22"/>
    <p:sldLayoutId id="2147483860" r:id="rId23"/>
    <p:sldLayoutId id="2147483861" r:id="rId24"/>
  </p:sldLayoutIdLst>
  <p:hf hdr="0" dt="0"/>
  <p:txStyles>
    <p:titleStyle>
      <a:lvl1pPr algn="l" defTabSz="914400" rtl="0" eaLnBrk="1" latinLnBrk="0" hangingPunct="1">
        <a:spcBef>
          <a:spcPct val="0"/>
        </a:spcBef>
        <a:buNone/>
        <a:defRPr sz="2400" b="1" kern="1200">
          <a:solidFill>
            <a:srgbClr val="003398"/>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801502176"/>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 id="2147483904" r:id="rId17"/>
    <p:sldLayoutId id="2147483905" r:id="rId18"/>
    <p:sldLayoutId id="2147483906" r:id="rId19"/>
    <p:sldLayoutId id="2147483907" r:id="rId20"/>
    <p:sldLayoutId id="2147483908" r:id="rId21"/>
    <p:sldLayoutId id="2147483909" r:id="rId22"/>
    <p:sldLayoutId id="2147483910" r:id="rId23"/>
    <p:sldLayoutId id="2147483911" r:id="rId24"/>
  </p:sldLayoutIdLst>
  <p:hf hdr="0" dt="0"/>
  <p:txStyles>
    <p:titleStyle>
      <a:lvl1pPr algn="l" defTabSz="914400" rtl="0" eaLnBrk="1" latinLnBrk="0" hangingPunct="1">
        <a:spcBef>
          <a:spcPct val="0"/>
        </a:spcBef>
        <a:buNone/>
        <a:defRPr sz="2400" b="1" kern="1200">
          <a:solidFill>
            <a:srgbClr val="003398"/>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623392" y="3200400"/>
            <a:ext cx="10945216" cy="2198898"/>
          </a:xfrm>
        </p:spPr>
        <p:txBody>
          <a:bodyPr>
            <a:normAutofit/>
          </a:bodyPr>
          <a:lstStyle/>
          <a:p>
            <a:r>
              <a:rPr lang="en-US" sz="3600" dirty="0"/>
              <a:t> </a:t>
            </a:r>
            <a:r>
              <a:rPr lang="en-US" sz="2400" b="1" dirty="0"/>
              <a:t>PUBLIC ACCOUNTS COMMITTEE</a:t>
            </a:r>
          </a:p>
          <a:p>
            <a:endParaRPr lang="en-ZA" sz="3200" b="0" dirty="0"/>
          </a:p>
          <a:p>
            <a:endParaRPr lang="en-ZA" sz="2800" b="0" dirty="0"/>
          </a:p>
        </p:txBody>
      </p:sp>
      <p:sp>
        <p:nvSpPr>
          <p:cNvPr id="12" name="TextBox 11"/>
          <p:cNvSpPr txBox="1"/>
          <p:nvPr/>
        </p:nvSpPr>
        <p:spPr>
          <a:xfrm>
            <a:off x="7740526" y="5788637"/>
            <a:ext cx="3828082" cy="369332"/>
          </a:xfrm>
          <a:prstGeom prst="rect">
            <a:avLst/>
          </a:prstGeom>
          <a:noFill/>
        </p:spPr>
        <p:txBody>
          <a:bodyPr wrap="square" rtlCol="0">
            <a:spAutoFit/>
          </a:bodyPr>
          <a:lstStyle/>
          <a:p>
            <a:pPr algn="r"/>
            <a:r>
              <a:rPr lang="en-ZA" dirty="0">
                <a:solidFill>
                  <a:schemeClr val="bg1"/>
                </a:solidFill>
              </a:rPr>
              <a:t>22 February 2023</a:t>
            </a:r>
          </a:p>
        </p:txBody>
      </p:sp>
      <p:sp>
        <p:nvSpPr>
          <p:cNvPr id="4" name="TextBox 3">
            <a:extLst>
              <a:ext uri="{FF2B5EF4-FFF2-40B4-BE49-F238E27FC236}">
                <a16:creationId xmlns:a16="http://schemas.microsoft.com/office/drawing/2014/main" xmlns="" id="{2E5602CD-A313-43E5-8AB4-3FEDB048D88F}"/>
              </a:ext>
            </a:extLst>
          </p:cNvPr>
          <p:cNvSpPr txBox="1"/>
          <p:nvPr/>
        </p:nvSpPr>
        <p:spPr>
          <a:xfrm>
            <a:off x="7740526" y="2675324"/>
            <a:ext cx="3828082" cy="369332"/>
          </a:xfrm>
          <a:prstGeom prst="rect">
            <a:avLst/>
          </a:prstGeom>
          <a:noFill/>
        </p:spPr>
        <p:txBody>
          <a:bodyPr wrap="square" rtlCol="0">
            <a:spAutoFit/>
          </a:bodyPr>
          <a:lstStyle/>
          <a:p>
            <a:pPr algn="r"/>
            <a:r>
              <a:rPr lang="en-ZA" dirty="0">
                <a:solidFill>
                  <a:schemeClr val="bg1"/>
                </a:solidFill>
              </a:rPr>
              <a:t>Department of the Premier</a:t>
            </a:r>
          </a:p>
        </p:txBody>
      </p:sp>
    </p:spTree>
    <p:extLst>
      <p:ext uri="{BB962C8B-B14F-4D97-AF65-F5344CB8AC3E}">
        <p14:creationId xmlns:p14="http://schemas.microsoft.com/office/powerpoint/2010/main" xmlns="" val="1909661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441810" y="6090294"/>
            <a:ext cx="4515728" cy="369332"/>
          </a:xfrm>
          <a:prstGeom prst="rect">
            <a:avLst/>
          </a:prstGeom>
          <a:noFill/>
        </p:spPr>
        <p:txBody>
          <a:bodyPr wrap="square" rtlCol="0">
            <a:spAutoFit/>
          </a:bodyPr>
          <a:lstStyle/>
          <a:p>
            <a:pPr algn="r"/>
            <a:r>
              <a:rPr lang="en-ZA" dirty="0">
                <a:solidFill>
                  <a:schemeClr val="bg1"/>
                </a:solidFill>
              </a:rPr>
              <a:t>DG Basson – Chief Financial Officer</a:t>
            </a:r>
          </a:p>
        </p:txBody>
      </p:sp>
    </p:spTree>
    <p:extLst>
      <p:ext uri="{BB962C8B-B14F-4D97-AF65-F5344CB8AC3E}">
        <p14:creationId xmlns:p14="http://schemas.microsoft.com/office/powerpoint/2010/main" xmlns="" val="276739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360945-BC6A-7164-FD09-0600A03A8DAB}"/>
              </a:ext>
            </a:extLst>
          </p:cNvPr>
          <p:cNvSpPr>
            <a:spLocks noGrp="1"/>
          </p:cNvSpPr>
          <p:nvPr>
            <p:ph type="title"/>
          </p:nvPr>
        </p:nvSpPr>
        <p:spPr>
          <a:xfrm>
            <a:off x="364530" y="329698"/>
            <a:ext cx="11462940" cy="559256"/>
          </a:xfrm>
        </p:spPr>
        <p:txBody>
          <a:bodyPr/>
          <a:lstStyle/>
          <a:p>
            <a:r>
              <a:rPr lang="en-ZA" dirty="0"/>
              <a:t>Erroneous overpayments to employees</a:t>
            </a:r>
            <a:endParaRPr lang="en-US" dirty="0"/>
          </a:p>
        </p:txBody>
      </p:sp>
      <p:sp>
        <p:nvSpPr>
          <p:cNvPr id="3" name="Slide Number Placeholder 2">
            <a:extLst>
              <a:ext uri="{FF2B5EF4-FFF2-40B4-BE49-F238E27FC236}">
                <a16:creationId xmlns:a16="http://schemas.microsoft.com/office/drawing/2014/main" xmlns="" id="{0D37D011-9A84-363A-6A1D-9740DC958089}"/>
              </a:ext>
            </a:extLst>
          </p:cNvPr>
          <p:cNvSpPr>
            <a:spLocks noGrp="1"/>
          </p:cNvSpPr>
          <p:nvPr>
            <p:ph type="sldNum" sz="quarter" idx="4"/>
          </p:nvPr>
        </p:nvSpPr>
        <p:spPr/>
        <p:txBody>
          <a:bodyPr/>
          <a:lstStyle/>
          <a:p>
            <a:fld id="{8406839F-D7A4-4E5D-B93D-768AD4D1DB36}" type="slidenum">
              <a:rPr lang="en-ZA" smtClean="0">
                <a:solidFill>
                  <a:srgbClr val="003399"/>
                </a:solidFill>
              </a:rPr>
              <a:pPr/>
              <a:t>2</a:t>
            </a:fld>
            <a:endParaRPr lang="en-ZA" dirty="0">
              <a:solidFill>
                <a:srgbClr val="003399"/>
              </a:solidFill>
            </a:endParaRPr>
          </a:p>
        </p:txBody>
      </p:sp>
      <p:sp>
        <p:nvSpPr>
          <p:cNvPr id="4" name="Footer Placeholder 3">
            <a:extLst>
              <a:ext uri="{FF2B5EF4-FFF2-40B4-BE49-F238E27FC236}">
                <a16:creationId xmlns:a16="http://schemas.microsoft.com/office/drawing/2014/main" xmlns="" id="{27D0C42C-B9D3-7397-D5CA-E39AF0532C33}"/>
              </a:ext>
            </a:extLst>
          </p:cNvPr>
          <p:cNvSpPr>
            <a:spLocks noGrp="1"/>
          </p:cNvSpPr>
          <p:nvPr>
            <p:ph type="ftr" sz="quarter" idx="3"/>
          </p:nvPr>
        </p:nvSpPr>
        <p:spPr>
          <a:xfrm>
            <a:off x="7290694" y="6446192"/>
            <a:ext cx="5518097" cy="230832"/>
          </a:xfrm>
        </p:spPr>
        <p:txBody>
          <a:bodyPr/>
          <a:lstStyle/>
          <a:p>
            <a:r>
              <a:rPr lang="en-US" sz="1000" dirty="0">
                <a:solidFill>
                  <a:schemeClr val="tx1"/>
                </a:solidFill>
              </a:rPr>
              <a:t>PUBLIC ACCOUNTS COMMITTEE - 22 FEBRUARY 2023</a:t>
            </a:r>
            <a:endParaRPr lang="en-GB" sz="1000" dirty="0">
              <a:solidFill>
                <a:schemeClr val="tx1"/>
              </a:solidFill>
            </a:endParaRPr>
          </a:p>
        </p:txBody>
      </p:sp>
      <p:graphicFrame>
        <p:nvGraphicFramePr>
          <p:cNvPr id="6" name="Table 6">
            <a:extLst>
              <a:ext uri="{FF2B5EF4-FFF2-40B4-BE49-F238E27FC236}">
                <a16:creationId xmlns:a16="http://schemas.microsoft.com/office/drawing/2014/main" xmlns="" id="{6CE730FE-9BA5-2BC0-7494-89535D5DEFC1}"/>
              </a:ext>
            </a:extLst>
          </p:cNvPr>
          <p:cNvGraphicFramePr>
            <a:graphicFrameLocks noGrp="1"/>
          </p:cNvGraphicFramePr>
          <p:nvPr>
            <p:extLst>
              <p:ext uri="{D42A27DB-BD31-4B8C-83A1-F6EECF244321}">
                <p14:modId xmlns:p14="http://schemas.microsoft.com/office/powerpoint/2010/main" xmlns="" val="2139567539"/>
              </p:ext>
            </p:extLst>
          </p:nvPr>
        </p:nvGraphicFramePr>
        <p:xfrm>
          <a:off x="413908" y="1409292"/>
          <a:ext cx="11099798" cy="3492908"/>
        </p:xfrm>
        <a:graphic>
          <a:graphicData uri="http://schemas.openxmlformats.org/drawingml/2006/table">
            <a:tbl>
              <a:tblPr firstRow="1" bandRow="1">
                <a:tableStyleId>{5C22544A-7EE6-4342-B048-85BDC9FD1C3A}</a:tableStyleId>
              </a:tblPr>
              <a:tblGrid>
                <a:gridCol w="4432412">
                  <a:extLst>
                    <a:ext uri="{9D8B030D-6E8A-4147-A177-3AD203B41FA5}">
                      <a16:colId xmlns:a16="http://schemas.microsoft.com/office/drawing/2014/main" xmlns="" val="108703112"/>
                    </a:ext>
                  </a:extLst>
                </a:gridCol>
                <a:gridCol w="6667386">
                  <a:extLst>
                    <a:ext uri="{9D8B030D-6E8A-4147-A177-3AD203B41FA5}">
                      <a16:colId xmlns:a16="http://schemas.microsoft.com/office/drawing/2014/main" xmlns="" val="2918109069"/>
                    </a:ext>
                  </a:extLst>
                </a:gridCol>
              </a:tblGrid>
              <a:tr h="561748">
                <a:tc>
                  <a:txBody>
                    <a:bodyPr/>
                    <a:lstStyle/>
                    <a:p>
                      <a:pPr algn="ctr"/>
                      <a:r>
                        <a:rPr lang="en-ZA" dirty="0"/>
                        <a:t>Erroneous overpayment </a:t>
                      </a:r>
                      <a:endParaRPr lang="en-US" dirty="0"/>
                    </a:p>
                  </a:txBody>
                  <a:tcPr>
                    <a:solidFill>
                      <a:srgbClr val="001489"/>
                    </a:solidFill>
                  </a:tcPr>
                </a:tc>
                <a:tc>
                  <a:txBody>
                    <a:bodyPr/>
                    <a:lstStyle/>
                    <a:p>
                      <a:pPr algn="ctr"/>
                      <a:r>
                        <a:rPr lang="en-ZA" dirty="0"/>
                        <a:t>Mitigating measures implemented </a:t>
                      </a:r>
                      <a:endParaRPr lang="en-US" dirty="0"/>
                    </a:p>
                  </a:txBody>
                  <a:tcPr>
                    <a:solidFill>
                      <a:srgbClr val="001489"/>
                    </a:solidFill>
                  </a:tcPr>
                </a:tc>
                <a:extLst>
                  <a:ext uri="{0D108BD9-81ED-4DB2-BD59-A6C34878D82A}">
                    <a16:rowId xmlns:a16="http://schemas.microsoft.com/office/drawing/2014/main" xmlns="" val="1387712097"/>
                  </a:ext>
                </a:extLst>
              </a:tr>
              <a:tr h="370840">
                <a:tc>
                  <a:txBody>
                    <a:bodyPr/>
                    <a:lstStyle/>
                    <a:p>
                      <a:pPr>
                        <a:lnSpc>
                          <a:spcPct val="150000"/>
                        </a:lnSpc>
                      </a:pPr>
                      <a:r>
                        <a:rPr lang="en-US" dirty="0">
                          <a:solidFill>
                            <a:srgbClr val="001489"/>
                          </a:solidFill>
                        </a:rPr>
                        <a:t>The overpayments that occurred were due to service terminations such as resignations and deceased employees</a:t>
                      </a:r>
                    </a:p>
                    <a:p>
                      <a:pPr>
                        <a:lnSpc>
                          <a:spcPct val="150000"/>
                        </a:lnSpc>
                      </a:pPr>
                      <a:endParaRPr lang="en-US" dirty="0">
                        <a:solidFill>
                          <a:srgbClr val="001489"/>
                        </a:solidFill>
                      </a:endParaRPr>
                    </a:p>
                  </a:txBody>
                  <a:tcPr>
                    <a:solidFill>
                      <a:schemeClr val="bg2"/>
                    </a:solidFill>
                  </a:tcPr>
                </a:tc>
                <a:tc>
                  <a:txBody>
                    <a:bodyPr/>
                    <a:lstStyle/>
                    <a:p>
                      <a:pPr marL="285750" indent="-285750">
                        <a:lnSpc>
                          <a:spcPct val="150000"/>
                        </a:lnSpc>
                        <a:buFont typeface="Arial" panose="020B0604020202020204" pitchFamily="34" charset="0"/>
                        <a:buChar char="•"/>
                      </a:pPr>
                      <a:r>
                        <a:rPr lang="en-US" dirty="0">
                          <a:solidFill>
                            <a:srgbClr val="001489"/>
                          </a:solidFill>
                        </a:rPr>
                        <a:t>When the termination notification is received from departments the Service Conditions team will contact the respective Finance components to recall a salary or freeze a salary that hasn’t been processed yet </a:t>
                      </a:r>
                    </a:p>
                    <a:p>
                      <a:pPr marL="285750" indent="-285750">
                        <a:lnSpc>
                          <a:spcPct val="150000"/>
                        </a:lnSpc>
                        <a:buFont typeface="Arial" panose="020B0604020202020204" pitchFamily="34" charset="0"/>
                        <a:buChar char="•"/>
                      </a:pPr>
                      <a:r>
                        <a:rPr lang="en-US" dirty="0">
                          <a:solidFill>
                            <a:srgbClr val="001489"/>
                          </a:solidFill>
                        </a:rPr>
                        <a:t>Departments are also reminded to provide the service termination documentation as soon as possible</a:t>
                      </a:r>
                    </a:p>
                  </a:txBody>
                  <a:tcPr>
                    <a:solidFill>
                      <a:schemeClr val="bg2"/>
                    </a:solidFill>
                  </a:tcPr>
                </a:tc>
                <a:extLst>
                  <a:ext uri="{0D108BD9-81ED-4DB2-BD59-A6C34878D82A}">
                    <a16:rowId xmlns:a16="http://schemas.microsoft.com/office/drawing/2014/main" xmlns="" val="761765005"/>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xmlns="" val="1870741142"/>
                  </a:ext>
                </a:extLst>
              </a:tr>
            </a:tbl>
          </a:graphicData>
        </a:graphic>
      </p:graphicFrame>
    </p:spTree>
    <p:extLst>
      <p:ext uri="{BB962C8B-B14F-4D97-AF65-F5344CB8AC3E}">
        <p14:creationId xmlns:p14="http://schemas.microsoft.com/office/powerpoint/2010/main" xmlns="" val="78121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386DC0-5F44-426D-8B38-4B75C9126E01}"/>
              </a:ext>
            </a:extLst>
          </p:cNvPr>
          <p:cNvSpPr>
            <a:spLocks noGrp="1"/>
          </p:cNvSpPr>
          <p:nvPr>
            <p:ph type="title"/>
          </p:nvPr>
        </p:nvSpPr>
        <p:spPr>
          <a:xfrm>
            <a:off x="393700" y="401602"/>
            <a:ext cx="11462940" cy="559256"/>
          </a:xfrm>
        </p:spPr>
        <p:txBody>
          <a:bodyPr/>
          <a:lstStyle/>
          <a:p>
            <a:r>
              <a:rPr kumimoji="0" lang="en-ZA" b="1" i="0" u="none" strike="noStrike" kern="1200" cap="none" spc="0" normalizeH="0" baseline="0" noProof="0" dirty="0">
                <a:ln>
                  <a:noFill/>
                </a:ln>
                <a:effectLst/>
                <a:uLnTx/>
                <a:uFillTx/>
                <a:latin typeface="Century Gothic" pitchFamily="34" charset="0"/>
                <a:ea typeface="+mj-ea"/>
                <a:cs typeface="+mj-cs"/>
              </a:rPr>
              <a:t>Expenditure at 31 </a:t>
            </a:r>
            <a:r>
              <a:rPr lang="en-ZA" dirty="0"/>
              <a:t>MARCH 2022 (extract from 2021/22 Annual Report)</a:t>
            </a:r>
            <a:endParaRPr lang="en-US" dirty="0"/>
          </a:p>
        </p:txBody>
      </p:sp>
      <p:sp>
        <p:nvSpPr>
          <p:cNvPr id="3" name="Footer Placeholder 2">
            <a:extLst>
              <a:ext uri="{FF2B5EF4-FFF2-40B4-BE49-F238E27FC236}">
                <a16:creationId xmlns:a16="http://schemas.microsoft.com/office/drawing/2014/main" xmlns="" id="{D371582F-3A1F-4B9E-9D50-B29B5D64690C}"/>
              </a:ext>
            </a:extLst>
          </p:cNvPr>
          <p:cNvSpPr>
            <a:spLocks noGrp="1"/>
          </p:cNvSpPr>
          <p:nvPr>
            <p:ph type="ftr" sz="quarter" idx="3"/>
          </p:nvPr>
        </p:nvSpPr>
        <p:spPr>
          <a:xfrm>
            <a:off x="5390774" y="6483108"/>
            <a:ext cx="5518097" cy="2308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dirty="0">
                <a:solidFill>
                  <a:prstClr val="black"/>
                </a:solidFill>
                <a:latin typeface="Century Gothic"/>
              </a:rPr>
              <a:t>PUBLIC ACCOUNTS </a:t>
            </a:r>
            <a:r>
              <a:rPr kumimoji="0" lang="en-US" sz="900" b="0" i="0" u="none" strike="noStrike" kern="1200" cap="none" spc="0" normalizeH="0" baseline="0" noProof="0" dirty="0">
                <a:ln>
                  <a:noFill/>
                </a:ln>
                <a:solidFill>
                  <a:prstClr val="black"/>
                </a:solidFill>
                <a:effectLst/>
                <a:uLnTx/>
                <a:uFillTx/>
                <a:latin typeface="Century Gothic"/>
                <a:ea typeface="+mn-ea"/>
                <a:cs typeface="+mn-cs"/>
              </a:rPr>
              <a:t>COMMITTEE - 22 FEBRUARY 2023</a:t>
            </a:r>
            <a:endParaRPr kumimoji="0" lang="en-GB" sz="9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4" name="Slide Number Placeholder 3">
            <a:extLst>
              <a:ext uri="{FF2B5EF4-FFF2-40B4-BE49-F238E27FC236}">
                <a16:creationId xmlns:a16="http://schemas.microsoft.com/office/drawing/2014/main" xmlns="" id="{F693FDF7-11A6-496D-B6BE-A109CA2D98C7}"/>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6839F-D7A4-4E5D-B93D-768AD4D1DB36}" type="slidenum">
              <a:rPr kumimoji="0" lang="en-ZA" sz="900" b="0" i="0" u="none" strike="noStrike" kern="1200" cap="none" spc="0" normalizeH="0" baseline="0" noProof="0" smtClean="0">
                <a:ln>
                  <a:noFill/>
                </a:ln>
                <a:solidFill>
                  <a:srgbClr val="003399"/>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900" b="0" i="0" u="none" strike="noStrike" kern="1200" cap="none" spc="0" normalizeH="0" baseline="0" noProof="0" dirty="0">
              <a:ln>
                <a:noFill/>
              </a:ln>
              <a:solidFill>
                <a:srgbClr val="003399"/>
              </a:solidFill>
              <a:effectLst/>
              <a:uLnTx/>
              <a:uFillTx/>
              <a:latin typeface="Century Gothic" pitchFamily="34" charset="0"/>
              <a:ea typeface="+mn-ea"/>
              <a:cs typeface="+mn-cs"/>
            </a:endParaRPr>
          </a:p>
        </p:txBody>
      </p:sp>
      <p:graphicFrame>
        <p:nvGraphicFramePr>
          <p:cNvPr id="7" name="Table 6">
            <a:extLst>
              <a:ext uri="{FF2B5EF4-FFF2-40B4-BE49-F238E27FC236}">
                <a16:creationId xmlns:a16="http://schemas.microsoft.com/office/drawing/2014/main" xmlns="" id="{3DE49125-97E3-465A-ADC5-917D865E78E6}"/>
              </a:ext>
            </a:extLst>
          </p:cNvPr>
          <p:cNvGraphicFramePr>
            <a:graphicFrameLocks noGrp="1"/>
          </p:cNvGraphicFramePr>
          <p:nvPr>
            <p:extLst>
              <p:ext uri="{D42A27DB-BD31-4B8C-83A1-F6EECF244321}">
                <p14:modId xmlns:p14="http://schemas.microsoft.com/office/powerpoint/2010/main" xmlns="" val="3481085572"/>
              </p:ext>
            </p:extLst>
          </p:nvPr>
        </p:nvGraphicFramePr>
        <p:xfrm>
          <a:off x="393700" y="1256028"/>
          <a:ext cx="11381740" cy="5028314"/>
        </p:xfrm>
        <a:graphic>
          <a:graphicData uri="http://schemas.openxmlformats.org/drawingml/2006/table">
            <a:tbl>
              <a:tblPr/>
              <a:tblGrid>
                <a:gridCol w="4773642">
                  <a:extLst>
                    <a:ext uri="{9D8B030D-6E8A-4147-A177-3AD203B41FA5}">
                      <a16:colId xmlns:a16="http://schemas.microsoft.com/office/drawing/2014/main" xmlns="" val="4282210110"/>
                    </a:ext>
                  </a:extLst>
                </a:gridCol>
                <a:gridCol w="1622674">
                  <a:extLst>
                    <a:ext uri="{9D8B030D-6E8A-4147-A177-3AD203B41FA5}">
                      <a16:colId xmlns:a16="http://schemas.microsoft.com/office/drawing/2014/main" xmlns="" val="2129459884"/>
                    </a:ext>
                  </a:extLst>
                </a:gridCol>
                <a:gridCol w="1531024">
                  <a:extLst>
                    <a:ext uri="{9D8B030D-6E8A-4147-A177-3AD203B41FA5}">
                      <a16:colId xmlns:a16="http://schemas.microsoft.com/office/drawing/2014/main" xmlns="" val="947127741"/>
                    </a:ext>
                  </a:extLst>
                </a:gridCol>
                <a:gridCol w="1544320">
                  <a:extLst>
                    <a:ext uri="{9D8B030D-6E8A-4147-A177-3AD203B41FA5}">
                      <a16:colId xmlns:a16="http://schemas.microsoft.com/office/drawing/2014/main" xmlns="" val="4090828667"/>
                    </a:ext>
                  </a:extLst>
                </a:gridCol>
                <a:gridCol w="1910080">
                  <a:extLst>
                    <a:ext uri="{9D8B030D-6E8A-4147-A177-3AD203B41FA5}">
                      <a16:colId xmlns:a16="http://schemas.microsoft.com/office/drawing/2014/main" xmlns="" val="3235535066"/>
                    </a:ext>
                  </a:extLst>
                </a:gridCol>
              </a:tblGrid>
              <a:tr h="1024450">
                <a:tc rowSpan="2">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lnSpc>
                          <a:spcPct val="100000"/>
                        </a:lnSpc>
                        <a:spcBef>
                          <a:spcPts val="0"/>
                        </a:spcBef>
                        <a:spcAft>
                          <a:spcPts val="0"/>
                        </a:spcAft>
                      </a:pPr>
                      <a:r>
                        <a:rPr lang="en-GB" sz="1400" b="1" dirty="0">
                          <a:solidFill>
                            <a:schemeClr val="bg1"/>
                          </a:solidFill>
                          <a:effectLst/>
                          <a:latin typeface="Century Gothic" panose="020B0502020202020204" pitchFamily="34" charset="0"/>
                        </a:rPr>
                        <a:t>PROGRAMME</a:t>
                      </a:r>
                      <a:endParaRPr lang="en-US" sz="1400" b="1" dirty="0">
                        <a:solidFill>
                          <a:schemeClr val="bg1"/>
                        </a:solidFill>
                        <a:effectLst/>
                        <a:latin typeface="Century Gothic" panose="020B0502020202020204" pitchFamily="34" charset="0"/>
                        <a:ea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1489"/>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lnSpc>
                          <a:spcPct val="100000"/>
                        </a:lnSpc>
                        <a:spcBef>
                          <a:spcPts val="0"/>
                        </a:spcBef>
                        <a:spcAft>
                          <a:spcPts val="0"/>
                        </a:spcAft>
                      </a:pPr>
                      <a:r>
                        <a:rPr lang="en-US" sz="1400" b="1" dirty="0">
                          <a:solidFill>
                            <a:schemeClr val="bg1"/>
                          </a:solidFill>
                          <a:effectLst/>
                          <a:latin typeface="Century Gothic" panose="020B0502020202020204" pitchFamily="34" charset="0"/>
                          <a:ea typeface="Times New Roman" panose="02020603050405020304" pitchFamily="18" charset="0"/>
                        </a:rPr>
                        <a:t>FINAL APPOPRIATION</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1489"/>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lnSpc>
                          <a:spcPct val="100000"/>
                        </a:lnSpc>
                        <a:spcBef>
                          <a:spcPts val="0"/>
                        </a:spcBef>
                        <a:spcAft>
                          <a:spcPts val="0"/>
                        </a:spcAft>
                      </a:pPr>
                      <a:r>
                        <a:rPr lang="en-US" sz="1400" b="1" dirty="0">
                          <a:solidFill>
                            <a:schemeClr val="bg1"/>
                          </a:solidFill>
                          <a:effectLst/>
                          <a:latin typeface="Century Gothic" panose="020B0502020202020204" pitchFamily="34" charset="0"/>
                          <a:ea typeface="Times New Roman" panose="02020603050405020304" pitchFamily="18" charset="0"/>
                        </a:rPr>
                        <a:t>ACTUAL SPENDING</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1489"/>
                    </a:solidFill>
                  </a:tcPr>
                </a:tc>
                <a:tc>
                  <a:txBody>
                    <a:bodyPr/>
                    <a:lstStyle/>
                    <a:p>
                      <a:pPr algn="ctr">
                        <a:lnSpc>
                          <a:spcPct val="100000"/>
                        </a:lnSpc>
                        <a:spcBef>
                          <a:spcPts val="0"/>
                        </a:spcBef>
                        <a:spcAft>
                          <a:spcPts val="0"/>
                        </a:spcAft>
                      </a:pPr>
                      <a:r>
                        <a:rPr lang="en-US" sz="1400" b="1" dirty="0">
                          <a:solidFill>
                            <a:schemeClr val="bg1"/>
                          </a:solidFill>
                          <a:effectLst/>
                          <a:latin typeface="Century Gothic" panose="020B0502020202020204" pitchFamily="34" charset="0"/>
                          <a:ea typeface="Times New Roman" panose="02020603050405020304" pitchFamily="18" charset="0"/>
                        </a:rPr>
                        <a:t>VARIANCE</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1489"/>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lnSpc>
                          <a:spcPct val="100000"/>
                        </a:lnSpc>
                        <a:spcBef>
                          <a:spcPts val="0"/>
                        </a:spcBef>
                        <a:spcAft>
                          <a:spcPts val="0"/>
                        </a:spcAft>
                      </a:pPr>
                      <a:r>
                        <a:rPr lang="en-US" sz="1400" b="1" dirty="0">
                          <a:solidFill>
                            <a:schemeClr val="bg1"/>
                          </a:solidFill>
                          <a:effectLst/>
                          <a:latin typeface="Century Gothic" panose="020B0502020202020204" pitchFamily="34" charset="0"/>
                          <a:ea typeface="Times New Roman" panose="02020603050405020304" pitchFamily="18" charset="0"/>
                        </a:rPr>
                        <a:t>% VARIANCE OF FINAL APPROPRIATION</a:t>
                      </a: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1489"/>
                    </a:solidFill>
                  </a:tcPr>
                </a:tc>
                <a:extLst>
                  <a:ext uri="{0D108BD9-81ED-4DB2-BD59-A6C34878D82A}">
                    <a16:rowId xmlns:a16="http://schemas.microsoft.com/office/drawing/2014/main" xmlns="" val="1604369217"/>
                  </a:ext>
                </a:extLst>
              </a:tr>
              <a:tr h="421058">
                <a:tc vMerge="1">
                  <a:txBody>
                    <a:bodyPr/>
                    <a:lstStyle/>
                    <a:p>
                      <a:endParaRPr lang="en-US"/>
                    </a:p>
                  </a:txBody>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lnSpc>
                          <a:spcPct val="100000"/>
                        </a:lnSpc>
                        <a:spcBef>
                          <a:spcPts val="0"/>
                        </a:spcBef>
                        <a:spcAft>
                          <a:spcPts val="0"/>
                        </a:spcAft>
                      </a:pPr>
                      <a:r>
                        <a:rPr lang="en-GB" sz="1400" b="1" dirty="0">
                          <a:solidFill>
                            <a:schemeClr val="bg1"/>
                          </a:solidFill>
                          <a:effectLst/>
                          <a:latin typeface="Century Gothic" panose="020B0502020202020204" pitchFamily="34" charset="0"/>
                        </a:rPr>
                        <a:t>‘000</a:t>
                      </a:r>
                      <a:endParaRPr lang="en-US" sz="1400" b="1" dirty="0">
                        <a:solidFill>
                          <a:schemeClr val="bg1"/>
                        </a:solidFill>
                        <a:effectLst/>
                        <a:latin typeface="Century Gothic" panose="020B0502020202020204" pitchFamily="34" charset="0"/>
                        <a:ea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1489"/>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lnSpc>
                          <a:spcPct val="100000"/>
                        </a:lnSpc>
                        <a:spcBef>
                          <a:spcPts val="0"/>
                        </a:spcBef>
                        <a:spcAft>
                          <a:spcPts val="0"/>
                        </a:spcAft>
                      </a:pPr>
                      <a:r>
                        <a:rPr lang="en-GB" sz="1400" b="1" dirty="0">
                          <a:solidFill>
                            <a:schemeClr val="bg1"/>
                          </a:solidFill>
                          <a:effectLst/>
                          <a:latin typeface="Century Gothic" panose="020B0502020202020204" pitchFamily="34" charset="0"/>
                        </a:rPr>
                        <a:t>‘000</a:t>
                      </a:r>
                      <a:endParaRPr lang="en-US" sz="1400" b="1" dirty="0">
                        <a:solidFill>
                          <a:schemeClr val="bg1"/>
                        </a:solidFill>
                        <a:effectLst/>
                        <a:latin typeface="Century Gothic" panose="020B0502020202020204" pitchFamily="34" charset="0"/>
                        <a:ea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1489"/>
                    </a:solidFill>
                  </a:tcPr>
                </a:tc>
                <a:tc>
                  <a:txBody>
                    <a:bodyPr/>
                    <a:lstStyle/>
                    <a:p>
                      <a:pPr algn="ctr">
                        <a:lnSpc>
                          <a:spcPct val="100000"/>
                        </a:lnSpc>
                        <a:spcBef>
                          <a:spcPts val="0"/>
                        </a:spcBef>
                        <a:spcAft>
                          <a:spcPts val="0"/>
                        </a:spcAft>
                      </a:pPr>
                      <a:r>
                        <a:rPr lang="en-US" sz="1400" b="1" dirty="0">
                          <a:solidFill>
                            <a:schemeClr val="bg1"/>
                          </a:solidFill>
                          <a:effectLst/>
                          <a:latin typeface="Century Gothic" panose="020B0502020202020204" pitchFamily="34" charset="0"/>
                          <a:ea typeface="Times New Roman" panose="02020603050405020304" pitchFamily="18" charset="0"/>
                        </a:rPr>
                        <a:t>‘000</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1489"/>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lnSpc>
                          <a:spcPct val="100000"/>
                        </a:lnSpc>
                        <a:spcBef>
                          <a:spcPts val="0"/>
                        </a:spcBef>
                        <a:spcAft>
                          <a:spcPts val="0"/>
                        </a:spcAft>
                      </a:pPr>
                      <a:r>
                        <a:rPr lang="en-GB" sz="1400" b="1" dirty="0">
                          <a:solidFill>
                            <a:schemeClr val="bg1"/>
                          </a:solidFill>
                          <a:effectLst/>
                          <a:latin typeface="Century Gothic" panose="020B0502020202020204" pitchFamily="34" charset="0"/>
                        </a:rPr>
                        <a:t>%</a:t>
                      </a:r>
                      <a:endParaRPr lang="en-US" sz="1400" b="1" dirty="0">
                        <a:solidFill>
                          <a:schemeClr val="bg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1489"/>
                    </a:solidFill>
                  </a:tcPr>
                </a:tc>
                <a:extLst>
                  <a:ext uri="{0D108BD9-81ED-4DB2-BD59-A6C34878D82A}">
                    <a16:rowId xmlns:a16="http://schemas.microsoft.com/office/drawing/2014/main" xmlns="" val="1167670958"/>
                  </a:ext>
                </a:extLst>
              </a:tr>
              <a:tr h="534836">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l">
                        <a:lnSpc>
                          <a:spcPct val="100000"/>
                        </a:lnSpc>
                        <a:spcBef>
                          <a:spcPts val="0"/>
                        </a:spcBef>
                        <a:spcAft>
                          <a:spcPts val="0"/>
                        </a:spcAft>
                      </a:pPr>
                      <a:r>
                        <a:rPr lang="en-GB" sz="1600" i="0" dirty="0">
                          <a:solidFill>
                            <a:srgbClr val="001489"/>
                          </a:solidFill>
                          <a:effectLst/>
                          <a:latin typeface="Century Gothic" panose="020B0502020202020204" pitchFamily="34" charset="0"/>
                        </a:rPr>
                        <a:t>Executive Governance &amp; Integration (Admin)</a:t>
                      </a:r>
                      <a:endParaRPr lang="en-US" sz="1600" i="0" dirty="0">
                        <a:solidFill>
                          <a:srgbClr val="001489"/>
                        </a:solidFill>
                        <a:effectLst/>
                        <a:latin typeface="Century Gothic" panose="020B0502020202020204" pitchFamily="34" charset="0"/>
                        <a:ea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99 648</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97 803</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1 845</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1.85</a:t>
                      </a: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2050535064"/>
                  </a:ext>
                </a:extLst>
              </a:tr>
              <a:tr h="502413">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l">
                        <a:lnSpc>
                          <a:spcPct val="100000"/>
                        </a:lnSpc>
                        <a:spcBef>
                          <a:spcPts val="0"/>
                        </a:spcBef>
                        <a:spcAft>
                          <a:spcPts val="0"/>
                        </a:spcAft>
                      </a:pPr>
                      <a:r>
                        <a:rPr lang="en-GB" sz="1600" i="0" dirty="0">
                          <a:solidFill>
                            <a:srgbClr val="001489"/>
                          </a:solidFill>
                          <a:effectLst/>
                          <a:latin typeface="Century Gothic" panose="020B0502020202020204" pitchFamily="34" charset="0"/>
                        </a:rPr>
                        <a:t>Provincial Strategic Management</a:t>
                      </a:r>
                      <a:endParaRPr lang="en-US" sz="1600" i="0" dirty="0">
                        <a:solidFill>
                          <a:srgbClr val="001489"/>
                        </a:solidFill>
                        <a:effectLst/>
                        <a:latin typeface="Century Gothic" panose="020B0502020202020204" pitchFamily="34" charset="0"/>
                        <a:ea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77 407</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70 082</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7 325</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9.46</a:t>
                      </a: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4190996378"/>
                  </a:ext>
                </a:extLst>
              </a:tr>
              <a:tr h="491248">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l">
                        <a:lnSpc>
                          <a:spcPct val="100000"/>
                        </a:lnSpc>
                        <a:spcBef>
                          <a:spcPts val="0"/>
                        </a:spcBef>
                        <a:spcAft>
                          <a:spcPts val="0"/>
                        </a:spcAft>
                      </a:pPr>
                      <a:r>
                        <a:rPr lang="en-GB" sz="1600" i="0" dirty="0">
                          <a:solidFill>
                            <a:srgbClr val="001489"/>
                          </a:solidFill>
                          <a:effectLst/>
                          <a:latin typeface="Century Gothic" panose="020B0502020202020204" pitchFamily="34" charset="0"/>
                        </a:rPr>
                        <a:t>People Management</a:t>
                      </a:r>
                      <a:endParaRPr lang="en-US" sz="1600" i="0" dirty="0">
                        <a:solidFill>
                          <a:srgbClr val="001489"/>
                        </a:solidFill>
                        <a:effectLst/>
                        <a:latin typeface="Century Gothic" panose="020B0502020202020204" pitchFamily="34" charset="0"/>
                        <a:ea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198</a:t>
                      </a:r>
                      <a:r>
                        <a:rPr lang="en-US" sz="1600" baseline="0" dirty="0">
                          <a:solidFill>
                            <a:srgbClr val="001489"/>
                          </a:solidFill>
                          <a:effectLst/>
                          <a:latin typeface="Century Gothic" panose="020B0502020202020204" pitchFamily="34" charset="0"/>
                          <a:ea typeface="Times New Roman" panose="02020603050405020304" pitchFamily="18" charset="0"/>
                        </a:rPr>
                        <a:t> 760</a:t>
                      </a:r>
                      <a:endParaRPr lang="en-US" sz="1600" dirty="0">
                        <a:solidFill>
                          <a:srgbClr val="001489"/>
                        </a:solidFill>
                        <a:effectLst/>
                        <a:latin typeface="Century Gothic" panose="020B0502020202020204" pitchFamily="34" charset="0"/>
                        <a:ea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190 882</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7 878</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3.96</a:t>
                      </a: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3111514432"/>
                  </a:ext>
                </a:extLst>
              </a:tr>
              <a:tr h="524742">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l">
                        <a:lnSpc>
                          <a:spcPct val="100000"/>
                        </a:lnSpc>
                        <a:spcBef>
                          <a:spcPts val="0"/>
                        </a:spcBef>
                        <a:spcAft>
                          <a:spcPts val="0"/>
                        </a:spcAft>
                      </a:pPr>
                      <a:r>
                        <a:rPr lang="en-GB" sz="1600" i="0" dirty="0">
                          <a:solidFill>
                            <a:srgbClr val="001489"/>
                          </a:solidFill>
                          <a:effectLst/>
                          <a:latin typeface="Century Gothic" panose="020B0502020202020204" pitchFamily="34" charset="0"/>
                        </a:rPr>
                        <a:t>Centre for E-Innovation</a:t>
                      </a:r>
                      <a:endParaRPr lang="en-US" sz="1600" i="0" dirty="0">
                        <a:solidFill>
                          <a:srgbClr val="001489"/>
                        </a:solidFill>
                        <a:effectLst/>
                        <a:latin typeface="Century Gothic" panose="020B0502020202020204" pitchFamily="34" charset="0"/>
                        <a:ea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1 205 157</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1 186 975</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18 182</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1.51</a:t>
                      </a: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104271920"/>
                  </a:ext>
                </a:extLst>
              </a:tr>
              <a:tr h="502413">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l">
                        <a:lnSpc>
                          <a:spcPct val="100000"/>
                        </a:lnSpc>
                        <a:spcBef>
                          <a:spcPts val="0"/>
                        </a:spcBef>
                        <a:spcAft>
                          <a:spcPts val="0"/>
                        </a:spcAft>
                      </a:pPr>
                      <a:r>
                        <a:rPr lang="en-GB" sz="1600" i="0" dirty="0">
                          <a:solidFill>
                            <a:srgbClr val="001489"/>
                          </a:solidFill>
                          <a:effectLst/>
                          <a:latin typeface="Century Gothic" panose="020B0502020202020204" pitchFamily="34" charset="0"/>
                        </a:rPr>
                        <a:t>Corporate Assurance</a:t>
                      </a:r>
                      <a:endParaRPr lang="en-US" sz="1600" i="0" dirty="0">
                        <a:solidFill>
                          <a:srgbClr val="001489"/>
                        </a:solidFill>
                        <a:effectLst/>
                        <a:latin typeface="Century Gothic" panose="020B0502020202020204" pitchFamily="34" charset="0"/>
                        <a:ea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113 856</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107 241</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6 615</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5.81</a:t>
                      </a: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479829321"/>
                  </a:ext>
                </a:extLst>
              </a:tr>
              <a:tr h="513577">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l">
                        <a:lnSpc>
                          <a:spcPct val="100000"/>
                        </a:lnSpc>
                        <a:spcBef>
                          <a:spcPts val="0"/>
                        </a:spcBef>
                        <a:spcAft>
                          <a:spcPts val="0"/>
                        </a:spcAft>
                      </a:pPr>
                      <a:r>
                        <a:rPr lang="en-GB" sz="1600" i="0" dirty="0">
                          <a:solidFill>
                            <a:srgbClr val="001489"/>
                          </a:solidFill>
                          <a:effectLst/>
                          <a:latin typeface="Century Gothic" panose="020B0502020202020204" pitchFamily="34" charset="0"/>
                        </a:rPr>
                        <a:t>Legal Services</a:t>
                      </a:r>
                      <a:endParaRPr lang="en-US" sz="1600" i="0" dirty="0">
                        <a:solidFill>
                          <a:srgbClr val="001489"/>
                        </a:solidFill>
                        <a:effectLst/>
                        <a:latin typeface="Century Gothic" panose="020B0502020202020204" pitchFamily="34" charset="0"/>
                        <a:ea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50 184</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49 520</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664</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r">
                        <a:lnSpc>
                          <a:spcPts val="1000"/>
                        </a:lnSpc>
                        <a:spcBef>
                          <a:spcPts val="650"/>
                        </a:spcBef>
                        <a:spcAft>
                          <a:spcPts val="0"/>
                        </a:spcAft>
                      </a:pPr>
                      <a:r>
                        <a:rPr lang="en-US" sz="1600" dirty="0">
                          <a:solidFill>
                            <a:srgbClr val="001489"/>
                          </a:solidFill>
                          <a:effectLst/>
                          <a:latin typeface="Century Gothic" panose="020B0502020202020204" pitchFamily="34" charset="0"/>
                          <a:ea typeface="Times New Roman" panose="02020603050405020304" pitchFamily="18" charset="0"/>
                        </a:rPr>
                        <a:t>1.32</a:t>
                      </a: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393059779"/>
                  </a:ext>
                </a:extLst>
              </a:tr>
              <a:tr h="513577">
                <a:tc>
                  <a:txBody>
                    <a:bodyPr/>
                    <a:lstStyle/>
                    <a:p>
                      <a:pPr algn="r">
                        <a:lnSpc>
                          <a:spcPct val="100000"/>
                        </a:lnSpc>
                        <a:spcBef>
                          <a:spcPts val="0"/>
                        </a:spcBef>
                        <a:spcAft>
                          <a:spcPts val="0"/>
                        </a:spcAft>
                      </a:pPr>
                      <a:r>
                        <a:rPr lang="en-ZA" sz="1600" b="1" i="0" dirty="0">
                          <a:solidFill>
                            <a:srgbClr val="001489"/>
                          </a:solidFill>
                          <a:effectLst/>
                          <a:latin typeface="Century Gothic" panose="020B0502020202020204" pitchFamily="34" charset="0"/>
                          <a:ea typeface="Times New Roman" panose="02020603050405020304" pitchFamily="18" charset="0"/>
                        </a:rPr>
                        <a:t>Total </a:t>
                      </a:r>
                      <a:endParaRPr lang="en-US" sz="1600" b="1" i="0" dirty="0">
                        <a:solidFill>
                          <a:srgbClr val="001489"/>
                        </a:solidFill>
                        <a:effectLst/>
                        <a:latin typeface="Century Gothic" panose="020B0502020202020204" pitchFamily="34" charset="0"/>
                        <a:ea typeface="Times New Roman" panose="02020603050405020304" pitchFamily="18" charset="0"/>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p>
                      <a:pPr algn="r">
                        <a:lnSpc>
                          <a:spcPts val="1000"/>
                        </a:lnSpc>
                        <a:spcBef>
                          <a:spcPts val="650"/>
                        </a:spcBef>
                        <a:spcAft>
                          <a:spcPts val="0"/>
                        </a:spcAft>
                      </a:pPr>
                      <a:r>
                        <a:rPr lang="en-ZA" sz="1600" b="1" dirty="0">
                          <a:solidFill>
                            <a:srgbClr val="001489"/>
                          </a:solidFill>
                          <a:effectLst/>
                          <a:latin typeface="Century Gothic" panose="020B0502020202020204" pitchFamily="34" charset="0"/>
                          <a:ea typeface="Times New Roman" panose="02020603050405020304" pitchFamily="18" charset="0"/>
                        </a:rPr>
                        <a:t>1 745 012</a:t>
                      </a:r>
                      <a:endParaRPr lang="en-US" sz="1600" b="1" dirty="0">
                        <a:solidFill>
                          <a:srgbClr val="001489"/>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p>
                      <a:pPr algn="r">
                        <a:lnSpc>
                          <a:spcPts val="1000"/>
                        </a:lnSpc>
                        <a:spcBef>
                          <a:spcPts val="650"/>
                        </a:spcBef>
                        <a:spcAft>
                          <a:spcPts val="0"/>
                        </a:spcAft>
                      </a:pPr>
                      <a:r>
                        <a:rPr lang="en-ZA" sz="1600" b="1" dirty="0">
                          <a:solidFill>
                            <a:srgbClr val="001489"/>
                          </a:solidFill>
                          <a:effectLst/>
                          <a:latin typeface="Century Gothic" panose="020B0502020202020204" pitchFamily="34" charset="0"/>
                          <a:ea typeface="Times New Roman" panose="02020603050405020304" pitchFamily="18" charset="0"/>
                        </a:rPr>
                        <a:t>1 702 503</a:t>
                      </a:r>
                      <a:endParaRPr lang="en-US" sz="1600" b="1" dirty="0">
                        <a:solidFill>
                          <a:srgbClr val="001489"/>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2"/>
                    </a:solidFill>
                  </a:tcPr>
                </a:tc>
                <a:tc>
                  <a:txBody>
                    <a:bodyPr/>
                    <a:lstStyle/>
                    <a:p>
                      <a:pPr algn="r">
                        <a:lnSpc>
                          <a:spcPts val="1000"/>
                        </a:lnSpc>
                        <a:spcBef>
                          <a:spcPts val="650"/>
                        </a:spcBef>
                        <a:spcAft>
                          <a:spcPts val="0"/>
                        </a:spcAft>
                      </a:pPr>
                      <a:r>
                        <a:rPr lang="en-ZA" sz="1600" b="1" dirty="0">
                          <a:solidFill>
                            <a:srgbClr val="001489"/>
                          </a:solidFill>
                          <a:effectLst/>
                          <a:latin typeface="Century Gothic" panose="020B0502020202020204" pitchFamily="34" charset="0"/>
                          <a:ea typeface="Times New Roman" panose="02020603050405020304" pitchFamily="18" charset="0"/>
                        </a:rPr>
                        <a:t>42 509</a:t>
                      </a:r>
                      <a:endParaRPr lang="en-US" sz="1600" b="1" dirty="0">
                        <a:solidFill>
                          <a:srgbClr val="001489"/>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r">
                        <a:lnSpc>
                          <a:spcPts val="1000"/>
                        </a:lnSpc>
                        <a:spcBef>
                          <a:spcPts val="650"/>
                        </a:spcBef>
                        <a:spcAft>
                          <a:spcPts val="0"/>
                        </a:spcAft>
                      </a:pPr>
                      <a:r>
                        <a:rPr lang="en-ZA" sz="1600" b="1" dirty="0">
                          <a:solidFill>
                            <a:srgbClr val="001489"/>
                          </a:solidFill>
                          <a:effectLst/>
                          <a:latin typeface="Century Gothic" panose="020B0502020202020204" pitchFamily="34" charset="0"/>
                          <a:ea typeface="Times New Roman" panose="02020603050405020304" pitchFamily="18" charset="0"/>
                        </a:rPr>
                        <a:t>2.44</a:t>
                      </a:r>
                      <a:endParaRPr lang="en-US" sz="1600" b="1" dirty="0">
                        <a:solidFill>
                          <a:srgbClr val="001489"/>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862887571"/>
                  </a:ext>
                </a:extLst>
              </a:tr>
            </a:tbl>
          </a:graphicData>
        </a:graphic>
      </p:graphicFrame>
    </p:spTree>
    <p:extLst>
      <p:ext uri="{BB962C8B-B14F-4D97-AF65-F5344CB8AC3E}">
        <p14:creationId xmlns:p14="http://schemas.microsoft.com/office/powerpoint/2010/main" xmlns="" val="2957848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9C0369-748D-4770-AD2E-ADC447037BC2}"/>
              </a:ext>
            </a:extLst>
          </p:cNvPr>
          <p:cNvSpPr>
            <a:spLocks noGrp="1"/>
          </p:cNvSpPr>
          <p:nvPr>
            <p:ph type="title"/>
          </p:nvPr>
        </p:nvSpPr>
        <p:spPr>
          <a:xfrm>
            <a:off x="364530" y="321200"/>
            <a:ext cx="11462940" cy="559256"/>
          </a:xfrm>
        </p:spPr>
        <p:txBody>
          <a:bodyPr/>
          <a:lstStyle/>
          <a:p>
            <a:r>
              <a:rPr lang="en-US" dirty="0"/>
              <a:t>Impact of under-expenditure on the operations of the Department</a:t>
            </a:r>
            <a:endParaRPr lang="en-US" dirty="0">
              <a:solidFill>
                <a:srgbClr val="001489"/>
              </a:solidFill>
            </a:endParaRPr>
          </a:p>
        </p:txBody>
      </p:sp>
      <p:sp>
        <p:nvSpPr>
          <p:cNvPr id="3" name="Slide Number Placeholder 2">
            <a:extLst>
              <a:ext uri="{FF2B5EF4-FFF2-40B4-BE49-F238E27FC236}">
                <a16:creationId xmlns:a16="http://schemas.microsoft.com/office/drawing/2014/main" xmlns="" id="{3AD0145A-D5FC-476F-9F9B-79163F8546C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6839F-D7A4-4E5D-B93D-768AD4D1DB36}" type="slidenum">
              <a:rPr kumimoji="0" lang="en-ZA" sz="900" b="0" i="0" u="none" strike="noStrike" kern="1200" cap="none" spc="0" normalizeH="0" baseline="0" noProof="0" smtClean="0">
                <a:ln>
                  <a:noFill/>
                </a:ln>
                <a:solidFill>
                  <a:srgbClr val="242852"/>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900" b="0" i="0" u="none" strike="noStrike" kern="1200" cap="none" spc="0" normalizeH="0" baseline="0" noProof="0" dirty="0">
              <a:ln>
                <a:noFill/>
              </a:ln>
              <a:solidFill>
                <a:srgbClr val="242852"/>
              </a:solidFill>
              <a:effectLst/>
              <a:uLnTx/>
              <a:uFillTx/>
              <a:latin typeface="Century Gothic" pitchFamily="34" charset="0"/>
              <a:ea typeface="+mn-ea"/>
              <a:cs typeface="+mn-cs"/>
            </a:endParaRPr>
          </a:p>
        </p:txBody>
      </p:sp>
      <p:sp>
        <p:nvSpPr>
          <p:cNvPr id="5" name="Text Placeholder 4">
            <a:extLst>
              <a:ext uri="{FF2B5EF4-FFF2-40B4-BE49-F238E27FC236}">
                <a16:creationId xmlns:a16="http://schemas.microsoft.com/office/drawing/2014/main" xmlns="" id="{4040CE20-C4B0-4A8A-A062-38B4A4EBDACB}"/>
              </a:ext>
            </a:extLst>
          </p:cNvPr>
          <p:cNvSpPr>
            <a:spLocks noGrp="1"/>
          </p:cNvSpPr>
          <p:nvPr>
            <p:ph type="body" sz="quarter" idx="10"/>
          </p:nvPr>
        </p:nvSpPr>
        <p:spPr>
          <a:xfrm>
            <a:off x="335360" y="1182684"/>
            <a:ext cx="11462940" cy="5007100"/>
          </a:xfrm>
        </p:spPr>
        <p:txBody>
          <a:bodyPr>
            <a:normAutofit fontScale="85000" lnSpcReduction="20000"/>
          </a:bodyPr>
          <a:lstStyle/>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Underspending in the Programme: </a:t>
            </a:r>
            <a:r>
              <a:rPr lang="en-US" dirty="0">
                <a:solidFill>
                  <a:srgbClr val="001489"/>
                </a:solidFill>
              </a:rPr>
              <a:t>Executive Governance and Integration</a:t>
            </a:r>
            <a:r>
              <a:rPr lang="en-US" b="0" dirty="0">
                <a:solidFill>
                  <a:srgbClr val="001489"/>
                </a:solidFill>
              </a:rPr>
              <a:t> relates mainly to staff exits. In SCM, pressure to recruit more staff members is mitigated by introducing more efficient business processes, such as a reduction in the number of document loops between line functions and the SCM unit, as well as the introduction of procurement templates that are more efficient and align perfectly to the SCM delegations.  In this way, the minor under-expenditure did not impact operations negatively. </a:t>
            </a:r>
          </a:p>
          <a:p>
            <a:pPr marL="41671" algn="just" defTabSz="685800">
              <a:lnSpc>
                <a:spcPct val="150000"/>
              </a:lnSpc>
              <a:spcBef>
                <a:spcPts val="0"/>
              </a:spcBef>
              <a:buClr>
                <a:srgbClr val="001489"/>
              </a:buClr>
              <a:buSzPct val="150000"/>
            </a:pPr>
            <a:endParaRPr lang="en-US" b="0" dirty="0">
              <a:solidFill>
                <a:srgbClr val="001489"/>
              </a:solidFill>
            </a:endParaRPr>
          </a:p>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Underspending in the Programme: </a:t>
            </a:r>
            <a:r>
              <a:rPr lang="en-US" dirty="0">
                <a:solidFill>
                  <a:srgbClr val="001489"/>
                </a:solidFill>
              </a:rPr>
              <a:t>Provincial Strategic Management</a:t>
            </a:r>
            <a:r>
              <a:rPr lang="en-US" b="0" dirty="0">
                <a:solidFill>
                  <a:srgbClr val="001489"/>
                </a:solidFill>
              </a:rPr>
              <a:t> is due to staff exits, the postponement of the VPI@Schools project to the second term of the 2022 school year, as well as the impact of the pandemic on the roll out of the projects related to the Commissioner for Children.</a:t>
            </a:r>
          </a:p>
          <a:p>
            <a:pPr marL="327421" indent="-285750" algn="just" defTabSz="685800">
              <a:lnSpc>
                <a:spcPct val="150000"/>
              </a:lnSpc>
              <a:spcBef>
                <a:spcPts val="0"/>
              </a:spcBef>
              <a:buClr>
                <a:srgbClr val="001489"/>
              </a:buClr>
              <a:buSzPct val="150000"/>
              <a:buFont typeface="Arial" panose="020B0604020202020204" pitchFamily="34" charset="0"/>
              <a:buChar char="•"/>
            </a:pPr>
            <a:endParaRPr lang="en-US" b="0" dirty="0">
              <a:solidFill>
                <a:srgbClr val="001489"/>
              </a:solidFill>
            </a:endParaRPr>
          </a:p>
          <a:p>
            <a:pPr marL="803275" lvl="1" indent="-447675" algn="just" defTabSz="685800">
              <a:lnSpc>
                <a:spcPct val="150000"/>
              </a:lnSpc>
              <a:spcBef>
                <a:spcPts val="0"/>
              </a:spcBef>
              <a:buClr>
                <a:srgbClr val="001489"/>
              </a:buClr>
              <a:buSzPct val="80000"/>
              <a:buFont typeface="Courier New" panose="02070309020205020404" pitchFamily="49" charset="0"/>
              <a:buChar char="o"/>
            </a:pPr>
            <a:r>
              <a:rPr lang="en-US" b="0" dirty="0">
                <a:solidFill>
                  <a:srgbClr val="001489"/>
                </a:solidFill>
              </a:rPr>
              <a:t>The Policy &amp; Strategy unit was not greatly impacted by the underspending as alternative measures were put in place to ensure that there was delivery. For example, the Violence Prevention in Schools (Shukuma) project timelines were amended so that delivery was delayed until later in the financial year (and continued into the next financial year).</a:t>
            </a:r>
          </a:p>
          <a:p>
            <a:pPr marL="803275" lvl="1" indent="-447675" algn="just" defTabSz="685800">
              <a:lnSpc>
                <a:spcPct val="150000"/>
              </a:lnSpc>
              <a:spcBef>
                <a:spcPts val="0"/>
              </a:spcBef>
              <a:buClr>
                <a:srgbClr val="001489"/>
              </a:buClr>
              <a:buSzPct val="80000"/>
              <a:buFont typeface="Courier New" panose="02070309020205020404" pitchFamily="49" charset="0"/>
              <a:buChar char="o"/>
            </a:pPr>
            <a:endParaRPr lang="en-US" b="0" dirty="0">
              <a:solidFill>
                <a:srgbClr val="001489"/>
              </a:solidFill>
            </a:endParaRPr>
          </a:p>
          <a:p>
            <a:pPr marL="803275" lvl="1" indent="-447675" algn="just" defTabSz="685800">
              <a:lnSpc>
                <a:spcPct val="150000"/>
              </a:lnSpc>
              <a:spcBef>
                <a:spcPts val="0"/>
              </a:spcBef>
              <a:buClr>
                <a:srgbClr val="001489"/>
              </a:buClr>
              <a:buSzPct val="80000"/>
              <a:buFont typeface="Courier New" panose="02070309020205020404" pitchFamily="49" charset="0"/>
              <a:buChar char="o"/>
            </a:pPr>
            <a:r>
              <a:rPr lang="en-US" b="0" dirty="0">
                <a:solidFill>
                  <a:srgbClr val="001489"/>
                </a:solidFill>
              </a:rPr>
              <a:t>The biggest factor leading to underspending in the Office of the Children’s Commissioner, is </a:t>
            </a:r>
            <a:r>
              <a:rPr lang="en-US" dirty="0">
                <a:solidFill>
                  <a:srgbClr val="001489"/>
                </a:solidFill>
              </a:rPr>
              <a:t>the office’s inability to move to an identified furnished permanent accommodation due to the previous tenants still occupying the space, </a:t>
            </a:r>
            <a:r>
              <a:rPr lang="en-US" b="0" dirty="0">
                <a:solidFill>
                  <a:srgbClr val="001489"/>
                </a:solidFill>
              </a:rPr>
              <a:t>resulting in annual amounts surrendered to Provincial Treasury. </a:t>
            </a:r>
          </a:p>
          <a:p>
            <a:pPr marL="507421" lvl="1" indent="-285750" algn="just" defTabSz="685800">
              <a:spcBef>
                <a:spcPts val="0"/>
              </a:spcBef>
              <a:buClr>
                <a:srgbClr val="001489"/>
              </a:buClr>
              <a:buSzPct val="150000"/>
              <a:buFont typeface="Arial" panose="020B0604020202020204" pitchFamily="34" charset="0"/>
              <a:buChar char="•"/>
            </a:pPr>
            <a:endParaRPr lang="en-US" b="0" dirty="0">
              <a:solidFill>
                <a:srgbClr val="001489"/>
              </a:solidFill>
            </a:endParaRPr>
          </a:p>
          <a:p>
            <a:pPr marL="221671" lvl="1" indent="0" algn="just" defTabSz="685800">
              <a:spcBef>
                <a:spcPts val="0"/>
              </a:spcBef>
              <a:buClr>
                <a:srgbClr val="001489"/>
              </a:buClr>
              <a:buSzPct val="150000"/>
              <a:buNone/>
            </a:pPr>
            <a:endParaRPr lang="en-US" b="0" dirty="0">
              <a:solidFill>
                <a:srgbClr val="001489"/>
              </a:solidFill>
            </a:endParaRPr>
          </a:p>
          <a:p>
            <a:pPr marL="41671" algn="just" defTabSz="685800">
              <a:spcBef>
                <a:spcPts val="0"/>
              </a:spcBef>
              <a:buClr>
                <a:srgbClr val="001489"/>
              </a:buClr>
              <a:buSzPct val="150000"/>
            </a:pPr>
            <a:endParaRPr lang="en-US" b="0" dirty="0">
              <a:solidFill>
                <a:srgbClr val="001489"/>
              </a:solidFill>
            </a:endParaRPr>
          </a:p>
        </p:txBody>
      </p:sp>
      <p:sp>
        <p:nvSpPr>
          <p:cNvPr id="4" name="Footer Placeholder 3">
            <a:extLst>
              <a:ext uri="{FF2B5EF4-FFF2-40B4-BE49-F238E27FC236}">
                <a16:creationId xmlns:a16="http://schemas.microsoft.com/office/drawing/2014/main" xmlns="" id="{B434D481-3DB5-4034-A1D1-8306AE5ACABD}"/>
              </a:ext>
            </a:extLst>
          </p:cNvPr>
          <p:cNvSpPr>
            <a:spLocks noGrp="1"/>
          </p:cNvSpPr>
          <p:nvPr>
            <p:ph type="ftr" sz="quarter" idx="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Century Gothic"/>
                <a:ea typeface="+mn-ea"/>
                <a:cs typeface="+mn-cs"/>
              </a:rPr>
              <a:t>PUBLIC ACCOUNTS COMMITTEE - 22 FEBRUARY 2023</a:t>
            </a:r>
            <a:endParaRPr kumimoji="0" lang="en-GB" sz="900" b="0" i="0" u="none" strike="noStrike" kern="1200" cap="none" spc="0" normalizeH="0" baseline="0" noProof="0" dirty="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xmlns="" val="574348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9C0369-748D-4770-AD2E-ADC447037BC2}"/>
              </a:ext>
            </a:extLst>
          </p:cNvPr>
          <p:cNvSpPr>
            <a:spLocks noGrp="1"/>
          </p:cNvSpPr>
          <p:nvPr>
            <p:ph type="title"/>
          </p:nvPr>
        </p:nvSpPr>
        <p:spPr>
          <a:xfrm>
            <a:off x="364530" y="321200"/>
            <a:ext cx="11462940" cy="559256"/>
          </a:xfrm>
        </p:spPr>
        <p:txBody>
          <a:bodyPr/>
          <a:lstStyle/>
          <a:p>
            <a:r>
              <a:rPr lang="en-US" dirty="0"/>
              <a:t>Impact of the under-expenditure on the operations of the Department</a:t>
            </a:r>
            <a:endParaRPr lang="en-US" dirty="0">
              <a:solidFill>
                <a:srgbClr val="001489"/>
              </a:solidFill>
            </a:endParaRPr>
          </a:p>
        </p:txBody>
      </p:sp>
      <p:sp>
        <p:nvSpPr>
          <p:cNvPr id="3" name="Slide Number Placeholder 2">
            <a:extLst>
              <a:ext uri="{FF2B5EF4-FFF2-40B4-BE49-F238E27FC236}">
                <a16:creationId xmlns:a16="http://schemas.microsoft.com/office/drawing/2014/main" xmlns="" id="{3AD0145A-D5FC-476F-9F9B-79163F8546C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6839F-D7A4-4E5D-B93D-768AD4D1DB36}" type="slidenum">
              <a:rPr kumimoji="0" lang="en-ZA" sz="900" b="0" i="0" u="none" strike="noStrike" kern="1200" cap="none" spc="0" normalizeH="0" baseline="0" noProof="0" smtClean="0">
                <a:ln>
                  <a:noFill/>
                </a:ln>
                <a:solidFill>
                  <a:srgbClr val="242852"/>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900" b="0" i="0" u="none" strike="noStrike" kern="1200" cap="none" spc="0" normalizeH="0" baseline="0" noProof="0" dirty="0">
              <a:ln>
                <a:noFill/>
              </a:ln>
              <a:solidFill>
                <a:srgbClr val="242852"/>
              </a:solidFill>
              <a:effectLst/>
              <a:uLnTx/>
              <a:uFillTx/>
              <a:latin typeface="Century Gothic" pitchFamily="34" charset="0"/>
              <a:ea typeface="+mn-ea"/>
              <a:cs typeface="+mn-cs"/>
            </a:endParaRPr>
          </a:p>
        </p:txBody>
      </p:sp>
      <p:sp>
        <p:nvSpPr>
          <p:cNvPr id="5" name="Text Placeholder 4">
            <a:extLst>
              <a:ext uri="{FF2B5EF4-FFF2-40B4-BE49-F238E27FC236}">
                <a16:creationId xmlns:a16="http://schemas.microsoft.com/office/drawing/2014/main" xmlns="" id="{4040CE20-C4B0-4A8A-A062-38B4A4EBDACB}"/>
              </a:ext>
            </a:extLst>
          </p:cNvPr>
          <p:cNvSpPr>
            <a:spLocks noGrp="1"/>
          </p:cNvSpPr>
          <p:nvPr>
            <p:ph type="body" sz="quarter" idx="10"/>
          </p:nvPr>
        </p:nvSpPr>
        <p:spPr>
          <a:xfrm>
            <a:off x="335360" y="1182684"/>
            <a:ext cx="11462940" cy="5007100"/>
          </a:xfrm>
        </p:spPr>
        <p:txBody>
          <a:bodyPr>
            <a:normAutofit fontScale="92500" lnSpcReduction="20000"/>
          </a:bodyPr>
          <a:lstStyle/>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Underspending in the Programme: </a:t>
            </a:r>
            <a:r>
              <a:rPr lang="en-US" dirty="0">
                <a:solidFill>
                  <a:srgbClr val="001489"/>
                </a:solidFill>
              </a:rPr>
              <a:t>People Management</a:t>
            </a:r>
            <a:r>
              <a:rPr lang="en-US" b="0" dirty="0">
                <a:solidFill>
                  <a:srgbClr val="001489"/>
                </a:solidFill>
              </a:rPr>
              <a:t> is due to staff exits, efficiency savings on recruitment contracts and a delay in finding a suitable service provider for the Employment Engagement Tool.</a:t>
            </a:r>
          </a:p>
          <a:p>
            <a:pPr marL="327421" indent="-285750" algn="just" defTabSz="685800">
              <a:lnSpc>
                <a:spcPct val="150000"/>
              </a:lnSpc>
              <a:spcBef>
                <a:spcPts val="0"/>
              </a:spcBef>
              <a:buClr>
                <a:srgbClr val="001489"/>
              </a:buClr>
              <a:buSzPct val="150000"/>
              <a:buFont typeface="Arial" panose="020B0604020202020204" pitchFamily="34" charset="0"/>
              <a:buChar char="•"/>
            </a:pPr>
            <a:endParaRPr lang="en-US" b="0" dirty="0">
              <a:solidFill>
                <a:srgbClr val="001489"/>
              </a:solidFill>
            </a:endParaRPr>
          </a:p>
          <a:p>
            <a:pPr marL="720725" lvl="1" indent="-365125" algn="just" defTabSz="685800">
              <a:lnSpc>
                <a:spcPct val="150000"/>
              </a:lnSpc>
              <a:spcBef>
                <a:spcPts val="0"/>
              </a:spcBef>
              <a:buClr>
                <a:srgbClr val="001489"/>
              </a:buClr>
              <a:buSzPct val="80000"/>
              <a:buFont typeface="Courier New" panose="02070309020205020404" pitchFamily="49" charset="0"/>
              <a:buChar char="o"/>
            </a:pPr>
            <a:r>
              <a:rPr lang="en-US" b="0" dirty="0">
                <a:solidFill>
                  <a:srgbClr val="001489"/>
                </a:solidFill>
              </a:rPr>
              <a:t>The impact of not being able to land the Employee Engagement tool in 2021/22 is the non-availability of baseline data to inform our culture work. We continued with our culture interventions, but it would have been ideal to have had a baseline from the start to reflect the impact of  the culture journey work. We immediately shifted to the Barrett </a:t>
            </a:r>
            <a:r>
              <a:rPr kumimoji="0" lang="en-US" sz="1600" b="0" i="0" u="none" strike="noStrike" kern="1200" cap="none" spc="0" normalizeH="0" baseline="0" noProof="0" dirty="0">
                <a:ln>
                  <a:noFill/>
                </a:ln>
                <a:solidFill>
                  <a:srgbClr val="001489"/>
                </a:solidFill>
                <a:effectLst/>
                <a:uLnTx/>
                <a:uFillTx/>
                <a:latin typeface="Century Gothic" pitchFamily="34" charset="0"/>
                <a:ea typeface="+mn-ea"/>
                <a:cs typeface="+mn-cs"/>
              </a:rPr>
              <a:t>Values </a:t>
            </a:r>
            <a:r>
              <a:rPr lang="en-US" b="0" dirty="0">
                <a:solidFill>
                  <a:srgbClr val="001489"/>
                </a:solidFill>
              </a:rPr>
              <a:t>survey, as we know from experience that the procurement process is less cumbersome, and this will be rolled out before end of the financial year.</a:t>
            </a:r>
          </a:p>
          <a:p>
            <a:pPr marL="41671" algn="just" defTabSz="685800">
              <a:lnSpc>
                <a:spcPct val="150000"/>
              </a:lnSpc>
              <a:spcBef>
                <a:spcPts val="0"/>
              </a:spcBef>
              <a:buClr>
                <a:srgbClr val="001489"/>
              </a:buClr>
              <a:buSzPct val="150000"/>
            </a:pPr>
            <a:endParaRPr lang="en-US" b="0" dirty="0">
              <a:solidFill>
                <a:srgbClr val="001489"/>
              </a:solidFill>
            </a:endParaRPr>
          </a:p>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Underspending in the Programme: </a:t>
            </a:r>
            <a:r>
              <a:rPr lang="en-US" dirty="0">
                <a:solidFill>
                  <a:srgbClr val="001489"/>
                </a:solidFill>
              </a:rPr>
              <a:t>Centre for e-Innovation</a:t>
            </a:r>
            <a:r>
              <a:rPr lang="en-US" b="0" dirty="0">
                <a:solidFill>
                  <a:srgbClr val="001489"/>
                </a:solidFill>
              </a:rPr>
              <a:t> is due to problems with SITA`s procurement processes which resulted in procurement delays impacting negatively on Capital Expenditure.</a:t>
            </a:r>
          </a:p>
          <a:p>
            <a:pPr marL="41671" algn="just" defTabSz="685800">
              <a:lnSpc>
                <a:spcPct val="150000"/>
              </a:lnSpc>
              <a:spcBef>
                <a:spcPts val="0"/>
              </a:spcBef>
              <a:buClr>
                <a:srgbClr val="001489"/>
              </a:buClr>
              <a:buSzPct val="150000"/>
            </a:pPr>
            <a:endParaRPr lang="en-US" b="0" dirty="0">
              <a:solidFill>
                <a:srgbClr val="001489"/>
              </a:solidFill>
            </a:endParaRPr>
          </a:p>
          <a:p>
            <a:pPr marL="720725" lvl="1" indent="-365125" algn="just" defTabSz="685800">
              <a:lnSpc>
                <a:spcPct val="150000"/>
              </a:lnSpc>
              <a:spcBef>
                <a:spcPts val="0"/>
              </a:spcBef>
              <a:buClr>
                <a:srgbClr val="001489"/>
              </a:buClr>
              <a:buSzPct val="80000"/>
              <a:buFont typeface="Courier New" panose="02070309020205020404" pitchFamily="49" charset="0"/>
              <a:buChar char="o"/>
            </a:pPr>
            <a:r>
              <a:rPr lang="en-US" b="0" dirty="0">
                <a:solidFill>
                  <a:srgbClr val="001489"/>
                </a:solidFill>
              </a:rPr>
              <a:t>The impact of these procurement delays meant that the department had to work its infrastructure assets that were beyond end-of-life timeframes. While the cyber security and business continuity risks at specific sites increased due to the aged infrastructure, the department mitigated the risk by providing higher levels of maintenance to these high-risk sites. </a:t>
            </a:r>
          </a:p>
          <a:p>
            <a:pPr marL="41671" algn="just" defTabSz="685800">
              <a:spcBef>
                <a:spcPts val="0"/>
              </a:spcBef>
              <a:buClr>
                <a:srgbClr val="001489"/>
              </a:buClr>
              <a:buSzPct val="150000"/>
            </a:pPr>
            <a:endParaRPr lang="en-US" b="0" dirty="0">
              <a:solidFill>
                <a:srgbClr val="001489"/>
              </a:solidFill>
            </a:endParaRPr>
          </a:p>
          <a:p>
            <a:pPr marL="41671" algn="just" defTabSz="685800">
              <a:spcBef>
                <a:spcPts val="0"/>
              </a:spcBef>
              <a:buClr>
                <a:srgbClr val="001489"/>
              </a:buClr>
              <a:buSzPct val="150000"/>
            </a:pPr>
            <a:endParaRPr lang="en-US" b="0" dirty="0">
              <a:solidFill>
                <a:srgbClr val="001489"/>
              </a:solidFill>
            </a:endParaRPr>
          </a:p>
          <a:p>
            <a:pPr marL="507421" lvl="1" indent="-285750" algn="just" defTabSz="685800">
              <a:spcBef>
                <a:spcPts val="0"/>
              </a:spcBef>
              <a:buClr>
                <a:srgbClr val="001489"/>
              </a:buClr>
              <a:buSzPct val="150000"/>
              <a:buFont typeface="Arial" panose="020B0604020202020204" pitchFamily="34" charset="0"/>
              <a:buChar char="•"/>
            </a:pPr>
            <a:endParaRPr lang="en-US" dirty="0">
              <a:solidFill>
                <a:srgbClr val="001489"/>
              </a:solidFill>
            </a:endParaRPr>
          </a:p>
          <a:p>
            <a:pPr marL="507421" lvl="1" indent="-285750" algn="just" defTabSz="685800">
              <a:spcBef>
                <a:spcPts val="0"/>
              </a:spcBef>
              <a:buClr>
                <a:srgbClr val="001489"/>
              </a:buClr>
              <a:buSzPct val="150000"/>
              <a:buFont typeface="Arial" panose="020B0604020202020204" pitchFamily="34" charset="0"/>
              <a:buChar char="•"/>
            </a:pPr>
            <a:endParaRPr lang="en-US" b="0" dirty="0">
              <a:solidFill>
                <a:srgbClr val="001489"/>
              </a:solidFill>
            </a:endParaRPr>
          </a:p>
        </p:txBody>
      </p:sp>
      <p:sp>
        <p:nvSpPr>
          <p:cNvPr id="4" name="Footer Placeholder 3">
            <a:extLst>
              <a:ext uri="{FF2B5EF4-FFF2-40B4-BE49-F238E27FC236}">
                <a16:creationId xmlns:a16="http://schemas.microsoft.com/office/drawing/2014/main" xmlns="" id="{B434D481-3DB5-4034-A1D1-8306AE5ACABD}"/>
              </a:ext>
            </a:extLst>
          </p:cNvPr>
          <p:cNvSpPr>
            <a:spLocks noGrp="1"/>
          </p:cNvSpPr>
          <p:nvPr>
            <p:ph type="ftr" sz="quarter" idx="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Century Gothic"/>
                <a:ea typeface="+mn-ea"/>
                <a:cs typeface="+mn-cs"/>
              </a:rPr>
              <a:t>PUBLIC ACCOUNTS COMMITTEE - 22 FEBRUARY 2023</a:t>
            </a:r>
            <a:endParaRPr kumimoji="0" lang="en-GB" sz="900" b="0" i="0" u="none" strike="noStrike" kern="1200" cap="none" spc="0" normalizeH="0" baseline="0" noProof="0" dirty="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xmlns="" val="115543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130FA8-10A2-B3D8-5B41-56A14B9A7033}"/>
              </a:ext>
            </a:extLst>
          </p:cNvPr>
          <p:cNvSpPr>
            <a:spLocks noGrp="1"/>
          </p:cNvSpPr>
          <p:nvPr>
            <p:ph type="title"/>
          </p:nvPr>
        </p:nvSpPr>
        <p:spPr>
          <a:xfrm>
            <a:off x="364530" y="374016"/>
            <a:ext cx="11462940" cy="559256"/>
          </a:xfrm>
        </p:spPr>
        <p:txBody>
          <a:bodyPr/>
          <a:lstStyle/>
          <a:p>
            <a:r>
              <a:rPr lang="en-US" dirty="0"/>
              <a:t>Impact of the under-expenditure on the operations of the Department</a:t>
            </a:r>
          </a:p>
        </p:txBody>
      </p:sp>
      <p:sp>
        <p:nvSpPr>
          <p:cNvPr id="3" name="Slide Number Placeholder 2">
            <a:extLst>
              <a:ext uri="{FF2B5EF4-FFF2-40B4-BE49-F238E27FC236}">
                <a16:creationId xmlns:a16="http://schemas.microsoft.com/office/drawing/2014/main" xmlns="" id="{771E65BA-7DD2-73AD-19FC-0ECBF92B823C}"/>
              </a:ext>
            </a:extLst>
          </p:cNvPr>
          <p:cNvSpPr>
            <a:spLocks noGrp="1"/>
          </p:cNvSpPr>
          <p:nvPr>
            <p:ph type="sldNum" sz="quarter" idx="4"/>
          </p:nvPr>
        </p:nvSpPr>
        <p:spPr/>
        <p:txBody>
          <a:bodyPr/>
          <a:lstStyle/>
          <a:p>
            <a:fld id="{8406839F-D7A4-4E5D-B93D-768AD4D1DB36}" type="slidenum">
              <a:rPr lang="en-ZA" smtClean="0">
                <a:solidFill>
                  <a:srgbClr val="003399"/>
                </a:solidFill>
              </a:rPr>
              <a:pPr/>
              <a:t>6</a:t>
            </a:fld>
            <a:endParaRPr lang="en-ZA" dirty="0">
              <a:solidFill>
                <a:srgbClr val="003399"/>
              </a:solidFill>
            </a:endParaRPr>
          </a:p>
        </p:txBody>
      </p:sp>
      <p:sp>
        <p:nvSpPr>
          <p:cNvPr id="4" name="Footer Placeholder 3">
            <a:extLst>
              <a:ext uri="{FF2B5EF4-FFF2-40B4-BE49-F238E27FC236}">
                <a16:creationId xmlns:a16="http://schemas.microsoft.com/office/drawing/2014/main" xmlns="" id="{76E9FB62-F08D-1B6A-4027-381F0D4C4D7E}"/>
              </a:ext>
            </a:extLst>
          </p:cNvPr>
          <p:cNvSpPr>
            <a:spLocks noGrp="1"/>
          </p:cNvSpPr>
          <p:nvPr>
            <p:ph type="ftr" sz="quarter" idx="3"/>
          </p:nvPr>
        </p:nvSpPr>
        <p:spPr>
          <a:xfrm>
            <a:off x="7260214" y="6468150"/>
            <a:ext cx="5518097" cy="230832"/>
          </a:xfrm>
        </p:spPr>
        <p:txBody>
          <a:bodyPr/>
          <a:lstStyle/>
          <a:p>
            <a:r>
              <a:rPr lang="en-US" sz="1000" dirty="0">
                <a:solidFill>
                  <a:schemeClr val="tx1"/>
                </a:solidFill>
              </a:rPr>
              <a:t>PUBLIC ACCOUNTS COMMITTEE - 22 FEBRUARY 2023</a:t>
            </a:r>
            <a:endParaRPr lang="en-GB" sz="1000" dirty="0">
              <a:solidFill>
                <a:schemeClr val="tx1"/>
              </a:solidFill>
            </a:endParaRPr>
          </a:p>
        </p:txBody>
      </p:sp>
      <p:sp>
        <p:nvSpPr>
          <p:cNvPr id="5" name="Text Placeholder 4">
            <a:extLst>
              <a:ext uri="{FF2B5EF4-FFF2-40B4-BE49-F238E27FC236}">
                <a16:creationId xmlns:a16="http://schemas.microsoft.com/office/drawing/2014/main" xmlns="" id="{B378C237-DF9C-3AAD-B744-CB5B22F12B76}"/>
              </a:ext>
            </a:extLst>
          </p:cNvPr>
          <p:cNvSpPr>
            <a:spLocks noGrp="1"/>
          </p:cNvSpPr>
          <p:nvPr>
            <p:ph type="body" sz="quarter" idx="10"/>
          </p:nvPr>
        </p:nvSpPr>
        <p:spPr>
          <a:xfrm>
            <a:off x="393701" y="1196753"/>
            <a:ext cx="11148059" cy="5132927"/>
          </a:xfrm>
        </p:spPr>
        <p:txBody>
          <a:bodyPr>
            <a:normAutofit fontScale="70000" lnSpcReduction="20000"/>
          </a:bodyPr>
          <a:lstStyle/>
          <a:p>
            <a:pPr marL="630238" marR="0" lvl="0" indent="-366713" algn="l" defTabSz="914400" rtl="0" eaLnBrk="1" fontAlgn="auto" latinLnBrk="0" hangingPunct="1">
              <a:lnSpc>
                <a:spcPct val="170000"/>
              </a:lnSpc>
              <a:spcBef>
                <a:spcPts val="0"/>
              </a:spcBef>
              <a:spcAft>
                <a:spcPts val="0"/>
              </a:spcAft>
              <a:buClr>
                <a:srgbClr val="001489"/>
              </a:buClr>
              <a:buSzPct val="80000"/>
              <a:buFont typeface="Courier New" panose="02070309020205020404" pitchFamily="49" charset="0"/>
              <a:buChar char="o"/>
              <a:tabLst/>
              <a:defRPr/>
            </a:pPr>
            <a:r>
              <a:rPr kumimoji="0" lang="en-US" sz="2500" b="0" i="0" u="none" strike="noStrike" kern="1200" cap="none" spc="0" normalizeH="0" baseline="0" noProof="0" dirty="0">
                <a:ln>
                  <a:noFill/>
                </a:ln>
                <a:solidFill>
                  <a:srgbClr val="001489"/>
                </a:solidFill>
                <a:effectLst/>
                <a:uLnTx/>
                <a:uFillTx/>
                <a:latin typeface="Century Gothic" pitchFamily="34" charset="0"/>
                <a:ea typeface="+mn-ea"/>
                <a:cs typeface="+mn-cs"/>
              </a:rPr>
              <a:t>The Department’s efforts to reduce the risk of SITA procurement delays include:</a:t>
            </a:r>
          </a:p>
          <a:p>
            <a:pPr marL="1076325" marR="0" lvl="0" indent="-446088" algn="just" defTabSz="914400" rtl="0" eaLnBrk="1" fontAlgn="auto" latinLnBrk="0" hangingPunct="1">
              <a:lnSpc>
                <a:spcPct val="170000"/>
              </a:lnSpc>
              <a:spcBef>
                <a:spcPts val="0"/>
              </a:spcBef>
              <a:spcAft>
                <a:spcPts val="0"/>
              </a:spcAft>
              <a:buClr>
                <a:srgbClr val="001489"/>
              </a:buClr>
              <a:buSzPct val="80000"/>
              <a:buFont typeface="Wingdings" panose="05000000000000000000" pitchFamily="2" charset="2"/>
              <a:buChar char="Ø"/>
              <a:tabLst/>
              <a:defRPr/>
            </a:pPr>
            <a:r>
              <a:rPr kumimoji="0" lang="en-US" sz="2500" b="0" i="0" u="none" strike="noStrike" kern="1200" cap="none" spc="0" normalizeH="0" baseline="0" noProof="0" dirty="0">
                <a:ln>
                  <a:noFill/>
                </a:ln>
                <a:solidFill>
                  <a:srgbClr val="001489"/>
                </a:solidFill>
                <a:effectLst/>
                <a:uLnTx/>
                <a:uFillTx/>
                <a:latin typeface="Century Gothic" pitchFamily="34" charset="0"/>
                <a:ea typeface="+mn-ea"/>
                <a:cs typeface="+mn-cs"/>
              </a:rPr>
              <a:t>Requested approval in writing from the Minister of Communications and Digital Technologies for the WCG to assume responsibility for procurement of goods and services in the event where SITA has failed to deliver according to prescribed timelines</a:t>
            </a:r>
          </a:p>
          <a:p>
            <a:pPr marL="1076325" marR="0" lvl="0" indent="-446088" algn="just" defTabSz="914400" rtl="0" eaLnBrk="1" fontAlgn="auto" latinLnBrk="0" hangingPunct="1">
              <a:lnSpc>
                <a:spcPct val="170000"/>
              </a:lnSpc>
              <a:spcBef>
                <a:spcPts val="0"/>
              </a:spcBef>
              <a:spcAft>
                <a:spcPts val="0"/>
              </a:spcAft>
              <a:buClr>
                <a:srgbClr val="001489"/>
              </a:buClr>
              <a:buSzPct val="80000"/>
              <a:buFont typeface="Wingdings" panose="05000000000000000000" pitchFamily="2" charset="2"/>
              <a:buChar char="Ø"/>
              <a:tabLst/>
              <a:defRPr/>
            </a:pPr>
            <a:r>
              <a:rPr kumimoji="0" lang="en-US" sz="2500" b="0" i="0" u="none" strike="noStrike" kern="1200" cap="none" spc="0" normalizeH="0" baseline="0" noProof="0" dirty="0">
                <a:ln>
                  <a:noFill/>
                </a:ln>
                <a:solidFill>
                  <a:srgbClr val="001489"/>
                </a:solidFill>
                <a:effectLst/>
                <a:uLnTx/>
                <a:uFillTx/>
                <a:latin typeface="Century Gothic" pitchFamily="34" charset="0"/>
                <a:ea typeface="+mn-ea"/>
                <a:cs typeface="+mn-cs"/>
              </a:rPr>
              <a:t>Commenced a process of reviewing the SITA/WCG Business Agreement with the aim of strengthening the contract management controls available in the event where SITA is not performing</a:t>
            </a:r>
          </a:p>
          <a:p>
            <a:pPr marL="1076325" marR="0" lvl="0" indent="-446088" algn="just" defTabSz="914400" rtl="0" eaLnBrk="1" fontAlgn="auto" latinLnBrk="0" hangingPunct="1">
              <a:lnSpc>
                <a:spcPct val="170000"/>
              </a:lnSpc>
              <a:spcBef>
                <a:spcPts val="0"/>
              </a:spcBef>
              <a:spcAft>
                <a:spcPts val="0"/>
              </a:spcAft>
              <a:buClr>
                <a:srgbClr val="001489"/>
              </a:buClr>
              <a:buSzPct val="80000"/>
              <a:buFont typeface="Wingdings" panose="05000000000000000000" pitchFamily="2" charset="2"/>
              <a:buChar char="Ø"/>
              <a:tabLst/>
              <a:defRPr/>
            </a:pPr>
            <a:r>
              <a:rPr kumimoji="0" lang="en-US" sz="2500" b="0" i="0" u="none" strike="noStrike" kern="1200" cap="none" spc="0" normalizeH="0" baseline="0" noProof="0" dirty="0">
                <a:ln>
                  <a:noFill/>
                </a:ln>
                <a:solidFill>
                  <a:srgbClr val="001489"/>
                </a:solidFill>
                <a:effectLst/>
                <a:uLnTx/>
                <a:uFillTx/>
                <a:latin typeface="Century Gothic" pitchFamily="34" charset="0"/>
                <a:ea typeface="+mn-ea"/>
                <a:cs typeface="+mn-cs"/>
              </a:rPr>
              <a:t>Reducing the WCG dependence on SITA by migrating 98% of applications to the cloud</a:t>
            </a:r>
          </a:p>
          <a:p>
            <a:pPr marL="1076325" marR="0" lvl="0" indent="-446088" algn="just" defTabSz="914400" rtl="0" eaLnBrk="1" fontAlgn="auto" latinLnBrk="0" hangingPunct="1">
              <a:lnSpc>
                <a:spcPct val="170000"/>
              </a:lnSpc>
              <a:spcBef>
                <a:spcPts val="0"/>
              </a:spcBef>
              <a:spcAft>
                <a:spcPts val="0"/>
              </a:spcAft>
              <a:buClr>
                <a:srgbClr val="001489"/>
              </a:buClr>
              <a:buSzPct val="80000"/>
              <a:buFont typeface="Wingdings" panose="05000000000000000000" pitchFamily="2" charset="2"/>
              <a:buChar char="Ø"/>
              <a:tabLst/>
              <a:defRPr/>
            </a:pPr>
            <a:r>
              <a:rPr kumimoji="0" lang="en-US" sz="2500" b="0" i="0" u="none" strike="noStrike" kern="1200" cap="none" spc="0" normalizeH="0" baseline="0" noProof="0" dirty="0">
                <a:ln>
                  <a:noFill/>
                </a:ln>
                <a:solidFill>
                  <a:srgbClr val="001489"/>
                </a:solidFill>
                <a:effectLst/>
                <a:uLnTx/>
                <a:uFillTx/>
                <a:latin typeface="Century Gothic" pitchFamily="34" charset="0"/>
                <a:ea typeface="+mn-ea"/>
                <a:cs typeface="+mn-cs"/>
              </a:rPr>
              <a:t>Convening monthly Executive Level meetings with SITA (National) to address major procurement projects that are running behind schedule</a:t>
            </a:r>
          </a:p>
          <a:p>
            <a:pPr marL="1076325" marR="0" lvl="0" indent="-446088" algn="just" defTabSz="914400" rtl="0" eaLnBrk="1" fontAlgn="auto" latinLnBrk="0" hangingPunct="1">
              <a:lnSpc>
                <a:spcPct val="170000"/>
              </a:lnSpc>
              <a:spcBef>
                <a:spcPts val="0"/>
              </a:spcBef>
              <a:spcAft>
                <a:spcPts val="0"/>
              </a:spcAft>
              <a:buClr>
                <a:srgbClr val="001489"/>
              </a:buClr>
              <a:buSzPct val="80000"/>
              <a:buFont typeface="Wingdings" panose="05000000000000000000" pitchFamily="2" charset="2"/>
              <a:buChar char="Ø"/>
              <a:tabLst/>
              <a:defRPr/>
            </a:pPr>
            <a:r>
              <a:rPr kumimoji="0" lang="en-US" sz="2500" b="0" i="0" u="none" strike="noStrike" kern="1200" cap="none" spc="0" normalizeH="0" baseline="0" noProof="0" dirty="0">
                <a:ln>
                  <a:noFill/>
                </a:ln>
                <a:solidFill>
                  <a:srgbClr val="001489"/>
                </a:solidFill>
                <a:effectLst/>
                <a:uLnTx/>
                <a:uFillTx/>
                <a:latin typeface="Century Gothic" pitchFamily="34" charset="0"/>
                <a:ea typeface="+mn-ea"/>
                <a:cs typeface="+mn-cs"/>
              </a:rPr>
              <a:t>Convening monthly Quality of Service meetings with the SITA Western Cape team to monitor SITA performance  on general procurement projects that are in progress</a:t>
            </a:r>
          </a:p>
        </p:txBody>
      </p:sp>
    </p:spTree>
    <p:extLst>
      <p:ext uri="{BB962C8B-B14F-4D97-AF65-F5344CB8AC3E}">
        <p14:creationId xmlns:p14="http://schemas.microsoft.com/office/powerpoint/2010/main" xmlns="" val="1260150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9C0369-748D-4770-AD2E-ADC447037BC2}"/>
              </a:ext>
            </a:extLst>
          </p:cNvPr>
          <p:cNvSpPr>
            <a:spLocks noGrp="1"/>
          </p:cNvSpPr>
          <p:nvPr>
            <p:ph type="title"/>
          </p:nvPr>
        </p:nvSpPr>
        <p:spPr>
          <a:xfrm>
            <a:off x="364530" y="321200"/>
            <a:ext cx="11462940" cy="559256"/>
          </a:xfrm>
        </p:spPr>
        <p:txBody>
          <a:bodyPr/>
          <a:lstStyle/>
          <a:p>
            <a:r>
              <a:rPr lang="en-US" dirty="0"/>
              <a:t>Impact of the under-expenditure on the operations of the Department</a:t>
            </a:r>
            <a:endParaRPr lang="en-US" dirty="0">
              <a:solidFill>
                <a:srgbClr val="001489"/>
              </a:solidFill>
            </a:endParaRPr>
          </a:p>
        </p:txBody>
      </p:sp>
      <p:sp>
        <p:nvSpPr>
          <p:cNvPr id="3" name="Slide Number Placeholder 2">
            <a:extLst>
              <a:ext uri="{FF2B5EF4-FFF2-40B4-BE49-F238E27FC236}">
                <a16:creationId xmlns:a16="http://schemas.microsoft.com/office/drawing/2014/main" xmlns="" id="{3AD0145A-D5FC-476F-9F9B-79163F8546C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6839F-D7A4-4E5D-B93D-768AD4D1DB36}" type="slidenum">
              <a:rPr kumimoji="0" lang="en-ZA" sz="900" b="0" i="0" u="none" strike="noStrike" kern="1200" cap="none" spc="0" normalizeH="0" baseline="0" noProof="0" smtClean="0">
                <a:ln>
                  <a:noFill/>
                </a:ln>
                <a:solidFill>
                  <a:srgbClr val="242852"/>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900" b="0" i="0" u="none" strike="noStrike" kern="1200" cap="none" spc="0" normalizeH="0" baseline="0" noProof="0" dirty="0">
              <a:ln>
                <a:noFill/>
              </a:ln>
              <a:solidFill>
                <a:srgbClr val="242852"/>
              </a:solidFill>
              <a:effectLst/>
              <a:uLnTx/>
              <a:uFillTx/>
              <a:latin typeface="Century Gothic" pitchFamily="34" charset="0"/>
              <a:ea typeface="+mn-ea"/>
              <a:cs typeface="+mn-cs"/>
            </a:endParaRPr>
          </a:p>
        </p:txBody>
      </p:sp>
      <p:sp>
        <p:nvSpPr>
          <p:cNvPr id="5" name="Text Placeholder 4">
            <a:extLst>
              <a:ext uri="{FF2B5EF4-FFF2-40B4-BE49-F238E27FC236}">
                <a16:creationId xmlns:a16="http://schemas.microsoft.com/office/drawing/2014/main" xmlns="" id="{4040CE20-C4B0-4A8A-A062-38B4A4EBDACB}"/>
              </a:ext>
            </a:extLst>
          </p:cNvPr>
          <p:cNvSpPr>
            <a:spLocks noGrp="1"/>
          </p:cNvSpPr>
          <p:nvPr>
            <p:ph type="body" sz="quarter" idx="10"/>
          </p:nvPr>
        </p:nvSpPr>
        <p:spPr>
          <a:xfrm>
            <a:off x="335360" y="1182684"/>
            <a:ext cx="11462940" cy="5146996"/>
          </a:xfrm>
        </p:spPr>
        <p:txBody>
          <a:bodyPr>
            <a:normAutofit fontScale="85000" lnSpcReduction="20000"/>
          </a:bodyPr>
          <a:lstStyle/>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Underspending in the Programme: </a:t>
            </a:r>
            <a:r>
              <a:rPr lang="en-US" dirty="0">
                <a:solidFill>
                  <a:srgbClr val="001489"/>
                </a:solidFill>
              </a:rPr>
              <a:t>Corporate Assurance</a:t>
            </a:r>
            <a:r>
              <a:rPr lang="en-US" b="0" dirty="0">
                <a:solidFill>
                  <a:srgbClr val="001489"/>
                </a:solidFill>
              </a:rPr>
              <a:t> is due to staff exits, delays in the procurement of the TeamMate licence renewal due to problems with SITA's procurement processes, the fourth wave of COVID-19 not being as severe as initially anticipated and general Vaccine campaign roll-out direction from National / Provincial Health in terms of youth focus was received late in Quarter 4.</a:t>
            </a:r>
          </a:p>
          <a:p>
            <a:pPr marL="327421" indent="-285750" algn="just" defTabSz="685800">
              <a:lnSpc>
                <a:spcPct val="150000"/>
              </a:lnSpc>
              <a:spcBef>
                <a:spcPts val="0"/>
              </a:spcBef>
              <a:buClr>
                <a:srgbClr val="001489"/>
              </a:buClr>
              <a:buSzPct val="150000"/>
              <a:buFont typeface="Arial" panose="020B0604020202020204" pitchFamily="34" charset="0"/>
              <a:buChar char="•"/>
            </a:pPr>
            <a:endParaRPr lang="en-US" b="0" dirty="0">
              <a:solidFill>
                <a:srgbClr val="001489"/>
              </a:solidFill>
            </a:endParaRPr>
          </a:p>
          <a:p>
            <a:pPr marL="720725" lvl="1" indent="-365125" algn="just" defTabSz="685800">
              <a:lnSpc>
                <a:spcPct val="150000"/>
              </a:lnSpc>
              <a:spcBef>
                <a:spcPts val="0"/>
              </a:spcBef>
              <a:buClr>
                <a:srgbClr val="001489"/>
              </a:buClr>
              <a:buSzPct val="80000"/>
              <a:buFont typeface="Courier New" panose="02070309020205020404" pitchFamily="49" charset="0"/>
              <a:buChar char="o"/>
            </a:pPr>
            <a:r>
              <a:rPr lang="en-US" b="0" dirty="0">
                <a:solidFill>
                  <a:srgbClr val="001489"/>
                </a:solidFill>
              </a:rPr>
              <a:t>The delays in the TeamMate license renewal did not have any impact on the operations of Internal Audit. The TeamMate upgrade is contracted for April 2023 and the license payment for the current financial year was made timeously. </a:t>
            </a:r>
          </a:p>
          <a:p>
            <a:pPr marL="720725" lvl="1" indent="-365125" algn="just" defTabSz="685800">
              <a:lnSpc>
                <a:spcPct val="150000"/>
              </a:lnSpc>
              <a:spcBef>
                <a:spcPts val="0"/>
              </a:spcBef>
              <a:buClr>
                <a:srgbClr val="001489"/>
              </a:buClr>
              <a:buSzPct val="80000"/>
              <a:buFont typeface="Courier New" panose="02070309020205020404" pitchFamily="49" charset="0"/>
              <a:buChar char="o"/>
            </a:pPr>
            <a:endParaRPr lang="en-US" b="0" dirty="0">
              <a:solidFill>
                <a:srgbClr val="001489"/>
              </a:solidFill>
            </a:endParaRPr>
          </a:p>
          <a:p>
            <a:pPr marL="720725" lvl="1" indent="-365125" algn="just" defTabSz="685800">
              <a:lnSpc>
                <a:spcPct val="150000"/>
              </a:lnSpc>
              <a:spcBef>
                <a:spcPts val="0"/>
              </a:spcBef>
              <a:buClr>
                <a:srgbClr val="001489"/>
              </a:buClr>
              <a:buSzPct val="80000"/>
              <a:buFont typeface="Courier New" panose="02070309020205020404" pitchFamily="49" charset="0"/>
              <a:buChar char="o"/>
            </a:pPr>
            <a:r>
              <a:rPr lang="en-US" dirty="0">
                <a:solidFill>
                  <a:srgbClr val="001489"/>
                </a:solidFill>
              </a:rPr>
              <a:t>The full roll-out of the COVID-19 Communications Campaign did not occur because of the dwindling infection rate amongst Western Cape citizens. The </a:t>
            </a:r>
            <a:r>
              <a:rPr lang="en-US" b="0" dirty="0">
                <a:solidFill>
                  <a:srgbClr val="001489"/>
                </a:solidFill>
              </a:rPr>
              <a:t>impact of not fully rolling out the COVID-19 Communications Plan did not have any impact on the operations of Corporate Communications since the focus shifted to other equally important communication projects/campaigns such as the Gender-Based Violence campaigns which reached momentum during the current financial year. </a:t>
            </a:r>
          </a:p>
          <a:p>
            <a:pPr marL="507421" lvl="1" indent="-285750" algn="just" defTabSz="685800">
              <a:lnSpc>
                <a:spcPct val="150000"/>
              </a:lnSpc>
              <a:spcBef>
                <a:spcPts val="0"/>
              </a:spcBef>
              <a:buClr>
                <a:srgbClr val="001489"/>
              </a:buClr>
              <a:buSzPct val="150000"/>
              <a:buFont typeface="Arial" panose="020B0604020202020204" pitchFamily="34" charset="0"/>
              <a:buChar char="•"/>
            </a:pPr>
            <a:endParaRPr lang="en-US" dirty="0">
              <a:solidFill>
                <a:srgbClr val="001489"/>
              </a:solidFill>
            </a:endParaRPr>
          </a:p>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The underspending in the Programme:</a:t>
            </a:r>
            <a:r>
              <a:rPr lang="en-US" dirty="0">
                <a:solidFill>
                  <a:srgbClr val="001489"/>
                </a:solidFill>
              </a:rPr>
              <a:t> Legal Services </a:t>
            </a:r>
            <a:r>
              <a:rPr lang="en-US" b="0" dirty="0">
                <a:solidFill>
                  <a:srgbClr val="001489"/>
                </a:solidFill>
              </a:rPr>
              <a:t>is due to professional vacancies that have either not been filled or are in the process of being filled</a:t>
            </a:r>
            <a:r>
              <a:rPr lang="en-US" dirty="0">
                <a:solidFill>
                  <a:srgbClr val="001489"/>
                </a:solidFill>
              </a:rPr>
              <a:t>. </a:t>
            </a:r>
            <a:r>
              <a:rPr lang="en-US" b="0" dirty="0">
                <a:solidFill>
                  <a:srgbClr val="001489"/>
                </a:solidFill>
              </a:rPr>
              <a:t>Underspending has not had any impact on Legal Services’ operations, save for certain business units having fewer resources to cope with demand, but so far, we have managed to meet all deadlines in rendering services to our clients.</a:t>
            </a:r>
          </a:p>
        </p:txBody>
      </p:sp>
      <p:sp>
        <p:nvSpPr>
          <p:cNvPr id="4" name="Footer Placeholder 3">
            <a:extLst>
              <a:ext uri="{FF2B5EF4-FFF2-40B4-BE49-F238E27FC236}">
                <a16:creationId xmlns:a16="http://schemas.microsoft.com/office/drawing/2014/main" xmlns="" id="{B434D481-3DB5-4034-A1D1-8306AE5ACABD}"/>
              </a:ext>
            </a:extLst>
          </p:cNvPr>
          <p:cNvSpPr>
            <a:spLocks noGrp="1"/>
          </p:cNvSpPr>
          <p:nvPr>
            <p:ph type="ftr" sz="quarter" idx="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Century Gothic"/>
                <a:ea typeface="+mn-ea"/>
                <a:cs typeface="+mn-cs"/>
              </a:rPr>
              <a:t>PUBLIC ACCOUNTS COMMITTEE - 22 FEBRUARY 2023</a:t>
            </a:r>
            <a:endParaRPr kumimoji="0" lang="en-GB" sz="900" b="0" i="0" u="none" strike="noStrike" kern="1200" cap="none" spc="0" normalizeH="0" baseline="0" noProof="0" dirty="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xmlns="" val="866860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9C0369-748D-4770-AD2E-ADC447037BC2}"/>
              </a:ext>
            </a:extLst>
          </p:cNvPr>
          <p:cNvSpPr>
            <a:spLocks noGrp="1"/>
          </p:cNvSpPr>
          <p:nvPr>
            <p:ph type="title"/>
          </p:nvPr>
        </p:nvSpPr>
        <p:spPr>
          <a:xfrm>
            <a:off x="364530" y="321200"/>
            <a:ext cx="11462940" cy="559256"/>
          </a:xfrm>
        </p:spPr>
        <p:txBody>
          <a:bodyPr/>
          <a:lstStyle/>
          <a:p>
            <a:r>
              <a:rPr lang="en-US" sz="2400" dirty="0">
                <a:effectLst/>
                <a:latin typeface="Calibri" panose="020F0502020204030204" pitchFamily="34" charset="0"/>
                <a:ea typeface="Calibri" panose="020F0502020204030204" pitchFamily="34" charset="0"/>
              </a:rPr>
              <a:t>Underspending due to delays in the procurement of the </a:t>
            </a:r>
            <a:r>
              <a:rPr lang="en-US" sz="2400" dirty="0" err="1">
                <a:effectLst/>
                <a:latin typeface="Calibri" panose="020F0502020204030204" pitchFamily="34" charset="0"/>
                <a:ea typeface="Calibri" panose="020F0502020204030204" pitchFamily="34" charset="0"/>
              </a:rPr>
              <a:t>TeamMate</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licence</a:t>
            </a:r>
            <a:r>
              <a:rPr lang="en-US" sz="2400" dirty="0">
                <a:effectLst/>
                <a:latin typeface="Calibri" panose="020F0502020204030204" pitchFamily="34" charset="0"/>
                <a:ea typeface="Calibri" panose="020F0502020204030204" pitchFamily="34" charset="0"/>
              </a:rPr>
              <a:t> renewal </a:t>
            </a:r>
            <a:endParaRPr lang="en-US" dirty="0">
              <a:solidFill>
                <a:srgbClr val="001489"/>
              </a:solidFill>
            </a:endParaRPr>
          </a:p>
        </p:txBody>
      </p:sp>
      <p:sp>
        <p:nvSpPr>
          <p:cNvPr id="3" name="Slide Number Placeholder 2">
            <a:extLst>
              <a:ext uri="{FF2B5EF4-FFF2-40B4-BE49-F238E27FC236}">
                <a16:creationId xmlns:a16="http://schemas.microsoft.com/office/drawing/2014/main" xmlns="" id="{3AD0145A-D5FC-476F-9F9B-79163F8546C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6839F-D7A4-4E5D-B93D-768AD4D1DB36}" type="slidenum">
              <a:rPr kumimoji="0" lang="en-ZA" sz="900" b="0" i="0" u="none" strike="noStrike" kern="1200" cap="none" spc="0" normalizeH="0" baseline="0" noProof="0" smtClean="0">
                <a:ln>
                  <a:noFill/>
                </a:ln>
                <a:solidFill>
                  <a:srgbClr val="242852"/>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900" b="0" i="0" u="none" strike="noStrike" kern="1200" cap="none" spc="0" normalizeH="0" baseline="0" noProof="0" dirty="0">
              <a:ln>
                <a:noFill/>
              </a:ln>
              <a:solidFill>
                <a:srgbClr val="242852"/>
              </a:solidFill>
              <a:effectLst/>
              <a:uLnTx/>
              <a:uFillTx/>
              <a:latin typeface="Century Gothic" pitchFamily="34" charset="0"/>
              <a:ea typeface="+mn-ea"/>
              <a:cs typeface="+mn-cs"/>
            </a:endParaRPr>
          </a:p>
        </p:txBody>
      </p:sp>
      <p:sp>
        <p:nvSpPr>
          <p:cNvPr id="5" name="Text Placeholder 4">
            <a:extLst>
              <a:ext uri="{FF2B5EF4-FFF2-40B4-BE49-F238E27FC236}">
                <a16:creationId xmlns:a16="http://schemas.microsoft.com/office/drawing/2014/main" xmlns="" id="{4040CE20-C4B0-4A8A-A062-38B4A4EBDACB}"/>
              </a:ext>
            </a:extLst>
          </p:cNvPr>
          <p:cNvSpPr>
            <a:spLocks noGrp="1"/>
          </p:cNvSpPr>
          <p:nvPr>
            <p:ph type="body" sz="quarter" idx="10"/>
          </p:nvPr>
        </p:nvSpPr>
        <p:spPr>
          <a:xfrm>
            <a:off x="335360" y="1182684"/>
            <a:ext cx="11462940" cy="5146996"/>
          </a:xfrm>
        </p:spPr>
        <p:txBody>
          <a:bodyPr>
            <a:normAutofit fontScale="92500" lnSpcReduction="20000"/>
          </a:bodyPr>
          <a:lstStyle/>
          <a:p>
            <a:pPr marL="41671" algn="just" defTabSz="685800">
              <a:lnSpc>
                <a:spcPct val="150000"/>
              </a:lnSpc>
              <a:spcBef>
                <a:spcPts val="0"/>
              </a:spcBef>
              <a:buClr>
                <a:srgbClr val="001489"/>
              </a:buClr>
              <a:buSzPct val="150000"/>
            </a:pPr>
            <a:r>
              <a:rPr lang="en-US" sz="1700" dirty="0">
                <a:solidFill>
                  <a:srgbClr val="001489"/>
                </a:solidFill>
              </a:rPr>
              <a:t>Background</a:t>
            </a:r>
          </a:p>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err="1">
                <a:solidFill>
                  <a:srgbClr val="001489"/>
                </a:solidFill>
              </a:rPr>
              <a:t>TeamMate</a:t>
            </a:r>
            <a:r>
              <a:rPr lang="en-US" b="0" dirty="0">
                <a:solidFill>
                  <a:srgbClr val="001489"/>
                </a:solidFill>
              </a:rPr>
              <a:t> is an automated management tool used by Internal Audit to record work, have it reviewed by relevant levels and generate reports to departments</a:t>
            </a:r>
          </a:p>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Budget (R750 000) was made available in the 21/22 financial year to upgrade </a:t>
            </a:r>
            <a:r>
              <a:rPr lang="en-US" b="0" dirty="0" err="1">
                <a:solidFill>
                  <a:srgbClr val="001489"/>
                </a:solidFill>
              </a:rPr>
              <a:t>TeamMate</a:t>
            </a:r>
            <a:r>
              <a:rPr lang="en-US" b="0" dirty="0">
                <a:solidFill>
                  <a:srgbClr val="001489"/>
                </a:solidFill>
              </a:rPr>
              <a:t> (maintenance to the existing tool)</a:t>
            </a:r>
          </a:p>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The upgrade was required due to stability issues of the version of </a:t>
            </a:r>
            <a:r>
              <a:rPr lang="en-US" b="0" dirty="0" err="1">
                <a:solidFill>
                  <a:srgbClr val="001489"/>
                </a:solidFill>
              </a:rPr>
              <a:t>TeamMate</a:t>
            </a:r>
            <a:r>
              <a:rPr lang="en-US" b="0" dirty="0">
                <a:solidFill>
                  <a:srgbClr val="001489"/>
                </a:solidFill>
              </a:rPr>
              <a:t> being used at that time and the fact that TM+ (the upgraded version) would be web-based resulting in greater efficiencies</a:t>
            </a:r>
          </a:p>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The procurement process commenced in November 2021 due to SITA having a contract for the procurement of all aspects relating to </a:t>
            </a:r>
            <a:r>
              <a:rPr lang="en-US" b="0" dirty="0" err="1">
                <a:solidFill>
                  <a:srgbClr val="001489"/>
                </a:solidFill>
              </a:rPr>
              <a:t>TeamMate</a:t>
            </a:r>
            <a:endParaRPr lang="en-US" b="0" dirty="0">
              <a:solidFill>
                <a:srgbClr val="001489"/>
              </a:solidFill>
            </a:endParaRPr>
          </a:p>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SITA Demand Management unit requested additional information in January 2022</a:t>
            </a:r>
          </a:p>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Draft Procurement Plan was received from SITA in March 2022</a:t>
            </a:r>
          </a:p>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In April 2022 we were requested to simultaneously procure this upgrade and the licenses for 2022</a:t>
            </a:r>
          </a:p>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This procurement process is now concluded with licensing paid in December 2022 and an order issued for the upgrade in April / May 2023 – this is due to operational requirements as Internal Audit cannot be without their management tool during quarter 3 and 4 of a financial year</a:t>
            </a:r>
          </a:p>
          <a:p>
            <a:pPr marL="327421" indent="-285750" algn="just" defTabSz="685800">
              <a:lnSpc>
                <a:spcPct val="150000"/>
              </a:lnSpc>
              <a:spcBef>
                <a:spcPts val="0"/>
              </a:spcBef>
              <a:buClr>
                <a:srgbClr val="001489"/>
              </a:buClr>
              <a:buSzPct val="150000"/>
              <a:buFont typeface="Arial" panose="020B0604020202020204" pitchFamily="34" charset="0"/>
              <a:buChar char="•"/>
            </a:pPr>
            <a:r>
              <a:rPr lang="en-US" b="0" dirty="0">
                <a:solidFill>
                  <a:srgbClr val="001489"/>
                </a:solidFill>
              </a:rPr>
              <a:t>Contract period ends May 2023</a:t>
            </a:r>
          </a:p>
        </p:txBody>
      </p:sp>
      <p:sp>
        <p:nvSpPr>
          <p:cNvPr id="4" name="Footer Placeholder 3">
            <a:extLst>
              <a:ext uri="{FF2B5EF4-FFF2-40B4-BE49-F238E27FC236}">
                <a16:creationId xmlns:a16="http://schemas.microsoft.com/office/drawing/2014/main" xmlns="" id="{B434D481-3DB5-4034-A1D1-8306AE5ACABD}"/>
              </a:ext>
            </a:extLst>
          </p:cNvPr>
          <p:cNvSpPr>
            <a:spLocks noGrp="1"/>
          </p:cNvSpPr>
          <p:nvPr>
            <p:ph type="ftr" sz="quarter" idx="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Century Gothic"/>
                <a:ea typeface="+mn-ea"/>
                <a:cs typeface="+mn-cs"/>
              </a:rPr>
              <a:t>PUBLIC ACCOUNTS COMMITTEE - 22 FEBRUARY 2023</a:t>
            </a:r>
            <a:endParaRPr kumimoji="0" lang="en-GB" sz="900" b="0" i="0" u="none" strike="noStrike" kern="1200" cap="none" spc="0" normalizeH="0" baseline="0" noProof="0" dirty="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xmlns="" val="25697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9C0369-748D-4770-AD2E-ADC447037BC2}"/>
              </a:ext>
            </a:extLst>
          </p:cNvPr>
          <p:cNvSpPr>
            <a:spLocks noGrp="1"/>
          </p:cNvSpPr>
          <p:nvPr>
            <p:ph type="title"/>
          </p:nvPr>
        </p:nvSpPr>
        <p:spPr>
          <a:xfrm>
            <a:off x="364530" y="321200"/>
            <a:ext cx="11462940" cy="559256"/>
          </a:xfrm>
        </p:spPr>
        <p:txBody>
          <a:bodyPr/>
          <a:lstStyle/>
          <a:p>
            <a:r>
              <a:rPr lang="en-US" sz="2400" dirty="0">
                <a:effectLst/>
                <a:latin typeface="Calibri" panose="020F0502020204030204" pitchFamily="34" charset="0"/>
                <a:ea typeface="Calibri" panose="020F0502020204030204" pitchFamily="34" charset="0"/>
              </a:rPr>
              <a:t>Lessons learnt</a:t>
            </a:r>
            <a:endParaRPr lang="en-US" dirty="0">
              <a:solidFill>
                <a:srgbClr val="001489"/>
              </a:solidFill>
            </a:endParaRPr>
          </a:p>
        </p:txBody>
      </p:sp>
      <p:sp>
        <p:nvSpPr>
          <p:cNvPr id="3" name="Slide Number Placeholder 2">
            <a:extLst>
              <a:ext uri="{FF2B5EF4-FFF2-40B4-BE49-F238E27FC236}">
                <a16:creationId xmlns:a16="http://schemas.microsoft.com/office/drawing/2014/main" xmlns="" id="{3AD0145A-D5FC-476F-9F9B-79163F8546C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6839F-D7A4-4E5D-B93D-768AD4D1DB36}" type="slidenum">
              <a:rPr kumimoji="0" lang="en-ZA" sz="900" b="0" i="0" u="none" strike="noStrike" kern="1200" cap="none" spc="0" normalizeH="0" baseline="0" noProof="0" smtClean="0">
                <a:ln>
                  <a:noFill/>
                </a:ln>
                <a:solidFill>
                  <a:srgbClr val="242852"/>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900" b="0" i="0" u="none" strike="noStrike" kern="1200" cap="none" spc="0" normalizeH="0" baseline="0" noProof="0" dirty="0">
              <a:ln>
                <a:noFill/>
              </a:ln>
              <a:solidFill>
                <a:srgbClr val="242852"/>
              </a:solidFill>
              <a:effectLst/>
              <a:uLnTx/>
              <a:uFillTx/>
              <a:latin typeface="Century Gothic" pitchFamily="34" charset="0"/>
              <a:ea typeface="+mn-ea"/>
              <a:cs typeface="+mn-cs"/>
            </a:endParaRPr>
          </a:p>
        </p:txBody>
      </p:sp>
      <p:sp>
        <p:nvSpPr>
          <p:cNvPr id="5" name="Text Placeholder 4">
            <a:extLst>
              <a:ext uri="{FF2B5EF4-FFF2-40B4-BE49-F238E27FC236}">
                <a16:creationId xmlns:a16="http://schemas.microsoft.com/office/drawing/2014/main" xmlns="" id="{4040CE20-C4B0-4A8A-A062-38B4A4EBDACB}"/>
              </a:ext>
            </a:extLst>
          </p:cNvPr>
          <p:cNvSpPr>
            <a:spLocks noGrp="1"/>
          </p:cNvSpPr>
          <p:nvPr>
            <p:ph type="body" sz="quarter" idx="10"/>
          </p:nvPr>
        </p:nvSpPr>
        <p:spPr>
          <a:xfrm>
            <a:off x="335360" y="1182684"/>
            <a:ext cx="11462940" cy="5146996"/>
          </a:xfrm>
        </p:spPr>
        <p:txBody>
          <a:bodyPr>
            <a:normAutofit/>
          </a:bodyPr>
          <a:lstStyle/>
          <a:p>
            <a:pPr marL="327421" indent="-285750" algn="just" defTabSz="685800">
              <a:lnSpc>
                <a:spcPct val="150000"/>
              </a:lnSpc>
              <a:spcBef>
                <a:spcPts val="0"/>
              </a:spcBef>
              <a:buClr>
                <a:srgbClr val="001489"/>
              </a:buClr>
              <a:buSzPct val="150000"/>
              <a:buFont typeface="Arial" panose="020B0604020202020204" pitchFamily="34" charset="0"/>
              <a:buChar char="•"/>
            </a:pPr>
            <a:endParaRPr lang="en-US" sz="1800" b="0" dirty="0">
              <a:solidFill>
                <a:srgbClr val="001489"/>
              </a:solidFill>
            </a:endParaRPr>
          </a:p>
          <a:p>
            <a:pPr marL="327421" indent="-285750" algn="just" defTabSz="685800">
              <a:spcBef>
                <a:spcPts val="0"/>
              </a:spcBef>
              <a:buClr>
                <a:srgbClr val="001489"/>
              </a:buClr>
              <a:buSzPct val="150000"/>
              <a:buFont typeface="Arial" panose="020B0604020202020204" pitchFamily="34" charset="0"/>
              <a:buChar char="•"/>
            </a:pPr>
            <a:r>
              <a:rPr lang="en-US" sz="1800" b="0" dirty="0">
                <a:solidFill>
                  <a:srgbClr val="001489"/>
                </a:solidFill>
              </a:rPr>
              <a:t>Commence procurement process at least 1 year in advance</a:t>
            </a:r>
          </a:p>
          <a:p>
            <a:pPr marL="41671" algn="just" defTabSz="685800">
              <a:spcBef>
                <a:spcPts val="0"/>
              </a:spcBef>
              <a:buClr>
                <a:srgbClr val="001489"/>
              </a:buClr>
              <a:buSzPct val="150000"/>
            </a:pPr>
            <a:endParaRPr lang="en-US" sz="1800" b="0" dirty="0">
              <a:solidFill>
                <a:srgbClr val="001489"/>
              </a:solidFill>
            </a:endParaRPr>
          </a:p>
          <a:p>
            <a:pPr marL="327421" indent="-285750" algn="just" defTabSz="685800">
              <a:spcBef>
                <a:spcPts val="0"/>
              </a:spcBef>
              <a:buClr>
                <a:srgbClr val="001489"/>
              </a:buClr>
              <a:buSzPct val="150000"/>
              <a:buFont typeface="Arial" panose="020B0604020202020204" pitchFamily="34" charset="0"/>
              <a:buChar char="•"/>
            </a:pPr>
            <a:r>
              <a:rPr lang="en-US" sz="1800" b="0" dirty="0">
                <a:solidFill>
                  <a:srgbClr val="001489"/>
                </a:solidFill>
              </a:rPr>
              <a:t>Continuous follow up with SITA</a:t>
            </a:r>
          </a:p>
          <a:p>
            <a:pPr marL="41671" algn="just" defTabSz="685800">
              <a:spcBef>
                <a:spcPts val="0"/>
              </a:spcBef>
              <a:buClr>
                <a:srgbClr val="001489"/>
              </a:buClr>
              <a:buSzPct val="150000"/>
            </a:pPr>
            <a:endParaRPr lang="en-US" sz="1800" b="0" dirty="0">
              <a:solidFill>
                <a:srgbClr val="001489"/>
              </a:solidFill>
            </a:endParaRPr>
          </a:p>
          <a:p>
            <a:pPr marL="327421" indent="-285750" algn="just" defTabSz="685800">
              <a:spcBef>
                <a:spcPts val="0"/>
              </a:spcBef>
              <a:buClr>
                <a:srgbClr val="001489"/>
              </a:buClr>
              <a:buSzPct val="150000"/>
              <a:buFont typeface="Arial" panose="020B0604020202020204" pitchFamily="34" charset="0"/>
              <a:buChar char="•"/>
            </a:pPr>
            <a:r>
              <a:rPr lang="en-US" sz="1800" b="0" dirty="0">
                <a:solidFill>
                  <a:srgbClr val="001489"/>
                </a:solidFill>
              </a:rPr>
              <a:t>Request project plan to track and follow up</a:t>
            </a:r>
          </a:p>
          <a:p>
            <a:pPr marL="41671" algn="just" defTabSz="685800">
              <a:spcBef>
                <a:spcPts val="0"/>
              </a:spcBef>
              <a:buClr>
                <a:srgbClr val="001489"/>
              </a:buClr>
              <a:buSzPct val="150000"/>
            </a:pPr>
            <a:r>
              <a:rPr lang="en-US" sz="1800" b="0" dirty="0">
                <a:solidFill>
                  <a:srgbClr val="001489"/>
                </a:solidFill>
              </a:rPr>
              <a:t>	</a:t>
            </a:r>
          </a:p>
          <a:p>
            <a:pPr marL="327421" indent="-285750" algn="just" defTabSz="685800">
              <a:spcBef>
                <a:spcPts val="0"/>
              </a:spcBef>
              <a:buClr>
                <a:srgbClr val="001489"/>
              </a:buClr>
              <a:buSzPct val="150000"/>
              <a:buFont typeface="Arial" panose="020B0604020202020204" pitchFamily="34" charset="0"/>
              <a:buChar char="•"/>
            </a:pPr>
            <a:r>
              <a:rPr lang="en-US" sz="1800" b="0" dirty="0">
                <a:solidFill>
                  <a:srgbClr val="001489"/>
                </a:solidFill>
              </a:rPr>
              <a:t>Ask for process flow to identify possible delays/challenges</a:t>
            </a:r>
          </a:p>
          <a:p>
            <a:pPr marL="41671" algn="just" defTabSz="685800">
              <a:spcBef>
                <a:spcPts val="0"/>
              </a:spcBef>
              <a:buClr>
                <a:srgbClr val="001489"/>
              </a:buClr>
              <a:buSzPct val="150000"/>
            </a:pPr>
            <a:endParaRPr lang="en-US" sz="1800" b="0" dirty="0">
              <a:solidFill>
                <a:srgbClr val="001489"/>
              </a:solidFill>
            </a:endParaRPr>
          </a:p>
          <a:p>
            <a:pPr marL="327421" indent="-285750" algn="just" defTabSz="685800">
              <a:spcBef>
                <a:spcPts val="0"/>
              </a:spcBef>
              <a:buClr>
                <a:srgbClr val="001489"/>
              </a:buClr>
              <a:buSzPct val="150000"/>
              <a:buFont typeface="Arial" panose="020B0604020202020204" pitchFamily="34" charset="0"/>
              <a:buChar char="•"/>
            </a:pPr>
            <a:r>
              <a:rPr lang="en-US" sz="1800" b="0" dirty="0">
                <a:solidFill>
                  <a:srgbClr val="001489"/>
                </a:solidFill>
              </a:rPr>
              <a:t>Escalate sooner rather than later and on a continuous basis</a:t>
            </a:r>
          </a:p>
          <a:p>
            <a:pPr marL="41671" algn="just" defTabSz="685800">
              <a:lnSpc>
                <a:spcPct val="150000"/>
              </a:lnSpc>
              <a:spcBef>
                <a:spcPts val="0"/>
              </a:spcBef>
              <a:buClr>
                <a:srgbClr val="001489"/>
              </a:buClr>
              <a:buSzPct val="150000"/>
            </a:pPr>
            <a:endParaRPr lang="en-US" b="0" dirty="0">
              <a:solidFill>
                <a:srgbClr val="001489"/>
              </a:solidFill>
            </a:endParaRPr>
          </a:p>
        </p:txBody>
      </p:sp>
      <p:sp>
        <p:nvSpPr>
          <p:cNvPr id="4" name="Footer Placeholder 3">
            <a:extLst>
              <a:ext uri="{FF2B5EF4-FFF2-40B4-BE49-F238E27FC236}">
                <a16:creationId xmlns:a16="http://schemas.microsoft.com/office/drawing/2014/main" xmlns="" id="{B434D481-3DB5-4034-A1D1-8306AE5ACABD}"/>
              </a:ext>
            </a:extLst>
          </p:cNvPr>
          <p:cNvSpPr>
            <a:spLocks noGrp="1"/>
          </p:cNvSpPr>
          <p:nvPr>
            <p:ph type="ftr" sz="quarter" idx="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Century Gothic"/>
                <a:ea typeface="+mn-ea"/>
                <a:cs typeface="+mn-cs"/>
              </a:rPr>
              <a:t>PUBLIC ACCOUNTS COMMITTEE - 22 FEBRUARY 2023</a:t>
            </a:r>
            <a:endParaRPr kumimoji="0" lang="en-GB" sz="900" b="0" i="0" u="none" strike="noStrike" kern="1200" cap="none" spc="0" normalizeH="0" baseline="0" noProof="0" dirty="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xmlns="" val="8890901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1.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62.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6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6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0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0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0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0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2_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3_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1_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5_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6.xml><?xml version="1.0" encoding="utf-8"?>
<a:theme xmlns:a="http://schemas.openxmlformats.org/drawingml/2006/main" name="6_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7.xml><?xml version="1.0" encoding="utf-8"?>
<a:theme xmlns:a="http://schemas.openxmlformats.org/drawingml/2006/main" name="8_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E120488E39755458EF6EE24B9D3FA6F" ma:contentTypeVersion="2" ma:contentTypeDescription="Create a new document." ma:contentTypeScope="" ma:versionID="e6c52278187be8796f309d6e6709dd88">
  <xsd:schema xmlns:xsd="http://www.w3.org/2001/XMLSchema" xmlns:xs="http://www.w3.org/2001/XMLSchema" xmlns:p="http://schemas.microsoft.com/office/2006/metadata/properties" xmlns:ns3="d5e0d253-98a8-40ff-b5c4-85740391d5be" targetNamespace="http://schemas.microsoft.com/office/2006/metadata/properties" ma:root="true" ma:fieldsID="16ce00d411d5ea87558f0f540d9a5550" ns3:_="">
    <xsd:import namespace="d5e0d253-98a8-40ff-b5c4-85740391d5be"/>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e0d253-98a8-40ff-b5c4-85740391d5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AE4EE1-5ABE-4E59-B1F6-CAD684FA42E0}">
  <ds:schemaRefs>
    <ds:schemaRef ds:uri="http://schemas.microsoft.com/sharepoint/v3/contenttype/forms"/>
  </ds:schemaRefs>
</ds:datastoreItem>
</file>

<file path=customXml/itemProps2.xml><?xml version="1.0" encoding="utf-8"?>
<ds:datastoreItem xmlns:ds="http://schemas.openxmlformats.org/officeDocument/2006/customXml" ds:itemID="{C0DB6A22-B570-417E-83DF-B11B47C6B0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e0d253-98a8-40ff-b5c4-85740391d5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8D2866-7ECE-40EE-B4DE-B6AF930CFA58}">
  <ds:schemaRefs>
    <ds:schemaRef ds:uri="http://schemas.microsoft.com/office/2006/documentManagement/types"/>
    <ds:schemaRef ds:uri="http://www.w3.org/XML/1998/namespace"/>
    <ds:schemaRef ds:uri="http://purl.org/dc/terms/"/>
    <ds:schemaRef ds:uri="http://schemas.openxmlformats.org/package/2006/metadata/core-properties"/>
    <ds:schemaRef ds:uri="http://purl.org/dc/elements/1.1/"/>
    <ds:schemaRef ds:uri="http://purl.org/dc/dcmitype/"/>
    <ds:schemaRef ds:uri="d5e0d253-98a8-40ff-b5c4-85740391d5be"/>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23088</TotalTime>
  <Words>1355</Words>
  <Application>Microsoft Office PowerPoint</Application>
  <PresentationFormat>Custom</PresentationFormat>
  <Paragraphs>127</Paragraphs>
  <Slides>10</Slides>
  <Notes>0</Notes>
  <HiddenSlides>0</HiddenSlides>
  <MMClips>0</MMClips>
  <ScaleCrop>false</ScaleCrop>
  <HeadingPairs>
    <vt:vector size="4" baseType="variant">
      <vt:variant>
        <vt:lpstr>Theme</vt:lpstr>
      </vt:variant>
      <vt:variant>
        <vt:i4>7</vt:i4>
      </vt:variant>
      <vt:variant>
        <vt:lpstr>Slide Titles</vt:lpstr>
      </vt:variant>
      <vt:variant>
        <vt:i4>10</vt:i4>
      </vt:variant>
    </vt:vector>
  </HeadingPairs>
  <TitlesOfParts>
    <vt:vector size="17" baseType="lpstr">
      <vt:lpstr>WCG-PPT Master-121022-amc</vt:lpstr>
      <vt:lpstr>2_WCG-PPT Master-121022-amc</vt:lpstr>
      <vt:lpstr>3_WCG-PPT Master-121022-amc</vt:lpstr>
      <vt:lpstr>1_WCG-PPT Master-121022-amc</vt:lpstr>
      <vt:lpstr>5_WCG-PPT Master-121022-amc</vt:lpstr>
      <vt:lpstr>6_WCG-PPT Master-121022-amc</vt:lpstr>
      <vt:lpstr>8_WCG-PPT Master-121022-amc</vt:lpstr>
      <vt:lpstr>Slide 1</vt:lpstr>
      <vt:lpstr>Erroneous overpayments to employees</vt:lpstr>
      <vt:lpstr>Expenditure at 31 MARCH 2022 (extract from 2021/22 Annual Report)</vt:lpstr>
      <vt:lpstr>Impact of under-expenditure on the operations of the Department</vt:lpstr>
      <vt:lpstr>Impact of the under-expenditure on the operations of the Department</vt:lpstr>
      <vt:lpstr>Impact of the under-expenditure on the operations of the Department</vt:lpstr>
      <vt:lpstr>Impact of the under-expenditure on the operations of the Department</vt:lpstr>
      <vt:lpstr>Underspending due to delays in the procurement of the TeamMate licence renewal </vt:lpstr>
      <vt:lpstr>Lessons learnt</vt:lpstr>
      <vt:lpstr>Slide 10</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USER</cp:lastModifiedBy>
  <cp:revision>1678</cp:revision>
  <cp:lastPrinted>2022-01-17T08:59:22Z</cp:lastPrinted>
  <dcterms:created xsi:type="dcterms:W3CDTF">2017-01-19T08:56:34Z</dcterms:created>
  <dcterms:modified xsi:type="dcterms:W3CDTF">2023-04-06T10:18:46Z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0x0101003E120488E39755458EF6EE24B9D3FA6F</vt:lpwstr>
  </property>
</Properties>
</file>