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w Cen MT"/>
        <a:ea typeface="Tw Cen MT"/>
        <a:cs typeface="Tw Cen MT"/>
        <a:sym typeface="Tw Cen MT"/>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w Cen MT"/>
        <a:ea typeface="Tw Cen MT"/>
        <a:cs typeface="Tw Cen MT"/>
        <a:sym typeface="Tw Cen MT"/>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w Cen MT"/>
        <a:ea typeface="Tw Cen MT"/>
        <a:cs typeface="Tw Cen MT"/>
        <a:sym typeface="Tw Cen MT"/>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w Cen MT"/>
        <a:ea typeface="Tw Cen MT"/>
        <a:cs typeface="Tw Cen MT"/>
        <a:sym typeface="Tw Cen MT"/>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w Cen MT"/>
        <a:ea typeface="Tw Cen MT"/>
        <a:cs typeface="Tw Cen MT"/>
        <a:sym typeface="Tw Cen MT"/>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w Cen MT"/>
        <a:ea typeface="Tw Cen MT"/>
        <a:cs typeface="Tw Cen MT"/>
        <a:sym typeface="Tw Cen MT"/>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w Cen MT"/>
        <a:ea typeface="Tw Cen MT"/>
        <a:cs typeface="Tw Cen MT"/>
        <a:sym typeface="Tw Cen MT"/>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w Cen MT"/>
        <a:ea typeface="Tw Cen MT"/>
        <a:cs typeface="Tw Cen MT"/>
        <a:sym typeface="Tw Cen MT"/>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w Cen MT"/>
        <a:ea typeface="Tw Cen MT"/>
        <a:cs typeface="Tw Cen MT"/>
        <a:sym typeface="Tw Cen M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Tw Cen MT"/>
          <a:ea typeface="Tw Cen MT"/>
          <a:cs typeface="Tw Cen M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E0F8"/>
          </a:solidFill>
        </a:fill>
      </a:tcStyle>
    </a:wholeTbl>
    <a:band2H>
      <a:tcTxStyle/>
      <a:tcStyle>
        <a:tcBdr/>
        <a:fill>
          <a:solidFill>
            <a:srgbClr val="E7F0FC"/>
          </a:solidFill>
        </a:fill>
      </a:tcStyle>
    </a:band2H>
    <a:firstCol>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Tw Cen MT"/>
          <a:ea typeface="Tw Cen MT"/>
          <a:cs typeface="Tw Cen M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8E9D0"/>
          </a:solidFill>
        </a:fill>
      </a:tcStyle>
    </a:wholeTbl>
    <a:band2H>
      <a:tcTxStyle/>
      <a:tcStyle>
        <a:tcBdr/>
        <a:fill>
          <a:solidFill>
            <a:srgbClr val="EDF4E9"/>
          </a:solidFill>
        </a:fill>
      </a:tcStyle>
    </a:band2H>
    <a:firstCol>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Tw Cen MT"/>
          <a:ea typeface="Tw Cen MT"/>
          <a:cs typeface="Tw Cen M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D1EE"/>
          </a:solidFill>
        </a:fill>
      </a:tcStyle>
    </a:wholeTbl>
    <a:band2H>
      <a:tcTxStyle/>
      <a:tcStyle>
        <a:tcBdr/>
        <a:fill>
          <a:solidFill>
            <a:srgbClr val="F0E9F7"/>
          </a:solidFill>
        </a:fill>
      </a:tcStyle>
    </a:band2H>
    <a:firstCol>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Tw Cen MT"/>
          <a:ea typeface="Tw Cen MT"/>
          <a:cs typeface="Tw Cen M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Tw Cen MT"/>
          <a:ea typeface="Tw Cen MT"/>
          <a:cs typeface="Tw Cen MT"/>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Tw Cen MT"/>
          <a:ea typeface="Tw Cen MT"/>
          <a:cs typeface="Tw Cen MT"/>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Tw Cen MT"/>
          <a:ea typeface="Tw Cen MT"/>
          <a:cs typeface="Tw Cen MT"/>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Tw Cen MT"/>
          <a:ea typeface="Tw Cen MT"/>
          <a:cs typeface="Tw Cen M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Tw Cen MT"/>
          <a:ea typeface="Tw Cen MT"/>
          <a:cs typeface="Tw Cen M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Tw Cen MT"/>
          <a:ea typeface="Tw Cen MT"/>
          <a:cs typeface="Tw Cen M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Tw Cen MT"/>
          <a:ea typeface="Tw Cen MT"/>
          <a:cs typeface="Tw Cen M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Tw Cen MT"/>
          <a:ea typeface="Tw Cen MT"/>
          <a:cs typeface="Tw Cen MT"/>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Tw Cen MT"/>
          <a:ea typeface="Tw Cen MT"/>
          <a:cs typeface="Tw Cen M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2" name="Shape 182"/>
          <p:cNvSpPr>
            <a:spLocks noGrp="1" noRot="1" noChangeAspect="1"/>
          </p:cNvSpPr>
          <p:nvPr>
            <p:ph type="sldImg"/>
          </p:nvPr>
        </p:nvSpPr>
        <p:spPr>
          <a:xfrm>
            <a:off x="1143000" y="685800"/>
            <a:ext cx="4572000" cy="3429000"/>
          </a:xfrm>
          <a:prstGeom prst="rect">
            <a:avLst/>
          </a:prstGeom>
        </p:spPr>
        <p:txBody>
          <a:bodyPr/>
          <a:lstStyle/>
          <a:p>
            <a:endParaRPr/>
          </a:p>
        </p:txBody>
      </p:sp>
      <p:sp>
        <p:nvSpPr>
          <p:cNvPr id="183" name="Shape 183"/>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liasa-new.org.za/wp-content/uploads/2015/09/State-of-SA-libraries-2015.pdf"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Shape 189"/>
          <p:cNvSpPr>
            <a:spLocks noGrp="1" noRot="1" noChangeAspect="1"/>
          </p:cNvSpPr>
          <p:nvPr>
            <p:ph type="sldImg"/>
          </p:nvPr>
        </p:nvSpPr>
        <p:spPr>
          <a:prstGeom prst="rect">
            <a:avLst/>
          </a:prstGeom>
        </p:spPr>
        <p:txBody>
          <a:bodyPr/>
          <a:lstStyle/>
          <a:p>
            <a:endParaRPr/>
          </a:p>
        </p:txBody>
      </p:sp>
      <p:sp>
        <p:nvSpPr>
          <p:cNvPr id="190" name="Shape 190"/>
          <p:cNvSpPr>
            <a:spLocks noGrp="1"/>
          </p:cNvSpPr>
          <p:nvPr>
            <p:ph type="body" sz="quarter" idx="1"/>
          </p:nvPr>
        </p:nvSpPr>
        <p:spPr>
          <a:prstGeom prst="rect">
            <a:avLst/>
          </a:prstGeom>
        </p:spPr>
        <p:txBody>
          <a:bodyPr/>
          <a:lstStyle/>
          <a:p>
            <a:pPr>
              <a:defRPr sz="1400"/>
            </a:pPr>
            <a:r>
              <a:t>Good day,  Mr Chairperson and members of the Portfolio Committee on Trade and Industry,   </a:t>
            </a:r>
          </a:p>
          <a:p>
            <a:pPr>
              <a:defRPr sz="1400"/>
            </a:pPr>
            <a:endParaRPr/>
          </a:p>
          <a:p>
            <a:pPr>
              <a:defRPr sz="1400"/>
            </a:pPr>
            <a:r>
              <a:t>Thank you for the opportunity to present to you on behalf of the Library and Information Association of South Africa (LIASA). </a:t>
            </a:r>
          </a:p>
          <a:p>
            <a:pPr>
              <a:defRPr sz="1400"/>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 name="Shape 234"/>
          <p:cNvSpPr>
            <a:spLocks noGrp="1" noRot="1" noChangeAspect="1"/>
          </p:cNvSpPr>
          <p:nvPr>
            <p:ph type="sldImg"/>
          </p:nvPr>
        </p:nvSpPr>
        <p:spPr>
          <a:prstGeom prst="rect">
            <a:avLst/>
          </a:prstGeom>
        </p:spPr>
        <p:txBody>
          <a:bodyPr/>
          <a:lstStyle/>
          <a:p>
            <a:endParaRPr/>
          </a:p>
        </p:txBody>
      </p:sp>
      <p:sp>
        <p:nvSpPr>
          <p:cNvPr id="235" name="Shape 235"/>
          <p:cNvSpPr>
            <a:spLocks noGrp="1"/>
          </p:cNvSpPr>
          <p:nvPr>
            <p:ph type="body" sz="quarter" idx="1"/>
          </p:nvPr>
        </p:nvSpPr>
        <p:spPr>
          <a:prstGeom prst="rect">
            <a:avLst/>
          </a:prstGeom>
        </p:spPr>
        <p:txBody>
          <a:bodyPr/>
          <a:lstStyle/>
          <a:p>
            <a:pPr>
              <a:defRPr sz="1400"/>
            </a:pPr>
            <a:r>
              <a:t>Many library and archival projects have been shelved indefinitely, because the current copyright law prevents digitisation, format-shifting, conversions to accessible formats, etc.   The Bill is progressive, forward-looking, and empowers libraries and archives to carry out their statutory mandates effectively in the digital world.   It enables lending, resource-sharing, accessibility and preservation of collections.  It facilitates access for research, teaching &amp; learning, and social development. It gives access and dignity to people with disabilities and finally brings our copyright law in line with our Constitution and International Human Rights Conventions. It also secures our special  collections and cultural documentary heritage collected by legal deposit libraries and others.</a:t>
            </a:r>
          </a:p>
          <a:p>
            <a:pPr>
              <a:defRPr sz="1400"/>
            </a:pPr>
            <a:endParaRPr/>
          </a:p>
          <a:p>
            <a:pPr>
              <a:defRPr sz="1400"/>
            </a:pPr>
            <a:r>
              <a:t>The Bill aligns SA’s law with other progressive copyright regimes &amp; international treaties; and introduces limitations and exceptions which many developed countries have enjoyed for years. It goes a long way to redressing omissions and imbalances in our current copyright law. </a:t>
            </a:r>
          </a:p>
          <a:p>
            <a:pPr>
              <a:defRPr sz="1400"/>
            </a:pPr>
            <a:endParaRPr/>
          </a:p>
          <a:p>
            <a:pPr>
              <a:defRPr sz="1400"/>
            </a:pPr>
            <a:r>
              <a:t>It enhances creativity &amp; innovation and empowers authors &amp; creators in the digital world. Regulation of collecting societies will give authors and creators more protection and a better deal with regard to royalties.   It also prevents  unfair contracts from overriding legal exceptions and enhances access for everyone.  Libraries have often experienced restrictive contracts that override legitimate copyright exceptions.  If this happens in the future, the Bill will render the contract unforceable, which is fair for all parties concerned.  It gives licensees and authors more equity in contractual negotiations. </a:t>
            </a:r>
          </a:p>
          <a:p>
            <a:pPr>
              <a:defRPr sz="1400"/>
            </a:pPr>
            <a:endParaRPr/>
          </a:p>
          <a:p>
            <a:pPr>
              <a:defRPr sz="1400"/>
            </a:pPr>
            <a:r>
              <a:t>Although the Bill has been strongly opposed by rightsholders and collecting societies, it  has been well-supported by many international, regional and local organisations and institutions, and some have hailed it as a model for other countries.  It updates and ‘future-proofs’ our copyright law for the 21st century and the Fourth Industrial Revolution.  Many of the sections relating to libraries and archives comes from the EIFL Model Copyright Law.  EIFL is waiting for the outcome of the South African copyright reform, as it would like to include provisions that are in the Bill in an updated version of the model law.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 name="Shape 239"/>
          <p:cNvSpPr>
            <a:spLocks noGrp="1" noRot="1" noChangeAspect="1"/>
          </p:cNvSpPr>
          <p:nvPr>
            <p:ph type="sldImg"/>
          </p:nvPr>
        </p:nvSpPr>
        <p:spPr>
          <a:prstGeom prst="rect">
            <a:avLst/>
          </a:prstGeom>
        </p:spPr>
        <p:txBody>
          <a:bodyPr/>
          <a:lstStyle/>
          <a:p>
            <a:endParaRPr/>
          </a:p>
        </p:txBody>
      </p:sp>
      <p:sp>
        <p:nvSpPr>
          <p:cNvPr id="240" name="Shape 240"/>
          <p:cNvSpPr>
            <a:spLocks noGrp="1"/>
          </p:cNvSpPr>
          <p:nvPr>
            <p:ph type="body" sz="quarter" idx="1"/>
          </p:nvPr>
        </p:nvSpPr>
        <p:spPr>
          <a:prstGeom prst="rect">
            <a:avLst/>
          </a:prstGeom>
        </p:spPr>
        <p:txBody>
          <a:bodyPr/>
          <a:lstStyle/>
          <a:p>
            <a:pPr>
              <a:defRPr sz="1400" b="1"/>
            </a:pPr>
            <a:r>
              <a:t>We call on Parliament to approve the Bill once again and to send it back to the President without further delay, for assent.</a:t>
            </a:r>
          </a:p>
          <a:p>
            <a:pPr>
              <a:defRPr sz="1400" b="1"/>
            </a:pPr>
            <a:endParaRPr/>
          </a:p>
          <a:p>
            <a:pPr>
              <a:defRPr sz="1400" b="1"/>
            </a:pPr>
            <a:r>
              <a:t>Libraries and archives will then be empowered to carry out their statutory mandates and preserve our historical records and cultural memory for future generations.  </a:t>
            </a:r>
          </a:p>
          <a:p>
            <a:pPr>
              <a:defRPr sz="1400" b="1"/>
            </a:pPr>
            <a:endParaRPr/>
          </a:p>
          <a:p>
            <a:pPr>
              <a:defRPr sz="1400" b="1"/>
            </a:pPr>
            <a:r>
              <a:t>All stakeholders, whether users, producers, custodians, creators, innovators, or publishers of knowledge will all benefit from the new, progressive piece of legislation.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 name="Shape 245"/>
          <p:cNvSpPr>
            <a:spLocks noGrp="1" noRot="1" noChangeAspect="1"/>
          </p:cNvSpPr>
          <p:nvPr>
            <p:ph type="sldImg"/>
          </p:nvPr>
        </p:nvSpPr>
        <p:spPr>
          <a:prstGeom prst="rect">
            <a:avLst/>
          </a:prstGeom>
        </p:spPr>
        <p:txBody>
          <a:bodyPr/>
          <a:lstStyle/>
          <a:p>
            <a:endParaRPr/>
          </a:p>
        </p:txBody>
      </p:sp>
      <p:sp>
        <p:nvSpPr>
          <p:cNvPr id="246" name="Shape 246"/>
          <p:cNvSpPr>
            <a:spLocks noGrp="1"/>
          </p:cNvSpPr>
          <p:nvPr>
            <p:ph type="body" sz="quarter" idx="1"/>
          </p:nvPr>
        </p:nvSpPr>
        <p:spPr>
          <a:prstGeom prst="rect">
            <a:avLst/>
          </a:prstGeom>
        </p:spPr>
        <p:txBody>
          <a:bodyPr/>
          <a:lstStyle/>
          <a:p>
            <a:pPr>
              <a:defRPr sz="1400" b="1"/>
            </a:pPr>
            <a:r>
              <a:t>Thank you for your attention. </a:t>
            </a:r>
          </a:p>
          <a:p>
            <a:pPr>
              <a:defRPr sz="1400"/>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Shape 194"/>
          <p:cNvSpPr>
            <a:spLocks noGrp="1" noRot="1" noChangeAspect="1"/>
          </p:cNvSpPr>
          <p:nvPr>
            <p:ph type="sldImg"/>
          </p:nvPr>
        </p:nvSpPr>
        <p:spPr>
          <a:prstGeom prst="rect">
            <a:avLst/>
          </a:prstGeom>
        </p:spPr>
        <p:txBody>
          <a:bodyPr/>
          <a:lstStyle/>
          <a:p>
            <a:endParaRPr/>
          </a:p>
        </p:txBody>
      </p:sp>
      <p:sp>
        <p:nvSpPr>
          <p:cNvPr id="195" name="Shape 195"/>
          <p:cNvSpPr>
            <a:spLocks noGrp="1"/>
          </p:cNvSpPr>
          <p:nvPr>
            <p:ph type="body" sz="quarter" idx="1"/>
          </p:nvPr>
        </p:nvSpPr>
        <p:spPr>
          <a:prstGeom prst="rect">
            <a:avLst/>
          </a:prstGeom>
        </p:spPr>
        <p:txBody>
          <a:bodyPr/>
          <a:lstStyle/>
          <a:p>
            <a:endParaRPr/>
          </a:p>
          <a:p>
            <a:r>
              <a:t>The Library and Information Association of South Africa (LIASA) is the SAQA recognised Professional Body for the Library, Information and related sectors.  LIASA was launched on 10 July 1997.</a:t>
            </a:r>
          </a:p>
          <a:p>
            <a:endParaRPr/>
          </a:p>
          <a:p>
            <a:r>
              <a:t>LIASA is a non-profit organisation (009-577NPO), uniting and representing all institutions and people working in libraries and information services in South Africa.</a:t>
            </a:r>
          </a:p>
          <a:p>
            <a:endParaRPr/>
          </a:p>
          <a:p>
            <a:r>
              <a:t>It strives to unite, develop and empower all people in the library and information field into an organisation that provides dynamic leadership in transforming, developing and sustaining library and information services for all people in South Africa. LIASA's membership consists of individuals interested in or working in libraries and information services and institutions or organisations that maintain or are interested in libraries and information services.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Shape 199"/>
          <p:cNvSpPr>
            <a:spLocks noGrp="1" noRot="1" noChangeAspect="1"/>
          </p:cNvSpPr>
          <p:nvPr>
            <p:ph type="sldImg"/>
          </p:nvPr>
        </p:nvSpPr>
        <p:spPr>
          <a:prstGeom prst="rect">
            <a:avLst/>
          </a:prstGeom>
        </p:spPr>
        <p:txBody>
          <a:bodyPr/>
          <a:lstStyle/>
          <a:p>
            <a:endParaRPr/>
          </a:p>
        </p:txBody>
      </p:sp>
      <p:sp>
        <p:nvSpPr>
          <p:cNvPr id="200" name="Shape 200"/>
          <p:cNvSpPr>
            <a:spLocks noGrp="1"/>
          </p:cNvSpPr>
          <p:nvPr>
            <p:ph type="body" sz="quarter" idx="1"/>
          </p:nvPr>
        </p:nvSpPr>
        <p:spPr>
          <a:prstGeom prst="rect">
            <a:avLst/>
          </a:prstGeom>
        </p:spPr>
        <p:txBody>
          <a:bodyPr/>
          <a:lstStyle/>
          <a:p>
            <a:pPr>
              <a:defRPr sz="1300"/>
            </a:pPr>
            <a:r>
              <a:t>The crucial role and global impact of libraries and archives, </a:t>
            </a:r>
            <a:r>
              <a:rPr i="1"/>
              <a:t>more so than ever before</a:t>
            </a:r>
            <a:r>
              <a:t>, are recognised at an international level, including the World Intellectual Property Organization (WIPO).  International intellectual property agreements such as the Berne Convention and the TRIPS Agreement, provide for limitations and exceptions to the exclusive rights of authors, to ensure balance in copyright laws, for the benefit of society.  Currently, Treaty Proposals for limitations and exceptions for libraries and archives form part of the agenda of WIPO’s Standing Committee on Copyright &amp; Related Rights.   Libraries and archives uphold the principles of our Constitution, the African Cultural Renaissance, and the 2015 Cape Town Declaration, when our Minister of Arts and Culture and  Ministers from 13 other countries, formally committed to providing the necessary resources for the development of African libraries, to respond to modern day challenges, and to provide access to emerging technologies. One of their key commitments was to ‘encourage the implementation of </a:t>
            </a:r>
            <a:r>
              <a:rPr u="sng"/>
              <a:t>fair and balanced copyright laws for all’.  </a:t>
            </a:r>
            <a:r>
              <a:t>In 2018, even more African countries committed to these principles by signing the Durban Communique. </a:t>
            </a:r>
          </a:p>
          <a:p>
            <a:pPr>
              <a:defRPr sz="1300"/>
            </a:pPr>
            <a:endParaRPr/>
          </a:p>
          <a:p>
            <a:pPr>
              <a:defRPr sz="1300"/>
            </a:pPr>
            <a:r>
              <a:t>Libraries and archives provide services to meet the information needs of our people for various purposes, including personal, and socio-economic development, career development, leisure and hobbies, political, security, health, civic, and many other activities. They also provide the appropriate resources and support for research, education, creativity and innovation, for people with disabilities, cross-border resource-sharing,  and many more important activities, for the development of our country, in transformation.  The role and global impact of libraries and archives have changed tremendously. They are leaders in print and digital information collection, knowledge management and dissemination, as well as in preservation, data management, knowledge production, including publishing,  literacy development, and other key professional functions. They are custodians of our documentary records and cultural heritage treasures. They also showcase, promote and make accessible,  works by local and international authors and publishers.  </a:t>
            </a:r>
          </a:p>
          <a:p>
            <a:pPr>
              <a:defRPr sz="1300"/>
            </a:pPr>
            <a:endParaRPr/>
          </a:p>
          <a:p>
            <a:pPr>
              <a:defRPr sz="1300"/>
            </a:pPr>
            <a:r>
              <a:t>The Web may give users thousands of hits, but libraries and archives give focused, relevant and on-the-spot information. Apart from addressing issues such as the lack of a reading culture in South Africa and lack of access to learning materials in poorer communities, demands on libraries and archives from the growing middle-class and upper class, have increased.  Researchers, educators, students, doctors, lawyers, politicians, parliamentarian,  and other professionals across the board require up-to-date internationally accredited journals and other publications, as well as government publications, statistics, multimedia, research reports, databases, etc. , to meet the demands of a global society.  Currently libraries and archives cannot carry out their full statutory mandates to service the needs of their users, as the current copyright law is outdated and inadequate for the 21</a:t>
            </a:r>
            <a:r>
              <a:rPr baseline="30000"/>
              <a:t>st</a:t>
            </a:r>
            <a:r>
              <a:t> century and 4</a:t>
            </a:r>
            <a:r>
              <a:rPr baseline="30000"/>
              <a:t>th</a:t>
            </a:r>
            <a:r>
              <a:t> Industrial Revolution.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Shape 204"/>
          <p:cNvSpPr>
            <a:spLocks noGrp="1" noRot="1" noChangeAspect="1"/>
          </p:cNvSpPr>
          <p:nvPr>
            <p:ph type="sldImg"/>
          </p:nvPr>
        </p:nvSpPr>
        <p:spPr>
          <a:prstGeom prst="rect">
            <a:avLst/>
          </a:prstGeom>
        </p:spPr>
        <p:txBody>
          <a:bodyPr/>
          <a:lstStyle/>
          <a:p>
            <a:endParaRPr/>
          </a:p>
        </p:txBody>
      </p:sp>
      <p:sp>
        <p:nvSpPr>
          <p:cNvPr id="205" name="Shape 205"/>
          <p:cNvSpPr>
            <a:spLocks noGrp="1"/>
          </p:cNvSpPr>
          <p:nvPr>
            <p:ph type="body" sz="quarter" idx="1"/>
          </p:nvPr>
        </p:nvSpPr>
        <p:spPr>
          <a:prstGeom prst="rect">
            <a:avLst/>
          </a:prstGeom>
        </p:spPr>
        <p:txBody>
          <a:bodyPr/>
          <a:lstStyle/>
          <a:p>
            <a:pPr>
              <a:defRPr sz="1400"/>
            </a:pPr>
            <a:r>
              <a:t>Libraries and archives are mandated by statute to meet our nation’s information and research needs.  They are knowledge and cultural institutions. They provide the public with spaces for information, learning and leisure, and are accessible to all groups in society, regardless of gender, age and ethnic affiliation. </a:t>
            </a:r>
          </a:p>
          <a:p>
            <a:pPr>
              <a:defRPr sz="1400"/>
            </a:pPr>
            <a:endParaRPr/>
          </a:p>
          <a:p>
            <a:pPr>
              <a:defRPr sz="1400"/>
            </a:pPr>
            <a:r>
              <a:t>Libraries and archives have a critical role to play,  not only in the nurturing and growing of a democracy, but also as gateways to participation in society, through lifelong learning, and access to information for its citizens</a:t>
            </a:r>
            <a:r>
              <a:rPr sz="900"/>
              <a:t>. (Source: The State of Libraries in South Africa 2015 – IFLA edition - </a:t>
            </a:r>
            <a:r>
              <a:rPr sz="900" u="sng">
                <a:solidFill>
                  <a:srgbClr val="0033CC"/>
                </a:solidFill>
                <a:uFill>
                  <a:solidFill>
                    <a:srgbClr val="0033CC"/>
                  </a:solidFill>
                </a:uFill>
                <a:hlinkClick r:id="rId3"/>
              </a:rPr>
              <a:t>http://www.liasa-new.org.za/wp-content/uploads/2015/09/State-of-SA-libraries-2015.pdf</a:t>
            </a:r>
            <a:r>
              <a:rPr sz="900"/>
              <a:t>)</a:t>
            </a:r>
          </a:p>
          <a:p>
            <a:pPr>
              <a:defRPr sz="1400"/>
            </a:pPr>
            <a:endParaRPr sz="900"/>
          </a:p>
          <a:p>
            <a:pPr lvl="1" indent="457200">
              <a:defRPr sz="1400"/>
            </a:pPr>
            <a:r>
              <a:t>To fulfil their mission in the 21st century, libraries and archives must engage in a wide variety of activities, including collection development, cataloguing, lending, digital curation, etc.   Many libraries are embedded in, or support core teaching, research and innovation programmes.  Services also include literacy and information literacy programmes, digitisation, and copyright awareness training.   </a:t>
            </a:r>
          </a:p>
          <a:p>
            <a:pPr>
              <a:defRPr sz="1400"/>
            </a:pPr>
            <a:endParaRPr/>
          </a:p>
          <a:p>
            <a:pPr>
              <a:defRPr sz="1400"/>
            </a:pPr>
            <a:r>
              <a:t>Libraries provide access to local and international printed and online works, eBooks, multimedia, special collections, and archival treasures, large print books, audio and multimedia, as well as open access material.  Within their generally restricted budgets, their services are tailored to meet the diverse information and technological needs of our nation. </a:t>
            </a:r>
          </a:p>
          <a:p>
            <a:pPr>
              <a:defRPr sz="1400"/>
            </a:pPr>
            <a:endParaRPr/>
          </a:p>
          <a:p>
            <a:pPr>
              <a:defRPr sz="1400"/>
            </a:pPr>
            <a:endParaRPr/>
          </a:p>
          <a:p>
            <a:pPr>
              <a:defRPr sz="1400"/>
            </a:pPr>
            <a:r>
              <a:t>Libraries and archives are key players in the knowledge chain - </a:t>
            </a:r>
            <a:r>
              <a:rPr b="1" u="sng"/>
              <a:t>being custodians, users, creators, promoters, producers, and increasingly, publishers of knowledge in the digital world. </a:t>
            </a:r>
          </a:p>
          <a:p>
            <a:pPr>
              <a:defRPr sz="1400"/>
            </a:pPr>
            <a:endParaRPr b="1" u="sng"/>
          </a:p>
          <a:p>
            <a:pPr>
              <a:defRPr sz="1400"/>
            </a:pPr>
            <a:endParaRPr b="1" u="sng"/>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Shape 209"/>
          <p:cNvSpPr>
            <a:spLocks noGrp="1" noRot="1" noChangeAspect="1"/>
          </p:cNvSpPr>
          <p:nvPr>
            <p:ph type="sldImg"/>
          </p:nvPr>
        </p:nvSpPr>
        <p:spPr>
          <a:prstGeom prst="rect">
            <a:avLst/>
          </a:prstGeom>
        </p:spPr>
        <p:txBody>
          <a:bodyPr/>
          <a:lstStyle/>
          <a:p>
            <a:endParaRPr/>
          </a:p>
        </p:txBody>
      </p:sp>
      <p:sp>
        <p:nvSpPr>
          <p:cNvPr id="210" name="Shape 210"/>
          <p:cNvSpPr>
            <a:spLocks noGrp="1"/>
          </p:cNvSpPr>
          <p:nvPr>
            <p:ph type="body" sz="quarter" idx="1"/>
          </p:nvPr>
        </p:nvSpPr>
        <p:spPr>
          <a:prstGeom prst="rect">
            <a:avLst/>
          </a:prstGeom>
        </p:spPr>
        <p:txBody>
          <a:bodyPr/>
          <a:lstStyle/>
          <a:p>
            <a:pPr marL="344511" indent="-344511">
              <a:buClr>
                <a:srgbClr val="C00000"/>
              </a:buClr>
              <a:buSzPct val="100000"/>
              <a:buFont typeface="Arial"/>
              <a:buChar char="•"/>
              <a:defRPr sz="1400"/>
            </a:pPr>
            <a:r>
              <a:t>Our current Copyright law is 43 years old and is still embedded in the print and pre-World Wide Web era.  It does not address the digital environment or the needs of the 21</a:t>
            </a:r>
            <a:r>
              <a:rPr baseline="30000"/>
              <a:t>st</a:t>
            </a:r>
            <a:r>
              <a:t> century or Fourth Industrial Revolution.</a:t>
            </a:r>
          </a:p>
          <a:p>
            <a:pPr marL="344511" indent="-344511">
              <a:buClr>
                <a:srgbClr val="C00000"/>
              </a:buClr>
              <a:buSzPct val="100000"/>
              <a:buFont typeface="Arial"/>
              <a:buChar char="•"/>
              <a:defRPr sz="1400"/>
            </a:pPr>
            <a:endParaRPr/>
          </a:p>
          <a:p>
            <a:pPr marL="344511" indent="-344511">
              <a:buClr>
                <a:srgbClr val="C00000"/>
              </a:buClr>
              <a:buSzPct val="100000"/>
              <a:buFont typeface="Arial"/>
              <a:buChar char="•"/>
              <a:defRPr sz="1400"/>
            </a:pPr>
            <a:r>
              <a:t> It has limited exceptions for libraries and archives, education and research, which have never been changed since 1978.</a:t>
            </a:r>
          </a:p>
          <a:p>
            <a:pPr marL="344511" indent="-344511">
              <a:buClr>
                <a:srgbClr val="C00000"/>
              </a:buClr>
              <a:buSzPct val="100000"/>
              <a:buFont typeface="Arial"/>
              <a:buChar char="•"/>
              <a:defRPr sz="1400"/>
            </a:pPr>
            <a:endParaRPr/>
          </a:p>
          <a:p>
            <a:pPr marL="344511" indent="-344511">
              <a:buClr>
                <a:srgbClr val="C00000"/>
              </a:buClr>
              <a:buSzPct val="100000"/>
              <a:buFont typeface="Arial"/>
              <a:buChar char="•"/>
              <a:defRPr sz="1400"/>
            </a:pPr>
            <a:r>
              <a:t>There are no exceptions for people with disabilities, which is in conflict with the Constitution and international Human Rights Conventions.  It also excludes museums and galleries, which are important centres of cultural heritage. </a:t>
            </a:r>
          </a:p>
          <a:p>
            <a:pPr marL="344511" indent="-344511">
              <a:buClr>
                <a:srgbClr val="C00000"/>
              </a:buClr>
              <a:buSzPct val="100000"/>
              <a:buFont typeface="Arial"/>
              <a:buChar char="•"/>
              <a:defRPr sz="1400"/>
            </a:pPr>
            <a:endParaRPr/>
          </a:p>
          <a:p>
            <a:pPr marL="344511" indent="-344511">
              <a:buClr>
                <a:srgbClr val="C00000"/>
              </a:buClr>
              <a:buSzPct val="100000"/>
              <a:buFont typeface="Arial"/>
              <a:buChar char="•"/>
              <a:defRPr sz="1400"/>
            </a:pPr>
            <a:r>
              <a:t>The library and educational sectors have been calling for appropriate &amp; balanced amendments since 1998!   They succeeded in getting the DTI to withdraw more restrictive Draft Regulations in 1998 and proposals to amend the Copyright Act in 2000.  Since then they have continued to campaign for more balanced copyright laws. </a:t>
            </a:r>
          </a:p>
          <a:p>
            <a:pPr marL="344511" indent="-344511">
              <a:buClr>
                <a:srgbClr val="C00000"/>
              </a:buClr>
              <a:buSzPct val="100000"/>
              <a:buFont typeface="Arial"/>
              <a:buChar char="•"/>
              <a:defRPr sz="1400"/>
            </a:pPr>
            <a:r>
              <a:t>  </a:t>
            </a:r>
          </a:p>
          <a:p>
            <a:pPr marL="344511" indent="-344511">
              <a:buClr>
                <a:srgbClr val="C00000"/>
              </a:buClr>
              <a:buSzPct val="100000"/>
              <a:buFont typeface="Arial"/>
              <a:buChar char="•"/>
              <a:defRPr sz="1400"/>
            </a:pPr>
            <a:r>
              <a:t>In a digital world, authors, creators, researchers and innovators need a rich, vibrant public domain &amp; appropriate L &amp; Es to be innovative &amp; to create new works, so as to contribute to new knowledge, our cultural heritage, and ultimately, our economy. </a:t>
            </a:r>
          </a:p>
          <a:p>
            <a:pPr marL="344511" indent="-344511">
              <a:buClr>
                <a:srgbClr val="C00000"/>
              </a:buClr>
              <a:buSzPct val="100000"/>
              <a:buFont typeface="Arial"/>
              <a:buChar char="•"/>
              <a:defRPr sz="1400"/>
            </a:pPr>
            <a:endParaRPr/>
          </a:p>
          <a:p>
            <a:pPr marL="344511" indent="-344511">
              <a:buClr>
                <a:srgbClr val="C00000"/>
              </a:buClr>
              <a:buSzPct val="100000"/>
              <a:buFont typeface="Arial"/>
              <a:buChar char="•"/>
              <a:defRPr sz="1400"/>
            </a:pPr>
            <a:r>
              <a:t>LIASA supports the Copyright Amendment Bill which  facilitate this by including fair use and exceptions and limitations for education and research, libraries, archives, museums and galleries, and for people with disabilities. Authors and creators will have more control over their works and collecting societies will be regulated to be more transparent and accountable.  The Bill will enable open content programmes, such as Open Access, Open Science, Open Data, Open Institutional Repositories and Open Educational  Resources.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 name="Shape 214"/>
          <p:cNvSpPr>
            <a:spLocks noGrp="1" noRot="1" noChangeAspect="1"/>
          </p:cNvSpPr>
          <p:nvPr>
            <p:ph type="sldImg"/>
          </p:nvPr>
        </p:nvSpPr>
        <p:spPr>
          <a:prstGeom prst="rect">
            <a:avLst/>
          </a:prstGeom>
        </p:spPr>
        <p:txBody>
          <a:bodyPr/>
          <a:lstStyle/>
          <a:p>
            <a:endParaRPr/>
          </a:p>
        </p:txBody>
      </p:sp>
      <p:sp>
        <p:nvSpPr>
          <p:cNvPr id="215" name="Shape 215"/>
          <p:cNvSpPr>
            <a:spLocks noGrp="1"/>
          </p:cNvSpPr>
          <p:nvPr>
            <p:ph type="body" sz="quarter" idx="1"/>
          </p:nvPr>
        </p:nvSpPr>
        <p:spPr>
          <a:prstGeom prst="rect">
            <a:avLst/>
          </a:prstGeom>
        </p:spPr>
        <p:txBody>
          <a:bodyPr/>
          <a:lstStyle/>
          <a:p>
            <a:pPr>
              <a:defRPr sz="1300"/>
            </a:pPr>
            <a:r>
              <a:t>Our current copyright law has become a barrier to access to information, particularly in the digital environment.  It severely hampers the services that libraries and archives should, or want, to provide to their users. </a:t>
            </a:r>
          </a:p>
          <a:p>
            <a:pPr>
              <a:defRPr sz="1300"/>
            </a:pPr>
            <a:endParaRPr/>
          </a:p>
          <a:p>
            <a:pPr>
              <a:defRPr sz="1300"/>
            </a:pPr>
            <a:r>
              <a:t>It has hampered conversion and digitisation projects, leaving information inaccessible, and unfortunate gaps in their collections.  It has prevented libraries from sharing resources with disadvantaged and rural communities who do not have proper services or adequate access to information.  In the COVID-19 lockdown periods, the lack of exceptions in the digital space have been highlighted.  The sudden move from face-to-face teaching and learning to online platforms created major problems for educational institutions and libraries.  Acts  that could be done in the print environment under the current copyright law suddenly became illegal as the law has no exceptions  for them in the digital environment.  Even reading books out aloud, which is a common practice of libraries around the world, became illegal when done on YouTube or other online platforms.  Libraries had to obtain copyright permission first. </a:t>
            </a:r>
          </a:p>
          <a:p>
            <a:pPr>
              <a:defRPr sz="1300"/>
            </a:pPr>
            <a:endParaRPr/>
          </a:p>
          <a:p>
            <a:pPr>
              <a:defRPr sz="1300"/>
            </a:pPr>
            <a:r>
              <a:t>Some years ago, a University History Department wanted to commemorate the 20</a:t>
            </a:r>
            <a:r>
              <a:rPr baseline="30000"/>
              <a:t>th</a:t>
            </a:r>
            <a:r>
              <a:t> anniversary of the Fall of the Berlin Wall, by placing relevant videoclips, photos, articles, etc. on a temporary wall on the piazza for a few hours for non-commercial and educational purposes.  Ironically, what became a wall or barrier was our copyright law!!   To be able to do this, they had to apply for permission for every item and pay relevant copyright fees.  They did not have funds for this, so they had to cancel the event.  They landed up erecting a temporary wall and students painted graffiti on it. </a:t>
            </a:r>
          </a:p>
          <a:p>
            <a:pPr>
              <a:defRPr sz="1300"/>
            </a:pPr>
            <a:endParaRPr/>
          </a:p>
          <a:p>
            <a:pPr>
              <a:defRPr sz="1300"/>
            </a:pPr>
            <a:endParaRPr/>
          </a:p>
          <a:p>
            <a:pPr>
              <a:defRPr sz="1300"/>
            </a:pPr>
            <a:r>
              <a:t>Access to information and services provided by libraries and archives contribute to socio-economic development in our country,  preservation of our cultural heritage, and enable people to learn, become independent and active citizens, who can contribute positively to our economy.   The current copyright law has become a serious barrier in this regard.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Shape 219"/>
          <p:cNvSpPr>
            <a:spLocks noGrp="1" noRot="1" noChangeAspect="1"/>
          </p:cNvSpPr>
          <p:nvPr>
            <p:ph type="sldImg"/>
          </p:nvPr>
        </p:nvSpPr>
        <p:spPr>
          <a:prstGeom prst="rect">
            <a:avLst/>
          </a:prstGeom>
        </p:spPr>
        <p:txBody>
          <a:bodyPr/>
          <a:lstStyle/>
          <a:p>
            <a:endParaRPr/>
          </a:p>
        </p:txBody>
      </p:sp>
      <p:sp>
        <p:nvSpPr>
          <p:cNvPr id="220" name="Shape 220"/>
          <p:cNvSpPr>
            <a:spLocks noGrp="1"/>
          </p:cNvSpPr>
          <p:nvPr>
            <p:ph type="body" sz="quarter" idx="1"/>
          </p:nvPr>
        </p:nvSpPr>
        <p:spPr>
          <a:prstGeom prst="rect">
            <a:avLst/>
          </a:prstGeom>
        </p:spPr>
        <p:txBody>
          <a:bodyPr/>
          <a:lstStyle/>
          <a:p>
            <a:pPr>
              <a:defRPr sz="1400"/>
            </a:pPr>
            <a:r>
              <a:t>The current Copyright Act restricts digitisation, conversion from old to new technologies, and format-shifting for preservation and access purposes.  It is indeed sad that an apartheid-era piece of legislation dating back to 1978 is still in place in the 21</a:t>
            </a:r>
            <a:r>
              <a:rPr baseline="30000"/>
              <a:t>st</a:t>
            </a:r>
            <a:r>
              <a:t> century.  </a:t>
            </a:r>
          </a:p>
          <a:p>
            <a:pPr>
              <a:defRPr sz="1400"/>
            </a:pPr>
            <a:endParaRPr/>
          </a:p>
          <a:p>
            <a:pPr>
              <a:defRPr sz="1400"/>
            </a:pPr>
            <a:r>
              <a:t>In April 2021, the reality of no provisions for digital curation in the Act was starkly highlighted when valuable and irreplaceable collections were burned in the fire in the Jagger Reading Room at the University of Caple Town. </a:t>
            </a:r>
          </a:p>
          <a:p>
            <a:pPr>
              <a:defRPr sz="1400"/>
            </a:pPr>
            <a:endParaRPr/>
          </a:p>
          <a:p>
            <a:pPr>
              <a:defRPr sz="1400"/>
            </a:pPr>
            <a:r>
              <a:t>The archived and published print collections kept in the reading room were totally destroyed. These included the vast majority of the African Studies Published Print Collection (approximately 70 000 items), the entire African Studies Film Collection on DVD (approximately 3 500), all the UCT university calendars, some of the heavily used government publication documents from South Africa and across the continent, and manuscripts and archives kept in the reading room for processing, digitisation or awaiting transfer after being digitised.  </a:t>
            </a:r>
          </a:p>
          <a:p>
            <a:pPr>
              <a:defRPr sz="1400"/>
            </a:pPr>
            <a:endParaRPr/>
          </a:p>
          <a:p>
            <a:pPr>
              <a:defRPr sz="1400"/>
            </a:pPr>
            <a:r>
              <a:t>Without exceptions for digitisation in the Act, libraries and archives have to apply for copyright clearance for every item that is digitised, and pay high copyright fees.  Even when permission is requested, many rightsholders refuse to grant permission or they charge exorbitant fees.  This results in some material being digitised and some remaining in analogue format.  This creates gaps in collections and makes many works inaccessible for researchers, authors, creators and others who need to use these resources. </a:t>
            </a:r>
          </a:p>
          <a:p>
            <a:pPr>
              <a:defRPr sz="1400"/>
            </a:pPr>
            <a:endParaRPr/>
          </a:p>
          <a:p>
            <a:pPr>
              <a:defRPr sz="1400"/>
            </a:pPr>
            <a:r>
              <a:t>Had the provisions for preservation in the Bill been enacted a few years ago, many of the original works lost in the fire would at least be digitally accessible today.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Shape 224"/>
          <p:cNvSpPr>
            <a:spLocks noGrp="1" noRot="1" noChangeAspect="1"/>
          </p:cNvSpPr>
          <p:nvPr>
            <p:ph type="sldImg"/>
          </p:nvPr>
        </p:nvSpPr>
        <p:spPr>
          <a:prstGeom prst="rect">
            <a:avLst/>
          </a:prstGeom>
        </p:spPr>
        <p:txBody>
          <a:bodyPr/>
          <a:lstStyle/>
          <a:p>
            <a:endParaRPr/>
          </a:p>
        </p:txBody>
      </p:sp>
      <p:sp>
        <p:nvSpPr>
          <p:cNvPr id="225" name="Shape 225"/>
          <p:cNvSpPr>
            <a:spLocks noGrp="1"/>
          </p:cNvSpPr>
          <p:nvPr>
            <p:ph type="body" sz="quarter" idx="1"/>
          </p:nvPr>
        </p:nvSpPr>
        <p:spPr>
          <a:prstGeom prst="rect">
            <a:avLst/>
          </a:prstGeom>
        </p:spPr>
        <p:txBody>
          <a:bodyPr/>
          <a:lstStyle/>
          <a:p>
            <a:pPr marL="287092" indent="-287092">
              <a:buClr>
                <a:srgbClr val="FF0000"/>
              </a:buClr>
              <a:buSzPct val="100000"/>
              <a:buFont typeface="Arial"/>
              <a:buChar char="•"/>
              <a:defRPr sz="1400"/>
            </a:pPr>
            <a:endParaRPr/>
          </a:p>
          <a:p>
            <a:pPr>
              <a:defRPr sz="1400"/>
            </a:pPr>
            <a:r>
              <a:t>LIASA is aware that the Bill was informed by international, regional and local research reports, WIPO Treaties, Treaty proposals and studies on limitations and exceptions for libraries and archives, as well as other documents, policies, and our Constitution. </a:t>
            </a:r>
          </a:p>
          <a:p>
            <a:pPr>
              <a:defRPr sz="1400"/>
            </a:pPr>
            <a:r>
              <a:t>Many of the sections in the Bill were adopted from the EIFL Model copyright law and clauses from other progressive copyright laws around the globe.</a:t>
            </a:r>
          </a:p>
          <a:p>
            <a:pPr>
              <a:defRPr sz="1400"/>
            </a:pPr>
            <a:endParaRPr/>
          </a:p>
          <a:p>
            <a:pPr>
              <a:defRPr sz="1400"/>
            </a:pPr>
            <a:r>
              <a:t>In view of the above, LIASA believes the Bill is fully aligned with our Constitution and international Treaties, and Conventions on human rights and disabilities. </a:t>
            </a:r>
          </a:p>
          <a:p>
            <a:pPr>
              <a:defRPr sz="1400"/>
            </a:pPr>
            <a:endParaRPr/>
          </a:p>
          <a:p>
            <a:pPr>
              <a:defRPr sz="1400"/>
            </a:pPr>
            <a:r>
              <a:t>The Bill remedies unconstitutional issues in the current law by providing exceptions for people with disabilities, as well as enhancing the provisions for education and research, libraries and archives, and for the first time, providing exceptions for museums and galleries.</a:t>
            </a:r>
          </a:p>
          <a:p>
            <a:pPr>
              <a:defRPr sz="1400"/>
            </a:pPr>
            <a:endParaRPr/>
          </a:p>
          <a:p>
            <a:pPr>
              <a:defRPr sz="1400"/>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 name="Shape 229"/>
          <p:cNvSpPr>
            <a:spLocks noGrp="1" noRot="1" noChangeAspect="1"/>
          </p:cNvSpPr>
          <p:nvPr>
            <p:ph type="sldImg"/>
          </p:nvPr>
        </p:nvSpPr>
        <p:spPr>
          <a:prstGeom prst="rect">
            <a:avLst/>
          </a:prstGeom>
        </p:spPr>
        <p:txBody>
          <a:bodyPr/>
          <a:lstStyle/>
          <a:p>
            <a:endParaRPr/>
          </a:p>
        </p:txBody>
      </p:sp>
      <p:sp>
        <p:nvSpPr>
          <p:cNvPr id="230" name="Shape 230"/>
          <p:cNvSpPr>
            <a:spLocks noGrp="1"/>
          </p:cNvSpPr>
          <p:nvPr>
            <p:ph type="body" sz="quarter" idx="1"/>
          </p:nvPr>
        </p:nvSpPr>
        <p:spPr>
          <a:prstGeom prst="rect">
            <a:avLst/>
          </a:prstGeom>
        </p:spPr>
        <p:txBody>
          <a:bodyPr/>
          <a:lstStyle/>
          <a:p>
            <a:pPr>
              <a:defRPr sz="1400"/>
            </a:pPr>
            <a:r>
              <a:t>Section 19 B to D of the Bill provides practical  and helpful limitations and exceptions to enable Libraries and Archives to carry out their full statutory mandates, without having to clear copyright and pay high fees for everything related to the digital environment. </a:t>
            </a:r>
          </a:p>
          <a:p>
            <a:pPr>
              <a:defRPr sz="1400" u="sng"/>
            </a:pPr>
            <a:r>
              <a:t>See: link on slide for the exceptions for libraries, archives, museums and galleries in Clause 19C.(1)A) of the Bill. </a:t>
            </a:r>
          </a:p>
          <a:p>
            <a:pPr>
              <a:defRPr sz="1400"/>
            </a:pPr>
            <a:endParaRPr/>
          </a:p>
          <a:p>
            <a:pPr>
              <a:defRPr sz="1400"/>
            </a:pPr>
            <a:r>
              <a:t>Libraries and archives play a pivotal role in the collection, curation and sharing of knowledge to all stakeholders.  </a:t>
            </a:r>
          </a:p>
          <a:p>
            <a:pPr>
              <a:defRPr sz="1400"/>
            </a:pPr>
            <a:endParaRPr/>
          </a:p>
          <a:p>
            <a:pPr>
              <a:defRPr sz="1400"/>
            </a:pPr>
            <a:r>
              <a:t>The provisions for fair use in Section 12A, the exceptions for education and research in Section 12 B to D, as well as the exceptions for computer programs in Section 19B, are all necessary in a digital world and extend to all stakeholders, including people with disabilities. </a:t>
            </a:r>
          </a:p>
          <a:p>
            <a:pPr>
              <a:defRPr sz="1400"/>
            </a:pPr>
            <a:endParaRPr/>
          </a:p>
          <a:p>
            <a:pPr>
              <a:defRPr sz="1400"/>
            </a:pPr>
            <a:r>
              <a:t>LIASA strongly supports all the abovementioned provisions in the Bill. </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pic>
        <p:nvPicPr>
          <p:cNvPr id="12" name="Picture 6" descr="Picture 6"/>
          <p:cNvPicPr>
            <a:picLocks noChangeAspect="1"/>
          </p:cNvPicPr>
          <p:nvPr/>
        </p:nvPicPr>
        <p:blipFill>
          <a:blip r:embed="rId2" cstate="print"/>
          <a:stretch>
            <a:fillRect/>
          </a:stretch>
        </p:blipFill>
        <p:spPr>
          <a:xfrm>
            <a:off x="0" y="0"/>
            <a:ext cx="12192000" cy="6858000"/>
          </a:xfrm>
          <a:prstGeom prst="rect">
            <a:avLst/>
          </a:prstGeom>
          <a:ln w="12700">
            <a:miter lim="400000"/>
          </a:ln>
        </p:spPr>
      </p:pic>
      <p:sp>
        <p:nvSpPr>
          <p:cNvPr id="13" name="Title Text"/>
          <p:cNvSpPr txBox="1">
            <a:spLocks noGrp="1"/>
          </p:cNvSpPr>
          <p:nvPr>
            <p:ph type="title"/>
          </p:nvPr>
        </p:nvSpPr>
        <p:spPr>
          <a:xfrm>
            <a:off x="1751011" y="1300785"/>
            <a:ext cx="8689977" cy="2509213"/>
          </a:xfrm>
          <a:prstGeom prst="rect">
            <a:avLst/>
          </a:prstGeom>
        </p:spPr>
        <p:txBody>
          <a:bodyPr anchor="b"/>
          <a:lstStyle>
            <a:lvl1pPr>
              <a:defRPr sz="4800"/>
            </a:lvl1pPr>
          </a:lstStyle>
          <a:p>
            <a:r>
              <a:t>Title Text</a:t>
            </a:r>
          </a:p>
        </p:txBody>
      </p:sp>
      <p:sp>
        <p:nvSpPr>
          <p:cNvPr id="14" name="Body Level One…"/>
          <p:cNvSpPr txBox="1">
            <a:spLocks noGrp="1"/>
          </p:cNvSpPr>
          <p:nvPr>
            <p:ph type="body" sz="quarter" idx="1"/>
          </p:nvPr>
        </p:nvSpPr>
        <p:spPr>
          <a:xfrm>
            <a:off x="1751011" y="3886200"/>
            <a:ext cx="8689977" cy="1371600"/>
          </a:xfrm>
          <a:prstGeom prst="rect">
            <a:avLst/>
          </a:prstGeom>
        </p:spPr>
        <p:txBody>
          <a:bodyPr/>
          <a:lstStyle>
            <a:lvl1pPr marL="0" indent="0" algn="ctr">
              <a:buClrTx/>
              <a:buSzTx/>
              <a:buFontTx/>
              <a:buNone/>
              <a:defRPr sz="2200">
                <a:solidFill>
                  <a:srgbClr val="808080"/>
                </a:solidFill>
              </a:defRPr>
            </a:lvl1pPr>
            <a:lvl2pPr marL="0" indent="457200" algn="ctr">
              <a:buClrTx/>
              <a:buSzTx/>
              <a:buFontTx/>
              <a:buNone/>
              <a:defRPr sz="2200">
                <a:solidFill>
                  <a:srgbClr val="808080"/>
                </a:solidFill>
              </a:defRPr>
            </a:lvl2pPr>
            <a:lvl3pPr marL="0" indent="914400" algn="ctr">
              <a:buClrTx/>
              <a:buSzTx/>
              <a:buFontTx/>
              <a:buNone/>
              <a:defRPr sz="2200">
                <a:solidFill>
                  <a:srgbClr val="808080"/>
                </a:solidFill>
              </a:defRPr>
            </a:lvl3pPr>
            <a:lvl4pPr marL="0" indent="1371600" algn="ctr">
              <a:buClrTx/>
              <a:buSzTx/>
              <a:buFontTx/>
              <a:buNone/>
              <a:defRPr sz="2200">
                <a:solidFill>
                  <a:srgbClr val="808080"/>
                </a:solidFill>
              </a:defRPr>
            </a:lvl4pPr>
            <a:lvl5pPr marL="0" indent="1828800" algn="ctr">
              <a:buClrTx/>
              <a:buSzTx/>
              <a:buFontTx/>
              <a:buNone/>
              <a:defRPr sz="2200">
                <a:solidFill>
                  <a:srgbClr val="808080"/>
                </a:solidFill>
              </a:defRPr>
            </a:lvl5pPr>
          </a:lstStyle>
          <a:p>
            <a:r>
              <a:t>Body Level One</a:t>
            </a:r>
          </a:p>
          <a:p>
            <a:pPr lvl="1"/>
            <a:r>
              <a:t>Body Level Two</a:t>
            </a:r>
          </a:p>
          <a:p>
            <a:pPr lvl="2"/>
            <a:r>
              <a:t>Body Level Three</a:t>
            </a:r>
          </a:p>
          <a:p>
            <a:pPr lvl="3"/>
            <a:r>
              <a:t>Body Level Four</a:t>
            </a:r>
          </a:p>
          <a:p>
            <a:pPr lvl="4"/>
            <a:r>
              <a:t>Body Level Five</a:t>
            </a:r>
          </a:p>
        </p:txBody>
      </p:sp>
      <p:sp>
        <p:nvSpPr>
          <p:cNvPr id="15"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92" name="Title Text"/>
          <p:cNvSpPr txBox="1">
            <a:spLocks noGrp="1"/>
          </p:cNvSpPr>
          <p:nvPr>
            <p:ph type="title"/>
          </p:nvPr>
        </p:nvSpPr>
        <p:spPr>
          <a:xfrm>
            <a:off x="913775" y="609600"/>
            <a:ext cx="3935689" cy="2023253"/>
          </a:xfrm>
          <a:prstGeom prst="rect">
            <a:avLst/>
          </a:prstGeom>
        </p:spPr>
        <p:txBody>
          <a:bodyPr anchor="b"/>
          <a:lstStyle>
            <a:lvl1pPr>
              <a:defRPr sz="3200"/>
            </a:lvl1pPr>
          </a:lstStyle>
          <a:p>
            <a:r>
              <a:t>Title Text</a:t>
            </a:r>
          </a:p>
        </p:txBody>
      </p:sp>
      <p:sp>
        <p:nvSpPr>
          <p:cNvPr id="93" name="Body Level One…"/>
          <p:cNvSpPr txBox="1">
            <a:spLocks noGrp="1"/>
          </p:cNvSpPr>
          <p:nvPr>
            <p:ph type="body" sz="half" idx="1"/>
          </p:nvPr>
        </p:nvSpPr>
        <p:spPr>
          <a:xfrm>
            <a:off x="5078062" y="609600"/>
            <a:ext cx="6200164" cy="5181599"/>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4" name="Text Placeholder 3"/>
          <p:cNvSpPr>
            <a:spLocks noGrp="1"/>
          </p:cNvSpPr>
          <p:nvPr>
            <p:ph type="body" sz="quarter" idx="21"/>
          </p:nvPr>
        </p:nvSpPr>
        <p:spPr>
          <a:xfrm>
            <a:off x="913773" y="2632852"/>
            <a:ext cx="3935690" cy="3158349"/>
          </a:xfrm>
          <a:prstGeom prst="rect">
            <a:avLst/>
          </a:prstGeom>
        </p:spPr>
        <p:txBody>
          <a:bodyPr/>
          <a:lstStyle/>
          <a:p>
            <a:pPr marL="0" indent="0" algn="ctr">
              <a:buClrTx/>
              <a:buSzTx/>
              <a:buFontTx/>
              <a:buNone/>
              <a:defRPr sz="1600"/>
            </a:pPr>
            <a:endParaRP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102" name="Title Text"/>
          <p:cNvSpPr txBox="1">
            <a:spLocks noGrp="1"/>
          </p:cNvSpPr>
          <p:nvPr>
            <p:ph type="title"/>
          </p:nvPr>
        </p:nvSpPr>
        <p:spPr>
          <a:xfrm>
            <a:off x="913773" y="609600"/>
            <a:ext cx="5934971" cy="2023255"/>
          </a:xfrm>
          <a:prstGeom prst="rect">
            <a:avLst/>
          </a:prstGeom>
        </p:spPr>
        <p:txBody>
          <a:bodyPr anchor="b"/>
          <a:lstStyle>
            <a:lvl1pPr>
              <a:defRPr sz="3200"/>
            </a:lvl1pPr>
          </a:lstStyle>
          <a:p>
            <a:r>
              <a:t>Title Text</a:t>
            </a:r>
          </a:p>
        </p:txBody>
      </p:sp>
      <p:sp>
        <p:nvSpPr>
          <p:cNvPr id="103" name="Picture Placeholder 2"/>
          <p:cNvSpPr>
            <a:spLocks noGrp="1"/>
          </p:cNvSpPr>
          <p:nvPr>
            <p:ph type="pic" sz="half" idx="21"/>
          </p:nvPr>
        </p:nvSpPr>
        <p:spPr>
          <a:xfrm>
            <a:off x="7424803" y="609601"/>
            <a:ext cx="3255359" cy="5181601"/>
          </a:xfrm>
          <a:prstGeom prst="rect">
            <a:avLst/>
          </a:prstGeom>
          <a:ln w="82550" cap="sq">
            <a:solidFill>
              <a:srgbClr val="EAEAEA"/>
            </a:solidFill>
            <a:miter lim="800000"/>
          </a:ln>
        </p:spPr>
        <p:txBody>
          <a:bodyPr lIns="91439" rIns="91439">
            <a:noAutofit/>
          </a:bodyPr>
          <a:lstStyle/>
          <a:p>
            <a:endParaRPr/>
          </a:p>
        </p:txBody>
      </p:sp>
      <p:sp>
        <p:nvSpPr>
          <p:cNvPr id="104" name="Body Level One…"/>
          <p:cNvSpPr txBox="1">
            <a:spLocks noGrp="1"/>
          </p:cNvSpPr>
          <p:nvPr>
            <p:ph type="body" sz="half" idx="1"/>
          </p:nvPr>
        </p:nvSpPr>
        <p:spPr>
          <a:xfrm>
            <a:off x="913794" y="2632852"/>
            <a:ext cx="5934950" cy="3158348"/>
          </a:xfrm>
          <a:prstGeom prst="rect">
            <a:avLst/>
          </a:prstGeom>
        </p:spPr>
        <p:txBody>
          <a:bodyPr/>
          <a:lstStyle>
            <a:lvl1pPr marL="0" indent="0" algn="ctr">
              <a:buClrTx/>
              <a:buSzTx/>
              <a:buFontTx/>
              <a:buNone/>
              <a:defRPr sz="1600"/>
            </a:lvl1pPr>
            <a:lvl2pPr marL="0" indent="457200" algn="ctr">
              <a:buClrTx/>
              <a:buSzTx/>
              <a:buFontTx/>
              <a:buNone/>
              <a:defRPr sz="1600"/>
            </a:lvl2pPr>
            <a:lvl3pPr marL="0" indent="914400" algn="ctr">
              <a:buClrTx/>
              <a:buSzTx/>
              <a:buFontTx/>
              <a:buNone/>
              <a:defRPr sz="1600"/>
            </a:lvl3pPr>
            <a:lvl4pPr marL="0" indent="1371600" algn="ctr">
              <a:buClrTx/>
              <a:buSzTx/>
              <a:buFontTx/>
              <a:buNone/>
              <a:defRPr sz="1600"/>
            </a:lvl4pPr>
            <a:lvl5pPr marL="0" indent="1828800" algn="ctr">
              <a:buClrTx/>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105"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Panoramic Picture with Caption">
    <p:spTree>
      <p:nvGrpSpPr>
        <p:cNvPr id="1" name=""/>
        <p:cNvGrpSpPr/>
        <p:nvPr/>
      </p:nvGrpSpPr>
      <p:grpSpPr>
        <a:xfrm>
          <a:off x="0" y="0"/>
          <a:ext cx="0" cy="0"/>
          <a:chOff x="0" y="0"/>
          <a:chExt cx="0" cy="0"/>
        </a:xfrm>
      </p:grpSpPr>
      <p:sp>
        <p:nvSpPr>
          <p:cNvPr id="112" name="Title Text"/>
          <p:cNvSpPr txBox="1">
            <a:spLocks noGrp="1"/>
          </p:cNvSpPr>
          <p:nvPr>
            <p:ph type="title"/>
          </p:nvPr>
        </p:nvSpPr>
        <p:spPr>
          <a:xfrm>
            <a:off x="913794" y="4289373"/>
            <a:ext cx="10364432" cy="811611"/>
          </a:xfrm>
          <a:prstGeom prst="rect">
            <a:avLst/>
          </a:prstGeom>
        </p:spPr>
        <p:txBody>
          <a:bodyPr anchor="b"/>
          <a:lstStyle>
            <a:lvl1pPr>
              <a:defRPr sz="3200"/>
            </a:lvl1pPr>
          </a:lstStyle>
          <a:p>
            <a:r>
              <a:t>Title Text</a:t>
            </a:r>
          </a:p>
        </p:txBody>
      </p:sp>
      <p:sp>
        <p:nvSpPr>
          <p:cNvPr id="113" name="Picture Placeholder 2"/>
          <p:cNvSpPr>
            <a:spLocks noGrp="1"/>
          </p:cNvSpPr>
          <p:nvPr>
            <p:ph type="pic" sz="half" idx="21"/>
          </p:nvPr>
        </p:nvSpPr>
        <p:spPr>
          <a:xfrm>
            <a:off x="1184743" y="698261"/>
            <a:ext cx="9822534" cy="3214136"/>
          </a:xfrm>
          <a:prstGeom prst="rect">
            <a:avLst/>
          </a:prstGeom>
          <a:ln w="82550" cap="sq">
            <a:solidFill>
              <a:srgbClr val="EAEAEA"/>
            </a:solidFill>
            <a:miter lim="800000"/>
          </a:ln>
        </p:spPr>
        <p:txBody>
          <a:bodyPr lIns="91439" rIns="91439">
            <a:noAutofit/>
          </a:bodyPr>
          <a:lstStyle/>
          <a:p>
            <a:endParaRPr/>
          </a:p>
        </p:txBody>
      </p:sp>
      <p:sp>
        <p:nvSpPr>
          <p:cNvPr id="114" name="Body Level One…"/>
          <p:cNvSpPr txBox="1">
            <a:spLocks noGrp="1"/>
          </p:cNvSpPr>
          <p:nvPr>
            <p:ph type="body" sz="quarter" idx="1"/>
          </p:nvPr>
        </p:nvSpPr>
        <p:spPr>
          <a:xfrm>
            <a:off x="913773" y="5108728"/>
            <a:ext cx="10364453" cy="682473"/>
          </a:xfrm>
          <a:prstGeom prst="rect">
            <a:avLst/>
          </a:prstGeom>
        </p:spPr>
        <p:txBody>
          <a:bodyPr/>
          <a:lstStyle>
            <a:lvl1pPr marL="0" indent="0" algn="ctr">
              <a:buClrTx/>
              <a:buSzTx/>
              <a:buFontTx/>
              <a:buNone/>
              <a:defRPr sz="1600"/>
            </a:lvl1pPr>
            <a:lvl2pPr marL="0" indent="457200" algn="ctr">
              <a:buClrTx/>
              <a:buSzTx/>
              <a:buFontTx/>
              <a:buNone/>
              <a:defRPr sz="1600"/>
            </a:lvl2pPr>
            <a:lvl3pPr marL="0" indent="914400" algn="ctr">
              <a:buClrTx/>
              <a:buSzTx/>
              <a:buFontTx/>
              <a:buNone/>
              <a:defRPr sz="1600"/>
            </a:lvl3pPr>
            <a:lvl4pPr marL="0" indent="1371600" algn="ctr">
              <a:buClrTx/>
              <a:buSzTx/>
              <a:buFontTx/>
              <a:buNone/>
              <a:defRPr sz="1600"/>
            </a:lvl4pPr>
            <a:lvl5pPr marL="0" indent="1828800" algn="ctr">
              <a:buClrTx/>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115"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nd Caption">
    <p:spTree>
      <p:nvGrpSpPr>
        <p:cNvPr id="1" name=""/>
        <p:cNvGrpSpPr/>
        <p:nvPr/>
      </p:nvGrpSpPr>
      <p:grpSpPr>
        <a:xfrm>
          <a:off x="0" y="0"/>
          <a:ext cx="0" cy="0"/>
          <a:chOff x="0" y="0"/>
          <a:chExt cx="0" cy="0"/>
        </a:xfrm>
      </p:grpSpPr>
      <p:sp>
        <p:nvSpPr>
          <p:cNvPr id="122" name="Title Text"/>
          <p:cNvSpPr txBox="1">
            <a:spLocks noGrp="1"/>
          </p:cNvSpPr>
          <p:nvPr>
            <p:ph type="title"/>
          </p:nvPr>
        </p:nvSpPr>
        <p:spPr>
          <a:xfrm>
            <a:off x="913773" y="609598"/>
            <a:ext cx="10364453" cy="3427247"/>
          </a:xfrm>
          <a:prstGeom prst="rect">
            <a:avLst/>
          </a:prstGeom>
        </p:spPr>
        <p:txBody>
          <a:bodyPr/>
          <a:lstStyle>
            <a:lvl1pPr>
              <a:defRPr sz="3200"/>
            </a:lvl1pPr>
          </a:lstStyle>
          <a:p>
            <a:r>
              <a:t>Title Text</a:t>
            </a:r>
          </a:p>
        </p:txBody>
      </p:sp>
      <p:sp>
        <p:nvSpPr>
          <p:cNvPr id="123" name="Body Level One…"/>
          <p:cNvSpPr txBox="1">
            <a:spLocks noGrp="1"/>
          </p:cNvSpPr>
          <p:nvPr>
            <p:ph type="body" sz="quarter" idx="1"/>
          </p:nvPr>
        </p:nvSpPr>
        <p:spPr>
          <a:xfrm>
            <a:off x="913775" y="4204820"/>
            <a:ext cx="10364452" cy="1586381"/>
          </a:xfrm>
          <a:prstGeom prst="rect">
            <a:avLst/>
          </a:prstGeom>
        </p:spPr>
        <p:txBody>
          <a:bodyPr anchor="ctr"/>
          <a:lstStyle>
            <a:lvl1pPr marL="0" indent="0" algn="ctr">
              <a:buClrTx/>
              <a:buSzTx/>
              <a:buFontTx/>
              <a:buNone/>
              <a:defRPr sz="1600"/>
            </a:lvl1pPr>
            <a:lvl2pPr marL="0" indent="457200" algn="ctr">
              <a:buClrTx/>
              <a:buSzTx/>
              <a:buFontTx/>
              <a:buNone/>
              <a:defRPr sz="1600"/>
            </a:lvl2pPr>
            <a:lvl3pPr marL="0" indent="914400" algn="ctr">
              <a:buClrTx/>
              <a:buSzTx/>
              <a:buFontTx/>
              <a:buNone/>
              <a:defRPr sz="1600"/>
            </a:lvl3pPr>
            <a:lvl4pPr marL="0" indent="1371600" algn="ctr">
              <a:buClrTx/>
              <a:buSzTx/>
              <a:buFontTx/>
              <a:buNone/>
              <a:defRPr sz="1600"/>
            </a:lvl4pPr>
            <a:lvl5pPr marL="0" indent="1828800" algn="ctr">
              <a:buClrTx/>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124"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with Caption">
    <p:spTree>
      <p:nvGrpSpPr>
        <p:cNvPr id="1" name=""/>
        <p:cNvGrpSpPr/>
        <p:nvPr/>
      </p:nvGrpSpPr>
      <p:grpSpPr>
        <a:xfrm>
          <a:off x="0" y="0"/>
          <a:ext cx="0" cy="0"/>
          <a:chOff x="0" y="0"/>
          <a:chExt cx="0" cy="0"/>
        </a:xfrm>
      </p:grpSpPr>
      <p:sp>
        <p:nvSpPr>
          <p:cNvPr id="131" name="Title Text"/>
          <p:cNvSpPr txBox="1">
            <a:spLocks noGrp="1"/>
          </p:cNvSpPr>
          <p:nvPr>
            <p:ph type="title"/>
          </p:nvPr>
        </p:nvSpPr>
        <p:spPr>
          <a:xfrm>
            <a:off x="1446212" y="609600"/>
            <a:ext cx="9302753" cy="2992904"/>
          </a:xfrm>
          <a:prstGeom prst="rect">
            <a:avLst/>
          </a:prstGeom>
        </p:spPr>
        <p:txBody>
          <a:bodyPr/>
          <a:lstStyle>
            <a:lvl1pPr>
              <a:defRPr sz="3200"/>
            </a:lvl1pPr>
          </a:lstStyle>
          <a:p>
            <a:r>
              <a:t>Title Text</a:t>
            </a:r>
          </a:p>
        </p:txBody>
      </p:sp>
      <p:sp>
        <p:nvSpPr>
          <p:cNvPr id="132" name="Body Level One…"/>
          <p:cNvSpPr txBox="1">
            <a:spLocks noGrp="1"/>
          </p:cNvSpPr>
          <p:nvPr>
            <p:ph type="body" sz="quarter" idx="1"/>
          </p:nvPr>
        </p:nvSpPr>
        <p:spPr>
          <a:xfrm>
            <a:off x="1720644" y="3610031"/>
            <a:ext cx="8752300" cy="594789"/>
          </a:xfrm>
          <a:prstGeom prst="rect">
            <a:avLst/>
          </a:prstGeom>
        </p:spPr>
        <p:txBody>
          <a:bodyPr/>
          <a:lstStyle>
            <a:lvl1pPr marL="0" indent="0">
              <a:buClrTx/>
              <a:buSzTx/>
              <a:buFontTx/>
              <a:buNone/>
              <a:defRPr sz="1400"/>
            </a:lvl1pPr>
            <a:lvl2pPr marL="0" indent="457200">
              <a:buClrTx/>
              <a:buSzTx/>
              <a:buFontTx/>
              <a:buNone/>
              <a:defRPr sz="1400"/>
            </a:lvl2pPr>
            <a:lvl3pPr marL="0" indent="914400">
              <a:buClrTx/>
              <a:buSzTx/>
              <a:buFontTx/>
              <a:buNone/>
              <a:defRPr sz="1400"/>
            </a:lvl3pPr>
            <a:lvl4pPr marL="0" indent="1371600">
              <a:buClrTx/>
              <a:buSzTx/>
              <a:buFontTx/>
              <a:buNone/>
              <a:defRPr sz="1400"/>
            </a:lvl4pPr>
            <a:lvl5pPr marL="0" indent="1828800">
              <a:buClrTx/>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133" name="Text Placeholder 3"/>
          <p:cNvSpPr>
            <a:spLocks noGrp="1"/>
          </p:cNvSpPr>
          <p:nvPr>
            <p:ph type="body" sz="quarter" idx="21"/>
          </p:nvPr>
        </p:nvSpPr>
        <p:spPr>
          <a:xfrm>
            <a:off x="913774" y="4372795"/>
            <a:ext cx="10364452" cy="1421054"/>
          </a:xfrm>
          <a:prstGeom prst="rect">
            <a:avLst/>
          </a:prstGeom>
        </p:spPr>
        <p:txBody>
          <a:bodyPr anchor="ctr"/>
          <a:lstStyle/>
          <a:p>
            <a:pPr marL="0" indent="0" algn="ctr">
              <a:buClrTx/>
              <a:buSzTx/>
              <a:buFontTx/>
              <a:buNone/>
              <a:defRPr sz="1600"/>
            </a:pPr>
            <a:endParaRPr/>
          </a:p>
        </p:txBody>
      </p:sp>
      <p:sp>
        <p:nvSpPr>
          <p:cNvPr id="134" name="TextBox 12"/>
          <p:cNvSpPr txBox="1"/>
          <p:nvPr/>
        </p:nvSpPr>
        <p:spPr>
          <a:xfrm>
            <a:off x="1047207" y="448383"/>
            <a:ext cx="518161" cy="11963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defRPr sz="8000" cap="all"/>
            </a:lvl1pPr>
          </a:lstStyle>
          <a:p>
            <a:r>
              <a:t>“</a:t>
            </a:r>
          </a:p>
        </p:txBody>
      </p:sp>
      <p:sp>
        <p:nvSpPr>
          <p:cNvPr id="135" name="TextBox 13"/>
          <p:cNvSpPr txBox="1"/>
          <p:nvPr/>
        </p:nvSpPr>
        <p:spPr>
          <a:xfrm>
            <a:off x="10603277" y="2687796"/>
            <a:ext cx="518161" cy="11963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lvl1pPr algn="r">
              <a:defRPr sz="8000" cap="all"/>
            </a:lvl1pPr>
          </a:lstStyle>
          <a:p>
            <a:r>
              <a:t>”</a:t>
            </a:r>
          </a:p>
        </p:txBody>
      </p:sp>
      <p:sp>
        <p:nvSpPr>
          <p:cNvPr id="136"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Name Card">
    <p:spTree>
      <p:nvGrpSpPr>
        <p:cNvPr id="1" name=""/>
        <p:cNvGrpSpPr/>
        <p:nvPr/>
      </p:nvGrpSpPr>
      <p:grpSpPr>
        <a:xfrm>
          <a:off x="0" y="0"/>
          <a:ext cx="0" cy="0"/>
          <a:chOff x="0" y="0"/>
          <a:chExt cx="0" cy="0"/>
        </a:xfrm>
      </p:grpSpPr>
      <p:sp>
        <p:nvSpPr>
          <p:cNvPr id="143" name="Title Text"/>
          <p:cNvSpPr txBox="1">
            <a:spLocks noGrp="1"/>
          </p:cNvSpPr>
          <p:nvPr>
            <p:ph type="title"/>
          </p:nvPr>
        </p:nvSpPr>
        <p:spPr>
          <a:xfrm>
            <a:off x="913775" y="2138721"/>
            <a:ext cx="10364452" cy="2511836"/>
          </a:xfrm>
          <a:prstGeom prst="rect">
            <a:avLst/>
          </a:prstGeom>
        </p:spPr>
        <p:txBody>
          <a:bodyPr anchor="b"/>
          <a:lstStyle>
            <a:lvl1pPr>
              <a:defRPr sz="3200"/>
            </a:lvl1pPr>
          </a:lstStyle>
          <a:p>
            <a:r>
              <a:t>Title Text</a:t>
            </a:r>
          </a:p>
        </p:txBody>
      </p:sp>
      <p:sp>
        <p:nvSpPr>
          <p:cNvPr id="144" name="Body Level One…"/>
          <p:cNvSpPr txBox="1">
            <a:spLocks noGrp="1"/>
          </p:cNvSpPr>
          <p:nvPr>
            <p:ph type="body" sz="quarter" idx="1"/>
          </p:nvPr>
        </p:nvSpPr>
        <p:spPr>
          <a:xfrm>
            <a:off x="913775" y="4662335"/>
            <a:ext cx="10364452" cy="1140645"/>
          </a:xfrm>
          <a:prstGeom prst="rect">
            <a:avLst/>
          </a:prstGeom>
        </p:spPr>
        <p:txBody>
          <a:bodyPr/>
          <a:lstStyle>
            <a:lvl1pPr marL="0" indent="0" algn="ctr">
              <a:buClrTx/>
              <a:buSzTx/>
              <a:buFontTx/>
              <a:buNone/>
              <a:defRPr sz="1600"/>
            </a:lvl1pPr>
            <a:lvl2pPr marL="0" indent="457200" algn="ctr">
              <a:buClrTx/>
              <a:buSzTx/>
              <a:buFontTx/>
              <a:buNone/>
              <a:defRPr sz="1600"/>
            </a:lvl2pPr>
            <a:lvl3pPr marL="0" indent="914400" algn="ctr">
              <a:buClrTx/>
              <a:buSzTx/>
              <a:buFontTx/>
              <a:buNone/>
              <a:defRPr sz="1600"/>
            </a:lvl3pPr>
            <a:lvl4pPr marL="0" indent="1371600" algn="ctr">
              <a:buClrTx/>
              <a:buSzTx/>
              <a:buFontTx/>
              <a:buNone/>
              <a:defRPr sz="1600"/>
            </a:lvl4pPr>
            <a:lvl5pPr marL="0" indent="1828800" algn="ctr">
              <a:buClrTx/>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145"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3 Column">
    <p:spTree>
      <p:nvGrpSpPr>
        <p:cNvPr id="1" name=""/>
        <p:cNvGrpSpPr/>
        <p:nvPr/>
      </p:nvGrpSpPr>
      <p:grpSpPr>
        <a:xfrm>
          <a:off x="0" y="0"/>
          <a:ext cx="0" cy="0"/>
          <a:chOff x="0" y="0"/>
          <a:chExt cx="0" cy="0"/>
        </a:xfrm>
      </p:grpSpPr>
      <p:sp>
        <p:nvSpPr>
          <p:cNvPr id="152" name="Title Text"/>
          <p:cNvSpPr txBox="1">
            <a:spLocks noGrp="1"/>
          </p:cNvSpPr>
          <p:nvPr>
            <p:ph type="title"/>
          </p:nvPr>
        </p:nvSpPr>
        <p:spPr>
          <a:xfrm>
            <a:off x="913773" y="609600"/>
            <a:ext cx="10364453" cy="1605094"/>
          </a:xfrm>
          <a:prstGeom prst="rect">
            <a:avLst/>
          </a:prstGeom>
        </p:spPr>
        <p:txBody>
          <a:bodyPr/>
          <a:lstStyle/>
          <a:p>
            <a:r>
              <a:t>Title Text</a:t>
            </a:r>
          </a:p>
        </p:txBody>
      </p:sp>
      <p:sp>
        <p:nvSpPr>
          <p:cNvPr id="153" name="Body Level One…"/>
          <p:cNvSpPr txBox="1">
            <a:spLocks noGrp="1"/>
          </p:cNvSpPr>
          <p:nvPr>
            <p:ph type="body" sz="quarter" idx="1"/>
          </p:nvPr>
        </p:nvSpPr>
        <p:spPr>
          <a:xfrm>
            <a:off x="913773" y="2367092"/>
            <a:ext cx="3298978" cy="576263"/>
          </a:xfrm>
          <a:prstGeom prst="rect">
            <a:avLst/>
          </a:prstGeom>
        </p:spPr>
        <p:txBody>
          <a:bodyPr anchor="b"/>
          <a:lstStyle>
            <a:lvl1pPr marL="0" indent="0" algn="ctr">
              <a:lnSpc>
                <a:spcPct val="85000"/>
              </a:lnSpc>
              <a:buClrTx/>
              <a:buSzTx/>
              <a:buFontTx/>
              <a:buNone/>
              <a:defRPr sz="2400"/>
            </a:lvl1pPr>
            <a:lvl2pPr marL="0" indent="457200" algn="ctr">
              <a:lnSpc>
                <a:spcPct val="85000"/>
              </a:lnSpc>
              <a:buClrTx/>
              <a:buSzTx/>
              <a:buFontTx/>
              <a:buNone/>
              <a:defRPr sz="2400"/>
            </a:lvl2pPr>
            <a:lvl3pPr marL="0" indent="914400" algn="ctr">
              <a:lnSpc>
                <a:spcPct val="85000"/>
              </a:lnSpc>
              <a:buClrTx/>
              <a:buSzTx/>
              <a:buFontTx/>
              <a:buNone/>
              <a:defRPr sz="2400"/>
            </a:lvl3pPr>
            <a:lvl4pPr marL="0" indent="1371600" algn="ctr">
              <a:lnSpc>
                <a:spcPct val="85000"/>
              </a:lnSpc>
              <a:buClrTx/>
              <a:buSzTx/>
              <a:buFontTx/>
              <a:buNone/>
              <a:defRPr sz="2400"/>
            </a:lvl4pPr>
            <a:lvl5pPr marL="0" indent="1828800" algn="ctr">
              <a:lnSpc>
                <a:spcPct val="85000"/>
              </a:lnSpc>
              <a:buClrTx/>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54" name="Text Placeholder 3"/>
          <p:cNvSpPr>
            <a:spLocks noGrp="1"/>
          </p:cNvSpPr>
          <p:nvPr>
            <p:ph type="body" sz="quarter" idx="21"/>
          </p:nvPr>
        </p:nvSpPr>
        <p:spPr>
          <a:xfrm>
            <a:off x="913773" y="2943355"/>
            <a:ext cx="3298978" cy="2847845"/>
          </a:xfrm>
          <a:prstGeom prst="rect">
            <a:avLst/>
          </a:prstGeom>
        </p:spPr>
        <p:txBody>
          <a:bodyPr/>
          <a:lstStyle/>
          <a:p>
            <a:pPr marL="0" indent="0" algn="ctr">
              <a:buClrTx/>
              <a:buSzTx/>
              <a:buFontTx/>
              <a:buNone/>
              <a:defRPr sz="1400"/>
            </a:pPr>
            <a:endParaRPr/>
          </a:p>
        </p:txBody>
      </p:sp>
      <p:sp>
        <p:nvSpPr>
          <p:cNvPr id="155" name="Text Placeholder 4"/>
          <p:cNvSpPr>
            <a:spLocks noGrp="1"/>
          </p:cNvSpPr>
          <p:nvPr>
            <p:ph type="body" sz="quarter" idx="22"/>
          </p:nvPr>
        </p:nvSpPr>
        <p:spPr>
          <a:xfrm>
            <a:off x="4452389" y="2367092"/>
            <a:ext cx="3291522" cy="576263"/>
          </a:xfrm>
          <a:prstGeom prst="rect">
            <a:avLst/>
          </a:prstGeom>
        </p:spPr>
        <p:txBody>
          <a:bodyPr anchor="b"/>
          <a:lstStyle/>
          <a:p>
            <a:pPr marL="0" indent="0" algn="ctr">
              <a:lnSpc>
                <a:spcPct val="85000"/>
              </a:lnSpc>
              <a:buClrTx/>
              <a:buSzTx/>
              <a:buFontTx/>
              <a:buNone/>
              <a:defRPr sz="2400"/>
            </a:pPr>
            <a:endParaRPr/>
          </a:p>
        </p:txBody>
      </p:sp>
      <p:sp>
        <p:nvSpPr>
          <p:cNvPr id="156" name="Text Placeholder 3"/>
          <p:cNvSpPr>
            <a:spLocks noGrp="1"/>
          </p:cNvSpPr>
          <p:nvPr>
            <p:ph type="body" sz="quarter" idx="23"/>
          </p:nvPr>
        </p:nvSpPr>
        <p:spPr>
          <a:xfrm>
            <a:off x="4441347" y="2943355"/>
            <a:ext cx="3303352" cy="2847845"/>
          </a:xfrm>
          <a:prstGeom prst="rect">
            <a:avLst/>
          </a:prstGeom>
        </p:spPr>
        <p:txBody>
          <a:bodyPr/>
          <a:lstStyle/>
          <a:p>
            <a:pPr marL="0" indent="0" algn="ctr">
              <a:buClrTx/>
              <a:buSzTx/>
              <a:buFontTx/>
              <a:buNone/>
              <a:defRPr sz="1400"/>
            </a:pPr>
            <a:endParaRPr/>
          </a:p>
        </p:txBody>
      </p:sp>
      <p:sp>
        <p:nvSpPr>
          <p:cNvPr id="157" name="Text Placeholder 4"/>
          <p:cNvSpPr>
            <a:spLocks noGrp="1"/>
          </p:cNvSpPr>
          <p:nvPr>
            <p:ph type="body" sz="quarter" idx="24"/>
          </p:nvPr>
        </p:nvSpPr>
        <p:spPr>
          <a:xfrm>
            <a:off x="7973297" y="2367092"/>
            <a:ext cx="3304929" cy="576263"/>
          </a:xfrm>
          <a:prstGeom prst="rect">
            <a:avLst/>
          </a:prstGeom>
        </p:spPr>
        <p:txBody>
          <a:bodyPr anchor="b"/>
          <a:lstStyle/>
          <a:p>
            <a:pPr marL="0" indent="0" algn="ctr">
              <a:lnSpc>
                <a:spcPct val="85000"/>
              </a:lnSpc>
              <a:buClrTx/>
              <a:buSzTx/>
              <a:buFontTx/>
              <a:buNone/>
              <a:defRPr sz="2400"/>
            </a:pPr>
            <a:endParaRPr/>
          </a:p>
        </p:txBody>
      </p:sp>
      <p:sp>
        <p:nvSpPr>
          <p:cNvPr id="158" name="Text Placeholder 3"/>
          <p:cNvSpPr>
            <a:spLocks noGrp="1"/>
          </p:cNvSpPr>
          <p:nvPr>
            <p:ph type="body" sz="quarter" idx="25"/>
          </p:nvPr>
        </p:nvSpPr>
        <p:spPr>
          <a:xfrm>
            <a:off x="7973297" y="2943355"/>
            <a:ext cx="3304929" cy="2847845"/>
          </a:xfrm>
          <a:prstGeom prst="rect">
            <a:avLst/>
          </a:prstGeom>
        </p:spPr>
        <p:txBody>
          <a:bodyPr/>
          <a:lstStyle/>
          <a:p>
            <a:pPr marL="0" indent="0" algn="ctr">
              <a:buClrTx/>
              <a:buSzTx/>
              <a:buFontTx/>
              <a:buNone/>
              <a:defRPr sz="1400"/>
            </a:pPr>
            <a:endParaRPr/>
          </a:p>
        </p:txBody>
      </p:sp>
      <p:sp>
        <p:nvSpPr>
          <p:cNvPr id="159"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3 Picture Column">
    <p:spTree>
      <p:nvGrpSpPr>
        <p:cNvPr id="1" name=""/>
        <p:cNvGrpSpPr/>
        <p:nvPr/>
      </p:nvGrpSpPr>
      <p:grpSpPr>
        <a:xfrm>
          <a:off x="0" y="0"/>
          <a:ext cx="0" cy="0"/>
          <a:chOff x="0" y="0"/>
          <a:chExt cx="0" cy="0"/>
        </a:xfrm>
      </p:grpSpPr>
      <p:sp>
        <p:nvSpPr>
          <p:cNvPr id="166" name="Title Text"/>
          <p:cNvSpPr txBox="1">
            <a:spLocks noGrp="1"/>
          </p:cNvSpPr>
          <p:nvPr>
            <p:ph type="title"/>
          </p:nvPr>
        </p:nvSpPr>
        <p:spPr>
          <a:xfrm>
            <a:off x="913773" y="610772"/>
            <a:ext cx="10364453" cy="1603922"/>
          </a:xfrm>
          <a:prstGeom prst="rect">
            <a:avLst/>
          </a:prstGeom>
        </p:spPr>
        <p:txBody>
          <a:bodyPr/>
          <a:lstStyle/>
          <a:p>
            <a:r>
              <a:t>Title Text</a:t>
            </a:r>
          </a:p>
        </p:txBody>
      </p:sp>
      <p:sp>
        <p:nvSpPr>
          <p:cNvPr id="167" name="Body Level One…"/>
          <p:cNvSpPr txBox="1">
            <a:spLocks noGrp="1"/>
          </p:cNvSpPr>
          <p:nvPr>
            <p:ph type="body" sz="quarter" idx="1"/>
          </p:nvPr>
        </p:nvSpPr>
        <p:spPr>
          <a:xfrm>
            <a:off x="913773" y="4204820"/>
            <a:ext cx="3296410" cy="576263"/>
          </a:xfrm>
          <a:prstGeom prst="rect">
            <a:avLst/>
          </a:prstGeom>
        </p:spPr>
        <p:txBody>
          <a:bodyPr anchor="b"/>
          <a:lstStyle>
            <a:lvl1pPr marL="0" indent="0" algn="ctr">
              <a:lnSpc>
                <a:spcPct val="85000"/>
              </a:lnSpc>
              <a:buClrTx/>
              <a:buSzTx/>
              <a:buFontTx/>
              <a:buNone/>
              <a:defRPr sz="2200"/>
            </a:lvl1pPr>
            <a:lvl2pPr marL="0" indent="457200" algn="ctr">
              <a:lnSpc>
                <a:spcPct val="85000"/>
              </a:lnSpc>
              <a:buClrTx/>
              <a:buSzTx/>
              <a:buFontTx/>
              <a:buNone/>
              <a:defRPr sz="2200"/>
            </a:lvl2pPr>
            <a:lvl3pPr marL="0" indent="914400" algn="ctr">
              <a:lnSpc>
                <a:spcPct val="85000"/>
              </a:lnSpc>
              <a:buClrTx/>
              <a:buSzTx/>
              <a:buFontTx/>
              <a:buNone/>
              <a:defRPr sz="2200"/>
            </a:lvl3pPr>
            <a:lvl4pPr marL="0" indent="1371600" algn="ctr">
              <a:lnSpc>
                <a:spcPct val="85000"/>
              </a:lnSpc>
              <a:buClrTx/>
              <a:buSzTx/>
              <a:buFontTx/>
              <a:buNone/>
              <a:defRPr sz="2200"/>
            </a:lvl4pPr>
            <a:lvl5pPr marL="0" indent="1828800" algn="ctr">
              <a:lnSpc>
                <a:spcPct val="85000"/>
              </a:lnSpc>
              <a:buClrTx/>
              <a:buSzTx/>
              <a:buFontTx/>
              <a:buNone/>
              <a:defRPr sz="2200"/>
            </a:lvl5pPr>
          </a:lstStyle>
          <a:p>
            <a:r>
              <a:t>Body Level One</a:t>
            </a:r>
          </a:p>
          <a:p>
            <a:pPr lvl="1"/>
            <a:r>
              <a:t>Body Level Two</a:t>
            </a:r>
          </a:p>
          <a:p>
            <a:pPr lvl="2"/>
            <a:r>
              <a:t>Body Level Three</a:t>
            </a:r>
          </a:p>
          <a:p>
            <a:pPr lvl="3"/>
            <a:r>
              <a:t>Body Level Four</a:t>
            </a:r>
          </a:p>
          <a:p>
            <a:pPr lvl="4"/>
            <a:r>
              <a:t>Body Level Five</a:t>
            </a:r>
          </a:p>
        </p:txBody>
      </p:sp>
      <p:sp>
        <p:nvSpPr>
          <p:cNvPr id="168" name="Picture Placeholder 2"/>
          <p:cNvSpPr>
            <a:spLocks noGrp="1"/>
          </p:cNvSpPr>
          <p:nvPr>
            <p:ph type="pic" sz="quarter" idx="21"/>
          </p:nvPr>
        </p:nvSpPr>
        <p:spPr>
          <a:xfrm>
            <a:off x="913773" y="2367092"/>
            <a:ext cx="3296410" cy="1524001"/>
          </a:xfrm>
          <a:prstGeom prst="rect">
            <a:avLst/>
          </a:prstGeom>
          <a:ln w="82550" cap="sq">
            <a:solidFill>
              <a:srgbClr val="EAEAEA"/>
            </a:solidFill>
            <a:miter lim="800000"/>
          </a:ln>
        </p:spPr>
        <p:txBody>
          <a:bodyPr lIns="91439" rIns="91439">
            <a:noAutofit/>
          </a:bodyPr>
          <a:lstStyle/>
          <a:p>
            <a:endParaRPr/>
          </a:p>
        </p:txBody>
      </p:sp>
      <p:sp>
        <p:nvSpPr>
          <p:cNvPr id="169" name="Text Placeholder 3"/>
          <p:cNvSpPr>
            <a:spLocks noGrp="1"/>
          </p:cNvSpPr>
          <p:nvPr>
            <p:ph type="body" sz="quarter" idx="22"/>
          </p:nvPr>
        </p:nvSpPr>
        <p:spPr>
          <a:xfrm>
            <a:off x="913773" y="4781081"/>
            <a:ext cx="3296410" cy="1010119"/>
          </a:xfrm>
          <a:prstGeom prst="rect">
            <a:avLst/>
          </a:prstGeom>
        </p:spPr>
        <p:txBody>
          <a:bodyPr/>
          <a:lstStyle/>
          <a:p>
            <a:pPr marL="0" indent="0" algn="ctr">
              <a:buClrTx/>
              <a:buSzTx/>
              <a:buFontTx/>
              <a:buNone/>
              <a:defRPr sz="1400"/>
            </a:pPr>
            <a:endParaRPr/>
          </a:p>
        </p:txBody>
      </p:sp>
      <p:sp>
        <p:nvSpPr>
          <p:cNvPr id="170" name="Text Placeholder 4"/>
          <p:cNvSpPr>
            <a:spLocks noGrp="1"/>
          </p:cNvSpPr>
          <p:nvPr>
            <p:ph type="body" sz="quarter" idx="23"/>
          </p:nvPr>
        </p:nvSpPr>
        <p:spPr>
          <a:xfrm>
            <a:off x="4442759" y="4204820"/>
            <a:ext cx="3301828" cy="576263"/>
          </a:xfrm>
          <a:prstGeom prst="rect">
            <a:avLst/>
          </a:prstGeom>
        </p:spPr>
        <p:txBody>
          <a:bodyPr anchor="b"/>
          <a:lstStyle/>
          <a:p>
            <a:pPr marL="0" indent="0" algn="ctr">
              <a:lnSpc>
                <a:spcPct val="85000"/>
              </a:lnSpc>
              <a:buClrTx/>
              <a:buSzTx/>
              <a:buFontTx/>
              <a:buNone/>
              <a:defRPr sz="2200"/>
            </a:pPr>
            <a:endParaRPr/>
          </a:p>
        </p:txBody>
      </p:sp>
      <p:sp>
        <p:nvSpPr>
          <p:cNvPr id="171" name="Picture Placeholder 2"/>
          <p:cNvSpPr>
            <a:spLocks noGrp="1"/>
          </p:cNvSpPr>
          <p:nvPr>
            <p:ph type="pic" sz="quarter" idx="24"/>
          </p:nvPr>
        </p:nvSpPr>
        <p:spPr>
          <a:xfrm>
            <a:off x="4441347" y="2367092"/>
            <a:ext cx="3303352" cy="1524001"/>
          </a:xfrm>
          <a:prstGeom prst="rect">
            <a:avLst/>
          </a:prstGeom>
          <a:ln w="82550" cap="sq">
            <a:solidFill>
              <a:srgbClr val="EAEAEA"/>
            </a:solidFill>
            <a:miter lim="800000"/>
          </a:ln>
        </p:spPr>
        <p:txBody>
          <a:bodyPr lIns="91439" rIns="91439">
            <a:noAutofit/>
          </a:bodyPr>
          <a:lstStyle/>
          <a:p>
            <a:endParaRPr/>
          </a:p>
        </p:txBody>
      </p:sp>
      <p:sp>
        <p:nvSpPr>
          <p:cNvPr id="172" name="Text Placeholder 3"/>
          <p:cNvSpPr>
            <a:spLocks noGrp="1"/>
          </p:cNvSpPr>
          <p:nvPr>
            <p:ph type="body" sz="quarter" idx="25"/>
          </p:nvPr>
        </p:nvSpPr>
        <p:spPr>
          <a:xfrm>
            <a:off x="4441347" y="4781079"/>
            <a:ext cx="3303352" cy="1010119"/>
          </a:xfrm>
          <a:prstGeom prst="rect">
            <a:avLst/>
          </a:prstGeom>
        </p:spPr>
        <p:txBody>
          <a:bodyPr/>
          <a:lstStyle/>
          <a:p>
            <a:pPr marL="0" indent="0" algn="ctr">
              <a:buClrTx/>
              <a:buSzTx/>
              <a:buFontTx/>
              <a:buNone/>
              <a:defRPr sz="1400"/>
            </a:pPr>
            <a:endParaRPr/>
          </a:p>
        </p:txBody>
      </p:sp>
      <p:sp>
        <p:nvSpPr>
          <p:cNvPr id="173" name="Text Placeholder 4"/>
          <p:cNvSpPr>
            <a:spLocks noGrp="1"/>
          </p:cNvSpPr>
          <p:nvPr>
            <p:ph type="body" sz="quarter" idx="26"/>
          </p:nvPr>
        </p:nvSpPr>
        <p:spPr>
          <a:xfrm>
            <a:off x="7973297" y="4204820"/>
            <a:ext cx="3300682" cy="576263"/>
          </a:xfrm>
          <a:prstGeom prst="rect">
            <a:avLst/>
          </a:prstGeom>
        </p:spPr>
        <p:txBody>
          <a:bodyPr anchor="b"/>
          <a:lstStyle/>
          <a:p>
            <a:pPr marL="0" indent="0" algn="ctr">
              <a:lnSpc>
                <a:spcPct val="85000"/>
              </a:lnSpc>
              <a:buClrTx/>
              <a:buSzTx/>
              <a:buFontTx/>
              <a:buNone/>
              <a:defRPr sz="2200"/>
            </a:pPr>
            <a:endParaRPr/>
          </a:p>
        </p:txBody>
      </p:sp>
      <p:sp>
        <p:nvSpPr>
          <p:cNvPr id="174" name="Picture Placeholder 2"/>
          <p:cNvSpPr>
            <a:spLocks noGrp="1"/>
          </p:cNvSpPr>
          <p:nvPr>
            <p:ph type="pic" sz="quarter" idx="27"/>
          </p:nvPr>
        </p:nvSpPr>
        <p:spPr>
          <a:xfrm>
            <a:off x="7973297" y="2367092"/>
            <a:ext cx="3304929" cy="1524001"/>
          </a:xfrm>
          <a:prstGeom prst="rect">
            <a:avLst/>
          </a:prstGeom>
          <a:ln w="82550" cap="sq">
            <a:solidFill>
              <a:srgbClr val="EAEAEA"/>
            </a:solidFill>
            <a:miter lim="800000"/>
          </a:ln>
        </p:spPr>
        <p:txBody>
          <a:bodyPr lIns="91439" rIns="91439">
            <a:noAutofit/>
          </a:bodyPr>
          <a:lstStyle/>
          <a:p>
            <a:endParaRPr/>
          </a:p>
        </p:txBody>
      </p:sp>
      <p:sp>
        <p:nvSpPr>
          <p:cNvPr id="175" name="Text Placeholder 3"/>
          <p:cNvSpPr>
            <a:spLocks noGrp="1"/>
          </p:cNvSpPr>
          <p:nvPr>
            <p:ph type="body" sz="quarter" idx="28"/>
          </p:nvPr>
        </p:nvSpPr>
        <p:spPr>
          <a:xfrm>
            <a:off x="7973173" y="4781077"/>
            <a:ext cx="3305053" cy="1010122"/>
          </a:xfrm>
          <a:prstGeom prst="rect">
            <a:avLst/>
          </a:prstGeom>
        </p:spPr>
        <p:txBody>
          <a:bodyPr/>
          <a:lstStyle/>
          <a:p>
            <a:pPr marL="0" indent="0" algn="ctr">
              <a:buClrTx/>
              <a:buSzTx/>
              <a:buFontTx/>
              <a:buNone/>
              <a:defRPr sz="1400"/>
            </a:pPr>
            <a:endParaRPr/>
          </a:p>
        </p:txBody>
      </p:sp>
      <p:sp>
        <p:nvSpPr>
          <p:cNvPr id="176"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le Slide 0">
    <p:spTree>
      <p:nvGrpSpPr>
        <p:cNvPr id="1" name=""/>
        <p:cNvGrpSpPr/>
        <p:nvPr/>
      </p:nvGrpSpPr>
      <p:grpSpPr>
        <a:xfrm>
          <a:off x="0" y="0"/>
          <a:ext cx="0" cy="0"/>
          <a:chOff x="0" y="0"/>
          <a:chExt cx="0" cy="0"/>
        </a:xfrm>
      </p:grpSpPr>
      <p:sp>
        <p:nvSpPr>
          <p:cNvPr id="22" name="Title Text"/>
          <p:cNvSpPr txBox="1">
            <a:spLocks noGrp="1"/>
          </p:cNvSpPr>
          <p:nvPr>
            <p:ph type="title"/>
          </p:nvPr>
        </p:nvSpPr>
        <p:spPr>
          <a:xfrm>
            <a:off x="1751011" y="1300785"/>
            <a:ext cx="8689977" cy="2509213"/>
          </a:xfrm>
          <a:prstGeom prst="rect">
            <a:avLst/>
          </a:prstGeom>
        </p:spPr>
        <p:txBody>
          <a:bodyPr anchor="b"/>
          <a:lstStyle>
            <a:lvl1pPr>
              <a:defRPr sz="4800"/>
            </a:lvl1pPr>
          </a:lstStyle>
          <a:p>
            <a:r>
              <a:t>Title Text</a:t>
            </a:r>
          </a:p>
        </p:txBody>
      </p:sp>
      <p:sp>
        <p:nvSpPr>
          <p:cNvPr id="23" name="Body Level One…"/>
          <p:cNvSpPr txBox="1">
            <a:spLocks noGrp="1"/>
          </p:cNvSpPr>
          <p:nvPr>
            <p:ph type="body" sz="quarter" idx="1"/>
          </p:nvPr>
        </p:nvSpPr>
        <p:spPr>
          <a:xfrm>
            <a:off x="1751011" y="3886200"/>
            <a:ext cx="8689977" cy="1371600"/>
          </a:xfrm>
          <a:prstGeom prst="rect">
            <a:avLst/>
          </a:prstGeom>
        </p:spPr>
        <p:txBody>
          <a:bodyPr/>
          <a:lstStyle>
            <a:lvl1pPr marL="0" indent="0" algn="ctr">
              <a:buClrTx/>
              <a:buSzTx/>
              <a:buFontTx/>
              <a:buNone/>
              <a:defRPr sz="2200">
                <a:solidFill>
                  <a:srgbClr val="808080"/>
                </a:solidFill>
              </a:defRPr>
            </a:lvl1pPr>
            <a:lvl2pPr marL="0" indent="457200" algn="ctr">
              <a:buClrTx/>
              <a:buSzTx/>
              <a:buFontTx/>
              <a:buNone/>
              <a:defRPr sz="2200">
                <a:solidFill>
                  <a:srgbClr val="808080"/>
                </a:solidFill>
              </a:defRPr>
            </a:lvl2pPr>
            <a:lvl3pPr marL="0" indent="914400" algn="ctr">
              <a:buClrTx/>
              <a:buSzTx/>
              <a:buFontTx/>
              <a:buNone/>
              <a:defRPr sz="2200">
                <a:solidFill>
                  <a:srgbClr val="808080"/>
                </a:solidFill>
              </a:defRPr>
            </a:lvl3pPr>
            <a:lvl4pPr marL="0" indent="1371600" algn="ctr">
              <a:buClrTx/>
              <a:buSzTx/>
              <a:buFontTx/>
              <a:buNone/>
              <a:defRPr sz="2200">
                <a:solidFill>
                  <a:srgbClr val="808080"/>
                </a:solidFill>
              </a:defRPr>
            </a:lvl4pPr>
            <a:lvl5pPr marL="0" indent="1828800" algn="ctr">
              <a:buClrTx/>
              <a:buSzTx/>
              <a:buFontTx/>
              <a:buNone/>
              <a:defRPr sz="2200">
                <a:solidFill>
                  <a:srgbClr val="808080"/>
                </a:solidFill>
              </a:defRPr>
            </a:lvl5pPr>
          </a:lstStyle>
          <a:p>
            <a:r>
              <a:t>Body Level One</a:t>
            </a:r>
          </a:p>
          <a:p>
            <a:pPr lvl="1"/>
            <a:r>
              <a:t>Body Level Two</a:t>
            </a:r>
          </a:p>
          <a:p>
            <a:pPr lvl="2"/>
            <a:r>
              <a:t>Body Level Three</a:t>
            </a:r>
          </a:p>
          <a:p>
            <a:pPr lvl="3"/>
            <a:r>
              <a:t>Body Level Four</a:t>
            </a:r>
          </a:p>
          <a:p>
            <a:pPr lvl="4"/>
            <a:r>
              <a:t>Body Level Five</a:t>
            </a:r>
          </a:p>
        </p:txBody>
      </p:sp>
      <p:sp>
        <p:nvSpPr>
          <p:cNvPr id="24"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31" name="Title Text"/>
          <p:cNvSpPr txBox="1">
            <a:spLocks noGrp="1"/>
          </p:cNvSpPr>
          <p:nvPr>
            <p:ph type="title"/>
          </p:nvPr>
        </p:nvSpPr>
        <p:spPr>
          <a:prstGeom prst="rect">
            <a:avLst/>
          </a:prstGeom>
        </p:spPr>
        <p:txBody>
          <a:bodyPr/>
          <a:lstStyle/>
          <a:p>
            <a:r>
              <a:t>Title Text</a:t>
            </a:r>
          </a:p>
        </p:txBody>
      </p:sp>
      <p:sp>
        <p:nvSpPr>
          <p:cNvPr id="32" name="Body Level One…"/>
          <p:cNvSpPr txBox="1">
            <a:spLocks noGrp="1"/>
          </p:cNvSpPr>
          <p:nvPr>
            <p:ph type="body" idx="1"/>
          </p:nvPr>
        </p:nvSpPr>
        <p:spPr>
          <a:xfrm>
            <a:off x="913773" y="2367091"/>
            <a:ext cx="10363828" cy="342410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3"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itle and Content 0">
    <p:spTree>
      <p:nvGrpSpPr>
        <p:cNvPr id="1" name=""/>
        <p:cNvGrpSpPr/>
        <p:nvPr/>
      </p:nvGrpSpPr>
      <p:grpSpPr>
        <a:xfrm>
          <a:off x="0" y="0"/>
          <a:ext cx="0" cy="0"/>
          <a:chOff x="0" y="0"/>
          <a:chExt cx="0" cy="0"/>
        </a:xfrm>
      </p:grpSpPr>
      <p:sp>
        <p:nvSpPr>
          <p:cNvPr id="40" name="Title Text"/>
          <p:cNvSpPr txBox="1">
            <a:spLocks noGrp="1"/>
          </p:cNvSpPr>
          <p:nvPr>
            <p:ph type="title"/>
          </p:nvPr>
        </p:nvSpPr>
        <p:spPr>
          <a:prstGeom prst="rect">
            <a:avLst/>
          </a:prstGeom>
        </p:spPr>
        <p:txBody>
          <a:bodyPr/>
          <a:lstStyle/>
          <a:p>
            <a:r>
              <a:t>Title Text</a:t>
            </a:r>
          </a:p>
        </p:txBody>
      </p:sp>
      <p:sp>
        <p:nvSpPr>
          <p:cNvPr id="41" name="Body Level One…"/>
          <p:cNvSpPr txBox="1">
            <a:spLocks noGrp="1"/>
          </p:cNvSpPr>
          <p:nvPr>
            <p:ph type="body" idx="1"/>
          </p:nvPr>
        </p:nvSpPr>
        <p:spPr>
          <a:xfrm>
            <a:off x="913773" y="2367091"/>
            <a:ext cx="10363828" cy="342410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2"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49" name="Title Text"/>
          <p:cNvSpPr txBox="1">
            <a:spLocks noGrp="1"/>
          </p:cNvSpPr>
          <p:nvPr>
            <p:ph type="title"/>
          </p:nvPr>
        </p:nvSpPr>
        <p:spPr>
          <a:xfrm>
            <a:off x="913773" y="828562"/>
            <a:ext cx="10351753" cy="2736820"/>
          </a:xfrm>
          <a:prstGeom prst="rect">
            <a:avLst/>
          </a:prstGeom>
        </p:spPr>
        <p:txBody>
          <a:bodyPr anchor="b"/>
          <a:lstStyle>
            <a:lvl1pPr>
              <a:defRPr sz="4000"/>
            </a:lvl1pPr>
          </a:lstStyle>
          <a:p>
            <a:r>
              <a:t>Title Text</a:t>
            </a:r>
          </a:p>
        </p:txBody>
      </p:sp>
      <p:sp>
        <p:nvSpPr>
          <p:cNvPr id="50" name="Body Level One…"/>
          <p:cNvSpPr txBox="1">
            <a:spLocks noGrp="1"/>
          </p:cNvSpPr>
          <p:nvPr>
            <p:ph type="body" sz="quarter" idx="1"/>
          </p:nvPr>
        </p:nvSpPr>
        <p:spPr>
          <a:xfrm>
            <a:off x="913773" y="3657456"/>
            <a:ext cx="10351753" cy="1368184"/>
          </a:xfrm>
          <a:prstGeom prst="rect">
            <a:avLst/>
          </a:prstGeom>
        </p:spPr>
        <p:txBody>
          <a:bodyPr/>
          <a:lstStyle>
            <a:lvl1pPr marL="0" indent="0" algn="ctr">
              <a:buClrTx/>
              <a:buSzTx/>
              <a:buFontTx/>
              <a:buNone/>
              <a:defRPr>
                <a:solidFill>
                  <a:srgbClr val="808080"/>
                </a:solidFill>
              </a:defRPr>
            </a:lvl1pPr>
            <a:lvl2pPr marL="0" indent="457200" algn="ctr">
              <a:buClrTx/>
              <a:buSzTx/>
              <a:buFontTx/>
              <a:buNone/>
              <a:defRPr>
                <a:solidFill>
                  <a:srgbClr val="808080"/>
                </a:solidFill>
              </a:defRPr>
            </a:lvl2pPr>
            <a:lvl3pPr marL="0" indent="914400" algn="ctr">
              <a:buClrTx/>
              <a:buSzTx/>
              <a:buFontTx/>
              <a:buNone/>
              <a:defRPr>
                <a:solidFill>
                  <a:srgbClr val="808080"/>
                </a:solidFill>
              </a:defRPr>
            </a:lvl3pPr>
            <a:lvl4pPr marL="0" indent="1371600" algn="ctr">
              <a:buClrTx/>
              <a:buSzTx/>
              <a:buFontTx/>
              <a:buNone/>
              <a:defRPr>
                <a:solidFill>
                  <a:srgbClr val="808080"/>
                </a:solidFill>
              </a:defRPr>
            </a:lvl4pPr>
            <a:lvl5pPr marL="0" indent="1828800" algn="ctr">
              <a:buClrTx/>
              <a:buSzTx/>
              <a:buFontTx/>
              <a:buNone/>
              <a:defRPr>
                <a:solidFill>
                  <a:srgbClr val="808080"/>
                </a:solidFill>
              </a:defRPr>
            </a:lvl5pPr>
          </a:lstStyle>
          <a:p>
            <a:r>
              <a:t>Body Level One</a:t>
            </a:r>
          </a:p>
          <a:p>
            <a:pPr lvl="1"/>
            <a:r>
              <a:t>Body Level Two</a:t>
            </a:r>
          </a:p>
          <a:p>
            <a:pPr lvl="2"/>
            <a:r>
              <a:t>Body Level Three</a:t>
            </a:r>
          </a:p>
          <a:p>
            <a:pPr lvl="3"/>
            <a:r>
              <a:t>Body Level Four</a:t>
            </a:r>
          </a:p>
          <a:p>
            <a:pPr lvl="4"/>
            <a:r>
              <a:t>Body Level Five</a:t>
            </a:r>
          </a:p>
        </p:txBody>
      </p:sp>
      <p:sp>
        <p:nvSpPr>
          <p:cNvPr id="51"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58" name="Title Text"/>
          <p:cNvSpPr txBox="1">
            <a:spLocks noGrp="1"/>
          </p:cNvSpPr>
          <p:nvPr>
            <p:ph type="title"/>
          </p:nvPr>
        </p:nvSpPr>
        <p:spPr>
          <a:prstGeom prst="rect">
            <a:avLst/>
          </a:prstGeom>
        </p:spPr>
        <p:txBody>
          <a:bodyPr/>
          <a:lstStyle/>
          <a:p>
            <a:r>
              <a:t>Title Text</a:t>
            </a:r>
          </a:p>
        </p:txBody>
      </p:sp>
      <p:sp>
        <p:nvSpPr>
          <p:cNvPr id="59" name="Body Level One…"/>
          <p:cNvSpPr txBox="1">
            <a:spLocks noGrp="1"/>
          </p:cNvSpPr>
          <p:nvPr>
            <p:ph type="body" sz="half" idx="1"/>
          </p:nvPr>
        </p:nvSpPr>
        <p:spPr>
          <a:xfrm>
            <a:off x="913773" y="2367091"/>
            <a:ext cx="5106027" cy="342410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60"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67" name="Title Text"/>
          <p:cNvSpPr txBox="1">
            <a:spLocks noGrp="1"/>
          </p:cNvSpPr>
          <p:nvPr>
            <p:ph type="title"/>
          </p:nvPr>
        </p:nvSpPr>
        <p:spPr>
          <a:prstGeom prst="rect">
            <a:avLst/>
          </a:prstGeom>
        </p:spPr>
        <p:txBody>
          <a:bodyPr/>
          <a:lstStyle/>
          <a:p>
            <a:r>
              <a:t>Title Text</a:t>
            </a:r>
          </a:p>
        </p:txBody>
      </p:sp>
      <p:sp>
        <p:nvSpPr>
          <p:cNvPr id="68" name="Body Level One…"/>
          <p:cNvSpPr txBox="1">
            <a:spLocks noGrp="1"/>
          </p:cNvSpPr>
          <p:nvPr>
            <p:ph type="body" sz="quarter" idx="1"/>
          </p:nvPr>
        </p:nvSpPr>
        <p:spPr>
          <a:xfrm>
            <a:off x="1146327" y="2371018"/>
            <a:ext cx="4873475" cy="679995"/>
          </a:xfrm>
          <a:prstGeom prst="rect">
            <a:avLst/>
          </a:prstGeom>
        </p:spPr>
        <p:txBody>
          <a:bodyPr anchor="b"/>
          <a:lstStyle>
            <a:lvl1pPr marL="0" indent="0">
              <a:lnSpc>
                <a:spcPct val="85000"/>
              </a:lnSpc>
              <a:buClrTx/>
              <a:buSzTx/>
              <a:buFontTx/>
              <a:buNone/>
              <a:defRPr sz="2600"/>
            </a:lvl1pPr>
            <a:lvl2pPr marL="0" indent="457200">
              <a:lnSpc>
                <a:spcPct val="85000"/>
              </a:lnSpc>
              <a:buClrTx/>
              <a:buSzTx/>
              <a:buFontTx/>
              <a:buNone/>
              <a:defRPr sz="2600"/>
            </a:lvl2pPr>
            <a:lvl3pPr marL="0" indent="914400">
              <a:lnSpc>
                <a:spcPct val="85000"/>
              </a:lnSpc>
              <a:buClrTx/>
              <a:buSzTx/>
              <a:buFontTx/>
              <a:buNone/>
              <a:defRPr sz="2600"/>
            </a:lvl3pPr>
            <a:lvl4pPr marL="0" indent="1371600">
              <a:lnSpc>
                <a:spcPct val="85000"/>
              </a:lnSpc>
              <a:buClrTx/>
              <a:buSzTx/>
              <a:buFontTx/>
              <a:buNone/>
              <a:defRPr sz="2600"/>
            </a:lvl4pPr>
            <a:lvl5pPr marL="0" indent="1828800">
              <a:lnSpc>
                <a:spcPct val="85000"/>
              </a:lnSpc>
              <a:buClrTx/>
              <a:buSzTx/>
              <a:buFontTx/>
              <a:buNone/>
              <a:defRPr sz="2600"/>
            </a:lvl5pPr>
          </a:lstStyle>
          <a:p>
            <a:r>
              <a:t>Body Level One</a:t>
            </a:r>
          </a:p>
          <a:p>
            <a:pPr lvl="1"/>
            <a:r>
              <a:t>Body Level Two</a:t>
            </a:r>
          </a:p>
          <a:p>
            <a:pPr lvl="2"/>
            <a:r>
              <a:t>Body Level Three</a:t>
            </a:r>
          </a:p>
          <a:p>
            <a:pPr lvl="3"/>
            <a:r>
              <a:t>Body Level Four</a:t>
            </a:r>
          </a:p>
          <a:p>
            <a:pPr lvl="4"/>
            <a:r>
              <a:t>Body Level Five</a:t>
            </a:r>
          </a:p>
        </p:txBody>
      </p:sp>
      <p:sp>
        <p:nvSpPr>
          <p:cNvPr id="69" name="Text Placeholder 4"/>
          <p:cNvSpPr>
            <a:spLocks noGrp="1"/>
          </p:cNvSpPr>
          <p:nvPr>
            <p:ph type="body" sz="quarter" idx="21"/>
          </p:nvPr>
        </p:nvSpPr>
        <p:spPr>
          <a:xfrm>
            <a:off x="6396423" y="2371018"/>
            <a:ext cx="4881805" cy="679995"/>
          </a:xfrm>
          <a:prstGeom prst="rect">
            <a:avLst/>
          </a:prstGeom>
        </p:spPr>
        <p:txBody>
          <a:bodyPr anchor="b"/>
          <a:lstStyle/>
          <a:p>
            <a:pPr marL="0" indent="0">
              <a:lnSpc>
                <a:spcPct val="85000"/>
              </a:lnSpc>
              <a:buClrTx/>
              <a:buSzTx/>
              <a:buFontTx/>
              <a:buNone/>
              <a:defRPr sz="2600"/>
            </a:pPr>
            <a:endParaRPr/>
          </a:p>
        </p:txBody>
      </p:sp>
      <p:sp>
        <p:nvSpPr>
          <p:cNvPr id="70"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7" name="Title Text"/>
          <p:cNvSpPr txBox="1">
            <a:spLocks noGrp="1"/>
          </p:cNvSpPr>
          <p:nvPr>
            <p:ph type="title"/>
          </p:nvPr>
        </p:nvSpPr>
        <p:spPr>
          <a:prstGeom prst="rect">
            <a:avLst/>
          </a:prstGeom>
        </p:spPr>
        <p:txBody>
          <a:bodyPr/>
          <a:lstStyle/>
          <a:p>
            <a:r>
              <a:t>Title Text</a:t>
            </a:r>
          </a:p>
        </p:txBody>
      </p:sp>
      <p:sp>
        <p:nvSpPr>
          <p:cNvPr id="78"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85"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rgbClr val="B7B7B7"/>
            </a:gs>
          </a:gsLst>
          <a:lin ang="5400000" scaled="0"/>
        </a:gradFill>
        <a:effectLst/>
      </p:bgPr>
    </p:bg>
    <p:spTree>
      <p:nvGrpSpPr>
        <p:cNvPr id="1" name=""/>
        <p:cNvGrpSpPr/>
        <p:nvPr/>
      </p:nvGrpSpPr>
      <p:grpSpPr>
        <a:xfrm>
          <a:off x="0" y="0"/>
          <a:ext cx="0" cy="0"/>
          <a:chOff x="0" y="0"/>
          <a:chExt cx="0" cy="0"/>
        </a:xfrm>
      </p:grpSpPr>
      <p:pic>
        <p:nvPicPr>
          <p:cNvPr id="2" name="Picture 7" descr="Picture 7"/>
          <p:cNvPicPr>
            <a:picLocks noChangeAspect="1"/>
          </p:cNvPicPr>
          <p:nvPr/>
        </p:nvPicPr>
        <p:blipFill>
          <a:blip r:embed="rId19" cstate="print"/>
          <a:stretch>
            <a:fillRect/>
          </a:stretch>
        </p:blipFill>
        <p:spPr>
          <a:xfrm>
            <a:off x="0" y="0"/>
            <a:ext cx="12192000" cy="6858000"/>
          </a:xfrm>
          <a:prstGeom prst="rect">
            <a:avLst/>
          </a:prstGeom>
          <a:ln w="12700">
            <a:miter lim="400000"/>
          </a:ln>
        </p:spPr>
      </p:pic>
      <p:sp>
        <p:nvSpPr>
          <p:cNvPr id="3" name="Title Text"/>
          <p:cNvSpPr txBox="1">
            <a:spLocks noGrp="1"/>
          </p:cNvSpPr>
          <p:nvPr>
            <p:ph type="title"/>
          </p:nvPr>
        </p:nvSpPr>
        <p:spPr>
          <a:xfrm>
            <a:off x="913775" y="618516"/>
            <a:ext cx="10364452" cy="159617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t>Title Text</a:t>
            </a:r>
          </a:p>
        </p:txBody>
      </p:sp>
      <p:sp>
        <p:nvSpPr>
          <p:cNvPr id="4" name="Body Level One…"/>
          <p:cNvSpPr txBox="1">
            <a:spLocks noGrp="1"/>
          </p:cNvSpPr>
          <p:nvPr>
            <p:ph type="body" idx="1"/>
          </p:nvPr>
        </p:nvSpPr>
        <p:spPr>
          <a:xfrm>
            <a:off x="609600" y="1600200"/>
            <a:ext cx="10972800" cy="45259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5" name="Slide Number"/>
          <p:cNvSpPr txBox="1">
            <a:spLocks noGrp="1"/>
          </p:cNvSpPr>
          <p:nvPr>
            <p:ph type="sldNum" sz="quarter" idx="2"/>
          </p:nvPr>
        </p:nvSpPr>
        <p:spPr>
          <a:xfrm>
            <a:off x="11033939" y="5950267"/>
            <a:ext cx="244288" cy="231141"/>
          </a:xfrm>
          <a:prstGeom prst="rect">
            <a:avLst/>
          </a:prstGeom>
          <a:ln w="12700">
            <a:miter lim="400000"/>
          </a:ln>
        </p:spPr>
        <p:txBody>
          <a:bodyPr wrap="none" lIns="45719" rIns="45719" anchor="ctr">
            <a:spAutoFit/>
          </a:bodyPr>
          <a:lstStyle>
            <a:lvl1pPr algn="r">
              <a:defRPr sz="1000"/>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ransition spd="med"/>
  <p:txStyles>
    <p:titleStyle>
      <a:lvl1pPr marL="0" marR="0" indent="0" algn="ctr" defTabSz="914400" rtl="0" latinLnBrk="0">
        <a:lnSpc>
          <a:spcPct val="90000"/>
        </a:lnSpc>
        <a:spcBef>
          <a:spcPts val="0"/>
        </a:spcBef>
        <a:spcAft>
          <a:spcPts val="0"/>
        </a:spcAft>
        <a:buClrTx/>
        <a:buSzTx/>
        <a:buFontTx/>
        <a:buNone/>
        <a:tabLst/>
        <a:defRPr sz="3600" b="0" i="0" u="none" strike="noStrike" cap="all" spc="0" baseline="0">
          <a:solidFill>
            <a:srgbClr val="000000"/>
          </a:solidFill>
          <a:uFillTx/>
          <a:latin typeface="Tw Cen MT"/>
          <a:ea typeface="Tw Cen MT"/>
          <a:cs typeface="Tw Cen MT"/>
          <a:sym typeface="Tw Cen MT"/>
        </a:defRPr>
      </a:lvl1pPr>
      <a:lvl2pPr marL="0" marR="0" indent="0" algn="ctr" defTabSz="914400" rtl="0" latinLnBrk="0">
        <a:lnSpc>
          <a:spcPct val="90000"/>
        </a:lnSpc>
        <a:spcBef>
          <a:spcPts val="0"/>
        </a:spcBef>
        <a:spcAft>
          <a:spcPts val="0"/>
        </a:spcAft>
        <a:buClrTx/>
        <a:buSzTx/>
        <a:buFontTx/>
        <a:buNone/>
        <a:tabLst/>
        <a:defRPr sz="3600" b="0" i="0" u="none" strike="noStrike" cap="all" spc="0" baseline="0">
          <a:solidFill>
            <a:srgbClr val="000000"/>
          </a:solidFill>
          <a:uFillTx/>
          <a:latin typeface="Tw Cen MT"/>
          <a:ea typeface="Tw Cen MT"/>
          <a:cs typeface="Tw Cen MT"/>
          <a:sym typeface="Tw Cen MT"/>
        </a:defRPr>
      </a:lvl2pPr>
      <a:lvl3pPr marL="0" marR="0" indent="0" algn="ctr" defTabSz="914400" rtl="0" latinLnBrk="0">
        <a:lnSpc>
          <a:spcPct val="90000"/>
        </a:lnSpc>
        <a:spcBef>
          <a:spcPts val="0"/>
        </a:spcBef>
        <a:spcAft>
          <a:spcPts val="0"/>
        </a:spcAft>
        <a:buClrTx/>
        <a:buSzTx/>
        <a:buFontTx/>
        <a:buNone/>
        <a:tabLst/>
        <a:defRPr sz="3600" b="0" i="0" u="none" strike="noStrike" cap="all" spc="0" baseline="0">
          <a:solidFill>
            <a:srgbClr val="000000"/>
          </a:solidFill>
          <a:uFillTx/>
          <a:latin typeface="Tw Cen MT"/>
          <a:ea typeface="Tw Cen MT"/>
          <a:cs typeface="Tw Cen MT"/>
          <a:sym typeface="Tw Cen MT"/>
        </a:defRPr>
      </a:lvl3pPr>
      <a:lvl4pPr marL="0" marR="0" indent="0" algn="ctr" defTabSz="914400" rtl="0" latinLnBrk="0">
        <a:lnSpc>
          <a:spcPct val="90000"/>
        </a:lnSpc>
        <a:spcBef>
          <a:spcPts val="0"/>
        </a:spcBef>
        <a:spcAft>
          <a:spcPts val="0"/>
        </a:spcAft>
        <a:buClrTx/>
        <a:buSzTx/>
        <a:buFontTx/>
        <a:buNone/>
        <a:tabLst/>
        <a:defRPr sz="3600" b="0" i="0" u="none" strike="noStrike" cap="all" spc="0" baseline="0">
          <a:solidFill>
            <a:srgbClr val="000000"/>
          </a:solidFill>
          <a:uFillTx/>
          <a:latin typeface="Tw Cen MT"/>
          <a:ea typeface="Tw Cen MT"/>
          <a:cs typeface="Tw Cen MT"/>
          <a:sym typeface="Tw Cen MT"/>
        </a:defRPr>
      </a:lvl4pPr>
      <a:lvl5pPr marL="0" marR="0" indent="0" algn="ctr" defTabSz="914400" rtl="0" latinLnBrk="0">
        <a:lnSpc>
          <a:spcPct val="90000"/>
        </a:lnSpc>
        <a:spcBef>
          <a:spcPts val="0"/>
        </a:spcBef>
        <a:spcAft>
          <a:spcPts val="0"/>
        </a:spcAft>
        <a:buClrTx/>
        <a:buSzTx/>
        <a:buFontTx/>
        <a:buNone/>
        <a:tabLst/>
        <a:defRPr sz="3600" b="0" i="0" u="none" strike="noStrike" cap="all" spc="0" baseline="0">
          <a:solidFill>
            <a:srgbClr val="000000"/>
          </a:solidFill>
          <a:uFillTx/>
          <a:latin typeface="Tw Cen MT"/>
          <a:ea typeface="Tw Cen MT"/>
          <a:cs typeface="Tw Cen MT"/>
          <a:sym typeface="Tw Cen MT"/>
        </a:defRPr>
      </a:lvl5pPr>
      <a:lvl6pPr marL="0" marR="0" indent="0" algn="ctr" defTabSz="914400" rtl="0" latinLnBrk="0">
        <a:lnSpc>
          <a:spcPct val="90000"/>
        </a:lnSpc>
        <a:spcBef>
          <a:spcPts val="0"/>
        </a:spcBef>
        <a:spcAft>
          <a:spcPts val="0"/>
        </a:spcAft>
        <a:buClrTx/>
        <a:buSzTx/>
        <a:buFontTx/>
        <a:buNone/>
        <a:tabLst/>
        <a:defRPr sz="3600" b="0" i="0" u="none" strike="noStrike" cap="all" spc="0" baseline="0">
          <a:solidFill>
            <a:srgbClr val="000000"/>
          </a:solidFill>
          <a:uFillTx/>
          <a:latin typeface="Tw Cen MT"/>
          <a:ea typeface="Tw Cen MT"/>
          <a:cs typeface="Tw Cen MT"/>
          <a:sym typeface="Tw Cen MT"/>
        </a:defRPr>
      </a:lvl6pPr>
      <a:lvl7pPr marL="0" marR="0" indent="0" algn="ctr" defTabSz="914400" rtl="0" latinLnBrk="0">
        <a:lnSpc>
          <a:spcPct val="90000"/>
        </a:lnSpc>
        <a:spcBef>
          <a:spcPts val="0"/>
        </a:spcBef>
        <a:spcAft>
          <a:spcPts val="0"/>
        </a:spcAft>
        <a:buClrTx/>
        <a:buSzTx/>
        <a:buFontTx/>
        <a:buNone/>
        <a:tabLst/>
        <a:defRPr sz="3600" b="0" i="0" u="none" strike="noStrike" cap="all" spc="0" baseline="0">
          <a:solidFill>
            <a:srgbClr val="000000"/>
          </a:solidFill>
          <a:uFillTx/>
          <a:latin typeface="Tw Cen MT"/>
          <a:ea typeface="Tw Cen MT"/>
          <a:cs typeface="Tw Cen MT"/>
          <a:sym typeface="Tw Cen MT"/>
        </a:defRPr>
      </a:lvl7pPr>
      <a:lvl8pPr marL="0" marR="0" indent="0" algn="ctr" defTabSz="914400" rtl="0" latinLnBrk="0">
        <a:lnSpc>
          <a:spcPct val="90000"/>
        </a:lnSpc>
        <a:spcBef>
          <a:spcPts val="0"/>
        </a:spcBef>
        <a:spcAft>
          <a:spcPts val="0"/>
        </a:spcAft>
        <a:buClrTx/>
        <a:buSzTx/>
        <a:buFontTx/>
        <a:buNone/>
        <a:tabLst/>
        <a:defRPr sz="3600" b="0" i="0" u="none" strike="noStrike" cap="all" spc="0" baseline="0">
          <a:solidFill>
            <a:srgbClr val="000000"/>
          </a:solidFill>
          <a:uFillTx/>
          <a:latin typeface="Tw Cen MT"/>
          <a:ea typeface="Tw Cen MT"/>
          <a:cs typeface="Tw Cen MT"/>
          <a:sym typeface="Tw Cen MT"/>
        </a:defRPr>
      </a:lvl8pPr>
      <a:lvl9pPr marL="0" marR="0" indent="0" algn="ctr" defTabSz="914400" rtl="0" latinLnBrk="0">
        <a:lnSpc>
          <a:spcPct val="90000"/>
        </a:lnSpc>
        <a:spcBef>
          <a:spcPts val="0"/>
        </a:spcBef>
        <a:spcAft>
          <a:spcPts val="0"/>
        </a:spcAft>
        <a:buClrTx/>
        <a:buSzTx/>
        <a:buFontTx/>
        <a:buNone/>
        <a:tabLst/>
        <a:defRPr sz="3600" b="0" i="0" u="none" strike="noStrike" cap="all" spc="0" baseline="0">
          <a:solidFill>
            <a:srgbClr val="000000"/>
          </a:solidFill>
          <a:uFillTx/>
          <a:latin typeface="Tw Cen MT"/>
          <a:ea typeface="Tw Cen MT"/>
          <a:cs typeface="Tw Cen MT"/>
          <a:sym typeface="Tw Cen MT"/>
        </a:defRPr>
      </a:lvl9pPr>
    </p:titleStyle>
    <p:bodyStyle>
      <a:lvl1pPr marL="228600" marR="0" indent="-228600" algn="l" defTabSz="914400" rtl="0" latinLnBrk="0">
        <a:lnSpc>
          <a:spcPct val="120000"/>
        </a:lnSpc>
        <a:spcBef>
          <a:spcPts val="1000"/>
        </a:spcBef>
        <a:spcAft>
          <a:spcPts val="0"/>
        </a:spcAft>
        <a:buClr>
          <a:srgbClr val="000000"/>
        </a:buClr>
        <a:buSzPct val="100000"/>
        <a:buFont typeface="Arial"/>
        <a:buChar char="•"/>
        <a:tabLst/>
        <a:defRPr sz="2000" b="0" i="0" u="none" strike="noStrike" cap="all" spc="0" baseline="0">
          <a:solidFill>
            <a:srgbClr val="000000"/>
          </a:solidFill>
          <a:uFillTx/>
          <a:latin typeface="Tw Cen MT"/>
          <a:ea typeface="Tw Cen MT"/>
          <a:cs typeface="Tw Cen MT"/>
          <a:sym typeface="Tw Cen MT"/>
        </a:defRPr>
      </a:lvl1pPr>
      <a:lvl2pPr marL="711200" marR="0" indent="-254000" algn="l" defTabSz="914400" rtl="0" latinLnBrk="0">
        <a:lnSpc>
          <a:spcPct val="120000"/>
        </a:lnSpc>
        <a:spcBef>
          <a:spcPts val="1000"/>
        </a:spcBef>
        <a:spcAft>
          <a:spcPts val="0"/>
        </a:spcAft>
        <a:buClr>
          <a:srgbClr val="000000"/>
        </a:buClr>
        <a:buSzPct val="100000"/>
        <a:buFont typeface="Arial"/>
        <a:buChar char="•"/>
        <a:tabLst/>
        <a:defRPr sz="2000" b="0" i="0" u="none" strike="noStrike" cap="all" spc="0" baseline="0">
          <a:solidFill>
            <a:srgbClr val="000000"/>
          </a:solidFill>
          <a:uFillTx/>
          <a:latin typeface="Tw Cen MT"/>
          <a:ea typeface="Tw Cen MT"/>
          <a:cs typeface="Tw Cen MT"/>
          <a:sym typeface="Tw Cen MT"/>
        </a:defRPr>
      </a:lvl2pPr>
      <a:lvl3pPr marL="1200150" marR="0" indent="-285750" algn="l" defTabSz="914400" rtl="0" latinLnBrk="0">
        <a:lnSpc>
          <a:spcPct val="120000"/>
        </a:lnSpc>
        <a:spcBef>
          <a:spcPts val="1000"/>
        </a:spcBef>
        <a:spcAft>
          <a:spcPts val="0"/>
        </a:spcAft>
        <a:buClr>
          <a:srgbClr val="000000"/>
        </a:buClr>
        <a:buSzPct val="100000"/>
        <a:buFont typeface="Arial"/>
        <a:buChar char="•"/>
        <a:tabLst/>
        <a:defRPr sz="2000" b="0" i="0" u="none" strike="noStrike" cap="all" spc="0" baseline="0">
          <a:solidFill>
            <a:srgbClr val="000000"/>
          </a:solidFill>
          <a:uFillTx/>
          <a:latin typeface="Tw Cen MT"/>
          <a:ea typeface="Tw Cen MT"/>
          <a:cs typeface="Tw Cen MT"/>
          <a:sym typeface="Tw Cen MT"/>
        </a:defRPr>
      </a:lvl3pPr>
      <a:lvl4pPr marL="1698171" marR="0" indent="-326571" algn="l" defTabSz="914400" rtl="0" latinLnBrk="0">
        <a:lnSpc>
          <a:spcPct val="120000"/>
        </a:lnSpc>
        <a:spcBef>
          <a:spcPts val="1000"/>
        </a:spcBef>
        <a:spcAft>
          <a:spcPts val="0"/>
        </a:spcAft>
        <a:buClr>
          <a:srgbClr val="000000"/>
        </a:buClr>
        <a:buSzPct val="100000"/>
        <a:buFont typeface="Arial"/>
        <a:buChar char="•"/>
        <a:tabLst/>
        <a:defRPr sz="2000" b="0" i="0" u="none" strike="noStrike" cap="all" spc="0" baseline="0">
          <a:solidFill>
            <a:srgbClr val="000000"/>
          </a:solidFill>
          <a:uFillTx/>
          <a:latin typeface="Tw Cen MT"/>
          <a:ea typeface="Tw Cen MT"/>
          <a:cs typeface="Tw Cen MT"/>
          <a:sym typeface="Tw Cen MT"/>
        </a:defRPr>
      </a:lvl4pPr>
      <a:lvl5pPr marL="2155371" marR="0" indent="-326571" algn="l" defTabSz="914400" rtl="0" latinLnBrk="0">
        <a:lnSpc>
          <a:spcPct val="120000"/>
        </a:lnSpc>
        <a:spcBef>
          <a:spcPts val="1000"/>
        </a:spcBef>
        <a:spcAft>
          <a:spcPts val="0"/>
        </a:spcAft>
        <a:buClr>
          <a:srgbClr val="000000"/>
        </a:buClr>
        <a:buSzPct val="100000"/>
        <a:buFont typeface="Arial"/>
        <a:buChar char="•"/>
        <a:tabLst/>
        <a:defRPr sz="2000" b="0" i="0" u="none" strike="noStrike" cap="all" spc="0" baseline="0">
          <a:solidFill>
            <a:srgbClr val="000000"/>
          </a:solidFill>
          <a:uFillTx/>
          <a:latin typeface="Tw Cen MT"/>
          <a:ea typeface="Tw Cen MT"/>
          <a:cs typeface="Tw Cen MT"/>
          <a:sym typeface="Tw Cen MT"/>
        </a:defRPr>
      </a:lvl5pPr>
      <a:lvl6pPr marL="2612571" marR="0" indent="-326571" algn="l" defTabSz="914400" rtl="0" latinLnBrk="0">
        <a:lnSpc>
          <a:spcPct val="120000"/>
        </a:lnSpc>
        <a:spcBef>
          <a:spcPts val="1000"/>
        </a:spcBef>
        <a:spcAft>
          <a:spcPts val="0"/>
        </a:spcAft>
        <a:buClr>
          <a:srgbClr val="000000"/>
        </a:buClr>
        <a:buSzPct val="100000"/>
        <a:buFont typeface="Arial"/>
        <a:buChar char="•"/>
        <a:tabLst/>
        <a:defRPr sz="2000" b="0" i="0" u="none" strike="noStrike" cap="all" spc="0" baseline="0">
          <a:solidFill>
            <a:srgbClr val="000000"/>
          </a:solidFill>
          <a:uFillTx/>
          <a:latin typeface="Tw Cen MT"/>
          <a:ea typeface="Tw Cen MT"/>
          <a:cs typeface="Tw Cen MT"/>
          <a:sym typeface="Tw Cen MT"/>
        </a:defRPr>
      </a:lvl6pPr>
      <a:lvl7pPr marL="3069771" marR="0" indent="-326571" algn="l" defTabSz="914400" rtl="0" latinLnBrk="0">
        <a:lnSpc>
          <a:spcPct val="120000"/>
        </a:lnSpc>
        <a:spcBef>
          <a:spcPts val="1000"/>
        </a:spcBef>
        <a:spcAft>
          <a:spcPts val="0"/>
        </a:spcAft>
        <a:buClr>
          <a:srgbClr val="000000"/>
        </a:buClr>
        <a:buSzPct val="100000"/>
        <a:buFont typeface="Arial"/>
        <a:buChar char="•"/>
        <a:tabLst/>
        <a:defRPr sz="2000" b="0" i="0" u="none" strike="noStrike" cap="all" spc="0" baseline="0">
          <a:solidFill>
            <a:srgbClr val="000000"/>
          </a:solidFill>
          <a:uFillTx/>
          <a:latin typeface="Tw Cen MT"/>
          <a:ea typeface="Tw Cen MT"/>
          <a:cs typeface="Tw Cen MT"/>
          <a:sym typeface="Tw Cen MT"/>
        </a:defRPr>
      </a:lvl7pPr>
      <a:lvl8pPr marL="3526971" marR="0" indent="-326571" algn="l" defTabSz="914400" rtl="0" latinLnBrk="0">
        <a:lnSpc>
          <a:spcPct val="120000"/>
        </a:lnSpc>
        <a:spcBef>
          <a:spcPts val="1000"/>
        </a:spcBef>
        <a:spcAft>
          <a:spcPts val="0"/>
        </a:spcAft>
        <a:buClr>
          <a:srgbClr val="000000"/>
        </a:buClr>
        <a:buSzPct val="100000"/>
        <a:buFont typeface="Arial"/>
        <a:buChar char="•"/>
        <a:tabLst/>
        <a:defRPr sz="2000" b="0" i="0" u="none" strike="noStrike" cap="all" spc="0" baseline="0">
          <a:solidFill>
            <a:srgbClr val="000000"/>
          </a:solidFill>
          <a:uFillTx/>
          <a:latin typeface="Tw Cen MT"/>
          <a:ea typeface="Tw Cen MT"/>
          <a:cs typeface="Tw Cen MT"/>
          <a:sym typeface="Tw Cen MT"/>
        </a:defRPr>
      </a:lvl8pPr>
      <a:lvl9pPr marL="3984171" marR="0" indent="-326571" algn="l" defTabSz="914400" rtl="0" latinLnBrk="0">
        <a:lnSpc>
          <a:spcPct val="120000"/>
        </a:lnSpc>
        <a:spcBef>
          <a:spcPts val="1000"/>
        </a:spcBef>
        <a:spcAft>
          <a:spcPts val="0"/>
        </a:spcAft>
        <a:buClr>
          <a:srgbClr val="000000"/>
        </a:buClr>
        <a:buSzPct val="100000"/>
        <a:buFont typeface="Arial"/>
        <a:buChar char="•"/>
        <a:tabLst/>
        <a:defRPr sz="2000" b="0" i="0" u="none" strike="noStrike" cap="all" spc="0" baseline="0">
          <a:solidFill>
            <a:srgbClr val="000000"/>
          </a:solidFill>
          <a:uFillTx/>
          <a:latin typeface="Tw Cen MT"/>
          <a:ea typeface="Tw Cen MT"/>
          <a:cs typeface="Tw Cen MT"/>
          <a:sym typeface="Tw Cen MT"/>
        </a:defRPr>
      </a:lvl9pPr>
    </p:bodyStyle>
    <p:otherStyle>
      <a:lvl1pPr marL="0" marR="0" indent="0" algn="r" defTabSz="4572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Tw Cen MT"/>
        </a:defRPr>
      </a:lvl1pPr>
      <a:lvl2pPr marL="0" marR="0" indent="457200" algn="r" defTabSz="4572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Tw Cen MT"/>
        </a:defRPr>
      </a:lvl2pPr>
      <a:lvl3pPr marL="0" marR="0" indent="914400" algn="r" defTabSz="4572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Tw Cen MT"/>
        </a:defRPr>
      </a:lvl3pPr>
      <a:lvl4pPr marL="0" marR="0" indent="1371600" algn="r" defTabSz="4572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Tw Cen MT"/>
        </a:defRPr>
      </a:lvl4pPr>
      <a:lvl5pPr marL="0" marR="0" indent="1828800" algn="r" defTabSz="4572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Tw Cen MT"/>
        </a:defRPr>
      </a:lvl5pPr>
      <a:lvl6pPr marL="0" marR="0" indent="2286000" algn="r" defTabSz="4572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Tw Cen MT"/>
        </a:defRPr>
      </a:lvl6pPr>
      <a:lvl7pPr marL="0" marR="0" indent="2743200" algn="r" defTabSz="4572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Tw Cen MT"/>
        </a:defRPr>
      </a:lvl7pPr>
      <a:lvl8pPr marL="0" marR="0" indent="3200400" algn="r" defTabSz="4572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Tw Cen MT"/>
        </a:defRPr>
      </a:lvl8pPr>
      <a:lvl9pPr marL="0" marR="0" indent="3657600" algn="r" defTabSz="4572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Tw Cen M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president@liasa.org.za"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s://www.liasa.org.za/"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www.ifla.org/files/assets/wlic/2015/documents/cape-town-declaration-of-ministers.pdf"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hyperlink" Target="https://cdn.ymaws.com/www.liasa.org.za/resource/resmgr/documents_/2018_ministerial_roundtable.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libguides.wits.ac.za/ld.php?content_id=49099809"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Rectangle 5"/>
          <p:cNvSpPr txBox="1">
            <a:spLocks noGrp="1"/>
          </p:cNvSpPr>
          <p:nvPr>
            <p:ph type="title"/>
          </p:nvPr>
        </p:nvSpPr>
        <p:spPr>
          <a:xfrm>
            <a:off x="1600199" y="404663"/>
            <a:ext cx="9176322" cy="2808315"/>
          </a:xfrm>
          <a:prstGeom prst="rect">
            <a:avLst/>
          </a:prstGeom>
        </p:spPr>
        <p:txBody>
          <a:bodyPr/>
          <a:lstStyle/>
          <a:p>
            <a:pPr defTabSz="365760">
              <a:defRPr sz="1720" b="1">
                <a:solidFill>
                  <a:srgbClr val="0D0D0D"/>
                </a:solidFill>
                <a:latin typeface="+mn-lt"/>
                <a:ea typeface="+mn-ea"/>
                <a:cs typeface="+mn-cs"/>
                <a:sym typeface="Calibri"/>
              </a:defRPr>
            </a:pPr>
            <a:r>
              <a:t/>
            </a:r>
            <a:br/>
            <a:r>
              <a:t/>
            </a:r>
            <a:br/>
            <a:r>
              <a:t/>
            </a:r>
            <a:br/>
            <a:r>
              <a:t/>
            </a:r>
            <a:br/>
            <a:r>
              <a:t/>
            </a:r>
            <a:br/>
            <a:r>
              <a:t/>
            </a:r>
            <a:br/>
            <a:r>
              <a:t/>
            </a:r>
            <a:br/>
            <a:r>
              <a:t/>
            </a:r>
            <a:br/>
            <a:r>
              <a:t/>
            </a:r>
            <a:br/>
            <a:r>
              <a:t/>
            </a:r>
            <a:br/>
            <a:r>
              <a:t/>
            </a:r>
            <a:br/>
            <a:r>
              <a:t/>
            </a:r>
            <a:br/>
            <a:r>
              <a:t/>
            </a:r>
            <a:br/>
            <a:r>
              <a:t/>
            </a:r>
            <a:br/>
            <a:r>
              <a:t/>
            </a:r>
            <a:br/>
            <a:r>
              <a:t/>
            </a:r>
            <a:br/>
            <a:r>
              <a:t/>
            </a:r>
            <a:br/>
            <a:r>
              <a:t/>
            </a:r>
            <a:br/>
            <a:r>
              <a:t/>
            </a:r>
            <a:br/>
            <a:r>
              <a:t/>
            </a:r>
            <a:br/>
            <a:r>
              <a:t/>
            </a:r>
            <a:br/>
            <a:r>
              <a:t/>
            </a:r>
            <a:br/>
            <a:r>
              <a:t/>
            </a:r>
            <a:br/>
            <a:r>
              <a:t/>
            </a:r>
            <a:br/>
            <a:r>
              <a:t/>
            </a:r>
            <a:br/>
            <a:r>
              <a:t/>
            </a:r>
            <a:br/>
            <a:r>
              <a:t/>
            </a:r>
            <a:br/>
            <a:r>
              <a:t/>
            </a:r>
            <a:br/>
            <a:r>
              <a:t/>
            </a:r>
            <a:br/>
            <a:r>
              <a:t/>
            </a:r>
            <a:br/>
            <a:endParaRPr/>
          </a:p>
        </p:txBody>
      </p:sp>
      <p:sp>
        <p:nvSpPr>
          <p:cNvPr id="186" name="Rectangle 6"/>
          <p:cNvSpPr txBox="1">
            <a:spLocks noGrp="1"/>
          </p:cNvSpPr>
          <p:nvPr>
            <p:ph type="body" sz="half" idx="1"/>
          </p:nvPr>
        </p:nvSpPr>
        <p:spPr>
          <a:xfrm>
            <a:off x="-255315" y="2511873"/>
            <a:ext cx="12329329" cy="1437131"/>
          </a:xfrm>
          <a:prstGeom prst="rect">
            <a:avLst/>
          </a:prstGeom>
        </p:spPr>
        <p:txBody>
          <a:bodyPr anchor="ctr"/>
          <a:lstStyle/>
          <a:p>
            <a:pPr>
              <a:lnSpc>
                <a:spcPct val="80000"/>
              </a:lnSpc>
              <a:defRPr sz="3000" b="1">
                <a:latin typeface="Arial"/>
                <a:ea typeface="Arial"/>
                <a:cs typeface="Arial"/>
                <a:sym typeface="Arial"/>
              </a:defRPr>
            </a:pPr>
            <a:r>
              <a:t/>
            </a:r>
            <a:br/>
            <a:r>
              <a:t>SUBMISSION ON THE COPYRIGHT AMENDMENT BILL 13D-2017</a:t>
            </a:r>
            <a:endParaRPr>
              <a:latin typeface="Times Roman"/>
              <a:ea typeface="Times Roman"/>
              <a:cs typeface="Times Roman"/>
              <a:sym typeface="Times Roman"/>
            </a:endParaRPr>
          </a:p>
        </p:txBody>
      </p:sp>
      <p:pic>
        <p:nvPicPr>
          <p:cNvPr id="187" name="Picture 2" descr="Picture 2"/>
          <p:cNvPicPr>
            <a:picLocks noChangeAspect="1"/>
          </p:cNvPicPr>
          <p:nvPr/>
        </p:nvPicPr>
        <p:blipFill>
          <a:blip r:embed="rId3" cstate="print"/>
          <a:stretch>
            <a:fillRect/>
          </a:stretch>
        </p:blipFill>
        <p:spPr>
          <a:xfrm>
            <a:off x="-17934" y="-803659"/>
            <a:ext cx="12209935" cy="3173011"/>
          </a:xfrm>
          <a:prstGeom prst="rect">
            <a:avLst/>
          </a:prstGeom>
          <a:ln w="12700">
            <a:miter lim="400000"/>
          </a:ln>
        </p:spPr>
      </p:pic>
      <p:sp>
        <p:nvSpPr>
          <p:cNvPr id="188" name="TextBox 3"/>
          <p:cNvSpPr txBox="1"/>
          <p:nvPr/>
        </p:nvSpPr>
        <p:spPr>
          <a:xfrm>
            <a:off x="3210951" y="4060499"/>
            <a:ext cx="5973601" cy="262437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ctr">
              <a:defRPr sz="1700" b="1" u="sng">
                <a:latin typeface="Arial"/>
                <a:ea typeface="Arial"/>
                <a:cs typeface="Arial"/>
                <a:sym typeface="Arial"/>
              </a:defRPr>
            </a:pPr>
            <a:r>
              <a:t>Presenter  </a:t>
            </a:r>
          </a:p>
          <a:p>
            <a:pPr algn="ctr">
              <a:defRPr sz="1700" b="1">
                <a:latin typeface="Arial"/>
                <a:ea typeface="Arial"/>
                <a:cs typeface="Arial"/>
                <a:sym typeface="Arial"/>
              </a:defRPr>
            </a:pPr>
            <a:r>
              <a:t>Charlie Molepo</a:t>
            </a:r>
          </a:p>
          <a:p>
            <a:pPr algn="ctr">
              <a:defRPr sz="1700" b="1">
                <a:latin typeface="Arial"/>
                <a:ea typeface="Arial"/>
                <a:cs typeface="Arial"/>
                <a:sym typeface="Arial"/>
              </a:defRPr>
            </a:pPr>
            <a:r>
              <a:t>President-Elect: LIASA</a:t>
            </a:r>
          </a:p>
          <a:p>
            <a:pPr algn="ctr">
              <a:defRPr sz="1700" b="1">
                <a:latin typeface="Arial"/>
                <a:ea typeface="Arial"/>
                <a:cs typeface="Arial"/>
                <a:sym typeface="Arial"/>
              </a:defRPr>
            </a:pPr>
            <a:r>
              <a:rPr u="sng">
                <a:solidFill>
                  <a:srgbClr val="0033CC"/>
                </a:solidFill>
                <a:uFill>
                  <a:solidFill>
                    <a:srgbClr val="0033CC"/>
                  </a:solidFill>
                </a:uFill>
                <a:hlinkClick r:id="rId4"/>
              </a:rPr>
              <a:t>president@liasa.org.za</a:t>
            </a:r>
          </a:p>
          <a:p>
            <a:pPr algn="ctr">
              <a:defRPr sz="1700" b="1" u="sng">
                <a:latin typeface="Arial"/>
                <a:ea typeface="Arial"/>
                <a:cs typeface="Arial"/>
                <a:sym typeface="Arial"/>
              </a:defRPr>
            </a:pPr>
            <a:endParaRPr u="sng">
              <a:solidFill>
                <a:srgbClr val="0033CC"/>
              </a:solidFill>
              <a:uFill>
                <a:solidFill>
                  <a:srgbClr val="0033CC"/>
                </a:solidFill>
              </a:uFill>
              <a:hlinkClick r:id="rId4"/>
            </a:endParaRPr>
          </a:p>
          <a:p>
            <a:pPr algn="ctr">
              <a:defRPr sz="1700" b="1" u="sng">
                <a:latin typeface="Arial"/>
                <a:ea typeface="Arial"/>
                <a:cs typeface="Arial"/>
                <a:sym typeface="Arial"/>
              </a:defRPr>
            </a:pPr>
            <a:r>
              <a:t>Team</a:t>
            </a:r>
          </a:p>
          <a:p>
            <a:pPr algn="ctr">
              <a:defRPr sz="1700" b="1">
                <a:latin typeface="Arial"/>
                <a:ea typeface="Arial"/>
                <a:cs typeface="Arial"/>
                <a:sym typeface="Arial"/>
              </a:defRPr>
            </a:pPr>
            <a:r>
              <a:t>Nazeem Hardy - President: LIASA</a:t>
            </a:r>
          </a:p>
          <a:p>
            <a:pPr algn="ctr">
              <a:defRPr sz="1700" b="1">
                <a:latin typeface="Arial"/>
                <a:ea typeface="Arial"/>
                <a:cs typeface="Arial"/>
                <a:sym typeface="Arial"/>
              </a:defRPr>
            </a:pPr>
            <a:r>
              <a:t>Denise Nicholson – Member of LIASA</a:t>
            </a:r>
          </a:p>
          <a:p>
            <a:pPr algn="ctr">
              <a:defRPr sz="1700" b="1">
                <a:latin typeface="Arial"/>
                <a:ea typeface="Arial"/>
                <a:cs typeface="Arial"/>
                <a:sym typeface="Arial"/>
              </a:defRPr>
            </a:pPr>
            <a:endParaRPr/>
          </a:p>
          <a:p>
            <a:pPr algn="ctr">
              <a:defRPr sz="1700" b="1">
                <a:latin typeface="Arial"/>
                <a:ea typeface="Arial"/>
                <a:cs typeface="Arial"/>
                <a:sym typeface="Arial"/>
              </a:defRPr>
            </a:pPr>
            <a:r>
              <a:t>Online Parliamentary Hearings – 21 February 2023</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 name="Title 1"/>
          <p:cNvSpPr txBox="1">
            <a:spLocks noGrp="1"/>
          </p:cNvSpPr>
          <p:nvPr>
            <p:ph type="title"/>
          </p:nvPr>
        </p:nvSpPr>
        <p:spPr>
          <a:xfrm>
            <a:off x="855406" y="548680"/>
            <a:ext cx="9512560" cy="792089"/>
          </a:xfrm>
          <a:prstGeom prst="rect">
            <a:avLst/>
          </a:prstGeom>
        </p:spPr>
        <p:txBody>
          <a:bodyPr/>
          <a:lstStyle>
            <a:lvl1pPr>
              <a:defRPr b="1">
                <a:solidFill>
                  <a:srgbClr val="00B050"/>
                </a:solidFill>
                <a:latin typeface="Arial"/>
                <a:ea typeface="Arial"/>
                <a:cs typeface="Arial"/>
                <a:sym typeface="Arial"/>
              </a:defRPr>
            </a:lvl1pPr>
          </a:lstStyle>
          <a:p>
            <a:r>
              <a:t>Benefits of cab for sa </a:t>
            </a:r>
          </a:p>
        </p:txBody>
      </p:sp>
      <p:sp>
        <p:nvSpPr>
          <p:cNvPr id="233" name="Content Placeholder 2"/>
          <p:cNvSpPr txBox="1">
            <a:spLocks noGrp="1"/>
          </p:cNvSpPr>
          <p:nvPr>
            <p:ph type="body" idx="1"/>
          </p:nvPr>
        </p:nvSpPr>
        <p:spPr>
          <a:xfrm>
            <a:off x="491613" y="1718267"/>
            <a:ext cx="11279473" cy="5139733"/>
          </a:xfrm>
          <a:prstGeom prst="rect">
            <a:avLst/>
          </a:prstGeom>
        </p:spPr>
        <p:txBody>
          <a:bodyPr/>
          <a:lstStyle/>
          <a:p>
            <a:pPr marL="685800" lvl="1" indent="-228600">
              <a:spcBef>
                <a:spcPts val="500"/>
              </a:spcBef>
              <a:buClr>
                <a:srgbClr val="C00000"/>
              </a:buClr>
              <a:defRPr b="1" cap="none">
                <a:latin typeface="Arial"/>
                <a:ea typeface="Arial"/>
                <a:cs typeface="Arial"/>
                <a:sym typeface="Arial"/>
              </a:defRPr>
            </a:pPr>
            <a:r>
              <a:t>The Bill is progressive, forward-looking, and empowers libraries and archives to carry out their statutory mandates effectively in the digital world.   </a:t>
            </a:r>
            <a:endParaRPr sz="1800"/>
          </a:p>
          <a:p>
            <a:pPr marL="685800" lvl="1" indent="-228600">
              <a:spcBef>
                <a:spcPts val="500"/>
              </a:spcBef>
              <a:buClr>
                <a:srgbClr val="C00000"/>
              </a:buClr>
              <a:defRPr b="1" cap="none">
                <a:latin typeface="Arial"/>
                <a:ea typeface="Arial"/>
                <a:cs typeface="Arial"/>
                <a:sym typeface="Arial"/>
              </a:defRPr>
            </a:pPr>
            <a:r>
              <a:t>The Bill aligns SA’s law with other progressive copyright regimes &amp; international treaties</a:t>
            </a:r>
            <a:endParaRPr sz="1800"/>
          </a:p>
          <a:p>
            <a:pPr marL="685800" lvl="1" indent="-228600">
              <a:spcBef>
                <a:spcPts val="500"/>
              </a:spcBef>
              <a:buClr>
                <a:srgbClr val="C00000"/>
              </a:buClr>
              <a:defRPr b="1" cap="none">
                <a:latin typeface="Arial"/>
                <a:ea typeface="Arial"/>
                <a:cs typeface="Arial"/>
                <a:sym typeface="Arial"/>
              </a:defRPr>
            </a:pPr>
            <a:r>
              <a:t>It introduces limitations and exceptions for libraries and archives, which many developed countries have enjoyed for years. </a:t>
            </a:r>
            <a:endParaRPr sz="1800"/>
          </a:p>
          <a:p>
            <a:pPr marL="685800" lvl="1" indent="-228600">
              <a:spcBef>
                <a:spcPts val="500"/>
              </a:spcBef>
              <a:buClr>
                <a:srgbClr val="C00000"/>
              </a:buClr>
              <a:defRPr b="1" cap="none">
                <a:latin typeface="Arial"/>
                <a:ea typeface="Arial"/>
                <a:cs typeface="Arial"/>
                <a:sym typeface="Arial"/>
              </a:defRPr>
            </a:pPr>
            <a:r>
              <a:t>It goes a long way to redressing omissions, restrictions and imbalances in current copyright law.  </a:t>
            </a:r>
            <a:endParaRPr sz="1800"/>
          </a:p>
          <a:p>
            <a:pPr marL="685800" lvl="1" indent="-228600">
              <a:spcBef>
                <a:spcPts val="500"/>
              </a:spcBef>
              <a:buClr>
                <a:srgbClr val="C00000"/>
              </a:buClr>
              <a:defRPr b="1" cap="none">
                <a:latin typeface="Arial"/>
                <a:ea typeface="Arial"/>
                <a:cs typeface="Arial"/>
                <a:sym typeface="Arial"/>
              </a:defRPr>
            </a:pPr>
            <a:r>
              <a:t>The Bill has been strongly supported by many international, regional and local library and archive organisations and other institutions.  </a:t>
            </a:r>
            <a:endParaRPr sz="1800"/>
          </a:p>
          <a:p>
            <a:pPr marL="685800" lvl="1" indent="-228600">
              <a:spcBef>
                <a:spcPts val="500"/>
              </a:spcBef>
              <a:buClr>
                <a:srgbClr val="C00000"/>
              </a:buClr>
              <a:defRPr b="1" cap="none">
                <a:latin typeface="Arial"/>
                <a:ea typeface="Arial"/>
                <a:cs typeface="Arial"/>
                <a:sym typeface="Arial"/>
              </a:defRPr>
            </a:pPr>
            <a:r>
              <a:t>It updates and ‘future-proofs’ our copyright law for the 21st century and 4IR.</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 name="Title 1"/>
          <p:cNvSpPr txBox="1">
            <a:spLocks noGrp="1"/>
          </p:cNvSpPr>
          <p:nvPr>
            <p:ph type="title"/>
          </p:nvPr>
        </p:nvSpPr>
        <p:spPr>
          <a:prstGeom prst="rect">
            <a:avLst/>
          </a:prstGeom>
        </p:spPr>
        <p:txBody>
          <a:bodyPr/>
          <a:lstStyle>
            <a:lvl1pPr>
              <a:defRPr b="1">
                <a:solidFill>
                  <a:srgbClr val="00B050"/>
                </a:solidFill>
                <a:latin typeface="Arial"/>
                <a:ea typeface="Arial"/>
                <a:cs typeface="Arial"/>
                <a:sym typeface="Arial"/>
              </a:defRPr>
            </a:lvl1pPr>
          </a:lstStyle>
          <a:p>
            <a:r>
              <a:t>conclusion </a:t>
            </a:r>
          </a:p>
        </p:txBody>
      </p:sp>
      <p:sp>
        <p:nvSpPr>
          <p:cNvPr id="238" name="Content Placeholder 2"/>
          <p:cNvSpPr txBox="1">
            <a:spLocks noGrp="1"/>
          </p:cNvSpPr>
          <p:nvPr>
            <p:ph type="body" idx="1"/>
          </p:nvPr>
        </p:nvSpPr>
        <p:spPr>
          <a:xfrm>
            <a:off x="913773" y="2367091"/>
            <a:ext cx="10363828" cy="3424108"/>
          </a:xfrm>
          <a:prstGeom prst="rect">
            <a:avLst/>
          </a:prstGeom>
        </p:spPr>
        <p:txBody>
          <a:bodyPr/>
          <a:lstStyle/>
          <a:p>
            <a:pPr marL="0" indent="0">
              <a:lnSpc>
                <a:spcPct val="96000"/>
              </a:lnSpc>
              <a:buSzTx/>
              <a:buNone/>
              <a:defRPr b="1" cap="none">
                <a:latin typeface="Arial"/>
                <a:ea typeface="Arial"/>
                <a:cs typeface="Arial"/>
                <a:sym typeface="Arial"/>
              </a:defRPr>
            </a:pPr>
            <a:r>
              <a:t>We call on Parliament to approve the Bill once again and to send it back to the President for urgent assent.  </a:t>
            </a:r>
            <a:endParaRPr sz="1700"/>
          </a:p>
          <a:p>
            <a:pPr marL="0" indent="0">
              <a:lnSpc>
                <a:spcPct val="96000"/>
              </a:lnSpc>
              <a:buSzTx/>
              <a:buNone/>
              <a:defRPr sz="2400" b="1" cap="none">
                <a:latin typeface="Arial"/>
                <a:ea typeface="Arial"/>
                <a:cs typeface="Arial"/>
                <a:sym typeface="Arial"/>
              </a:defRPr>
            </a:pPr>
            <a:endParaRPr sz="1700"/>
          </a:p>
          <a:p>
            <a:pPr marL="0" indent="0">
              <a:lnSpc>
                <a:spcPct val="96000"/>
              </a:lnSpc>
              <a:buSzTx/>
              <a:buNone/>
              <a:defRPr b="1" cap="none">
                <a:latin typeface="Arial"/>
                <a:ea typeface="Arial"/>
                <a:cs typeface="Arial"/>
                <a:sym typeface="Arial"/>
              </a:defRPr>
            </a:pPr>
            <a:r>
              <a:t>Libraries and archives will then be empowered to carry out their statutory mandates and preserve our historical records and cultural memory for future generations.  </a:t>
            </a:r>
            <a:endParaRPr sz="1700"/>
          </a:p>
          <a:p>
            <a:pPr marL="0" indent="0">
              <a:lnSpc>
                <a:spcPct val="96000"/>
              </a:lnSpc>
              <a:buSzTx/>
              <a:buNone/>
              <a:defRPr sz="2400" b="1" cap="none">
                <a:latin typeface="Arial"/>
                <a:ea typeface="Arial"/>
                <a:cs typeface="Arial"/>
                <a:sym typeface="Arial"/>
              </a:defRPr>
            </a:pPr>
            <a:endParaRPr sz="1700"/>
          </a:p>
          <a:p>
            <a:pPr marL="0" indent="0">
              <a:lnSpc>
                <a:spcPct val="96000"/>
              </a:lnSpc>
              <a:buSzTx/>
              <a:buNone/>
              <a:defRPr b="1" cap="none">
                <a:latin typeface="Arial"/>
                <a:ea typeface="Arial"/>
                <a:cs typeface="Arial"/>
                <a:sym typeface="Arial"/>
              </a:defRPr>
            </a:pPr>
            <a:r>
              <a:t>All stakeholders, whether users, producers, custodians, creators, innovators, or publishers of knowledge will all benefit from the new, progressive piece of legislation. </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Content Placeholder 1"/>
          <p:cNvSpPr txBox="1">
            <a:spLocks noGrp="1"/>
          </p:cNvSpPr>
          <p:nvPr>
            <p:ph type="body" idx="1"/>
          </p:nvPr>
        </p:nvSpPr>
        <p:spPr>
          <a:xfrm>
            <a:off x="1638300" y="1111046"/>
            <a:ext cx="9198604" cy="5675518"/>
          </a:xfrm>
          <a:prstGeom prst="rect">
            <a:avLst/>
          </a:prstGeom>
        </p:spPr>
        <p:txBody>
          <a:bodyPr/>
          <a:lstStyle/>
          <a:p>
            <a:pPr marL="274320" indent="-274320" algn="ctr">
              <a:lnSpc>
                <a:spcPct val="80000"/>
              </a:lnSpc>
              <a:buSzTx/>
              <a:buNone/>
              <a:defRPr b="1" cap="none">
                <a:solidFill>
                  <a:srgbClr val="0000CC"/>
                </a:solidFill>
                <a:latin typeface="+mn-lt"/>
                <a:ea typeface="+mn-ea"/>
                <a:cs typeface="+mn-cs"/>
                <a:sym typeface="Calibri"/>
              </a:defRPr>
            </a:pPr>
            <a:endParaRPr/>
          </a:p>
          <a:p>
            <a:pPr marL="274320" indent="-274320" algn="ctr">
              <a:lnSpc>
                <a:spcPct val="80000"/>
              </a:lnSpc>
              <a:buSzTx/>
              <a:buNone/>
              <a:defRPr b="1" cap="none">
                <a:latin typeface="+mn-lt"/>
                <a:ea typeface="+mn-ea"/>
                <a:cs typeface="+mn-cs"/>
                <a:sym typeface="Calibri"/>
              </a:defRPr>
            </a:pPr>
            <a:endParaRPr/>
          </a:p>
          <a:p>
            <a:pPr marL="274320" indent="-274320" algn="ctr">
              <a:lnSpc>
                <a:spcPct val="80000"/>
              </a:lnSpc>
              <a:buSzTx/>
              <a:buNone/>
              <a:defRPr b="1" cap="none">
                <a:latin typeface="+mn-lt"/>
                <a:ea typeface="+mn-ea"/>
                <a:cs typeface="+mn-cs"/>
                <a:sym typeface="Calibri"/>
              </a:defRPr>
            </a:pPr>
            <a:endParaRPr/>
          </a:p>
          <a:p>
            <a:pPr marL="274320" indent="-274320" algn="ctr">
              <a:lnSpc>
                <a:spcPct val="80000"/>
              </a:lnSpc>
              <a:buSzTx/>
              <a:buNone/>
              <a:defRPr b="1" cap="none">
                <a:latin typeface="+mn-lt"/>
                <a:ea typeface="+mn-ea"/>
                <a:cs typeface="+mn-cs"/>
                <a:sym typeface="Calibri"/>
              </a:defRPr>
            </a:pPr>
            <a:r>
              <a:t> </a:t>
            </a:r>
          </a:p>
          <a:p>
            <a:pPr marL="274320" indent="-274320" algn="ctr">
              <a:lnSpc>
                <a:spcPct val="80000"/>
              </a:lnSpc>
              <a:buSzTx/>
              <a:buNone/>
              <a:defRPr b="1" cap="none">
                <a:latin typeface="+mn-lt"/>
                <a:ea typeface="+mn-ea"/>
                <a:cs typeface="+mn-cs"/>
                <a:sym typeface="Calibri"/>
              </a:defRPr>
            </a:pPr>
            <a:r>
              <a:t>                                    </a:t>
            </a:r>
          </a:p>
        </p:txBody>
      </p:sp>
      <p:sp>
        <p:nvSpPr>
          <p:cNvPr id="243" name="Title 3"/>
          <p:cNvSpPr txBox="1">
            <a:spLocks noGrp="1"/>
          </p:cNvSpPr>
          <p:nvPr>
            <p:ph type="title"/>
          </p:nvPr>
        </p:nvSpPr>
        <p:spPr>
          <a:xfrm>
            <a:off x="2150347" y="542611"/>
            <a:ext cx="8403353" cy="6069204"/>
          </a:xfrm>
          <a:prstGeom prst="rect">
            <a:avLst/>
          </a:prstGeom>
        </p:spPr>
        <p:txBody>
          <a:bodyPr/>
          <a:lstStyle/>
          <a:p>
            <a:pPr>
              <a:defRPr sz="5400" b="1">
                <a:solidFill>
                  <a:srgbClr val="00B050"/>
                </a:solidFill>
                <a:latin typeface="Arial"/>
                <a:ea typeface="Arial"/>
                <a:cs typeface="Arial"/>
                <a:sym typeface="Arial"/>
              </a:defRPr>
            </a:pPr>
            <a:r>
              <a:t>THANK YOU </a:t>
            </a:r>
            <a:br/>
            <a:r>
              <a:t/>
            </a:r>
            <a:br/>
            <a:r>
              <a:t/>
            </a:r>
            <a:br/>
            <a:r>
              <a:t/>
            </a:r>
            <a:br/>
            <a:r>
              <a:t/>
            </a:r>
            <a:br/>
            <a:r>
              <a:t> </a:t>
            </a:r>
            <a:r>
              <a:rPr sz="3600" u="sng" cap="none">
                <a:solidFill>
                  <a:srgbClr val="0033CC"/>
                </a:solidFill>
                <a:uFill>
                  <a:solidFill>
                    <a:srgbClr val="0033CC"/>
                  </a:solidFill>
                </a:uFill>
                <a:hlinkClick r:id="rId3"/>
              </a:rPr>
              <a:t>https://www.liasa.org.za</a:t>
            </a:r>
            <a:r>
              <a:rPr sz="3600" cap="none"/>
              <a:t>	</a:t>
            </a:r>
            <a:br>
              <a:rPr sz="3600" cap="none"/>
            </a:br>
            <a:endParaRPr sz="3600" cap="none"/>
          </a:p>
        </p:txBody>
      </p:sp>
      <p:pic>
        <p:nvPicPr>
          <p:cNvPr id="244" name="Picture 4" descr="Picture 4"/>
          <p:cNvPicPr>
            <a:picLocks noChangeAspect="1"/>
          </p:cNvPicPr>
          <p:nvPr/>
        </p:nvPicPr>
        <p:blipFill>
          <a:blip r:embed="rId4" cstate="print"/>
          <a:stretch>
            <a:fillRect/>
          </a:stretch>
        </p:blipFill>
        <p:spPr>
          <a:xfrm>
            <a:off x="4996229" y="2390723"/>
            <a:ext cx="2762251" cy="1657351"/>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Title 1"/>
          <p:cNvSpPr txBox="1">
            <a:spLocks noGrp="1"/>
          </p:cNvSpPr>
          <p:nvPr>
            <p:ph type="title"/>
          </p:nvPr>
        </p:nvSpPr>
        <p:spPr>
          <a:xfrm>
            <a:off x="913775" y="618516"/>
            <a:ext cx="10364452" cy="918883"/>
          </a:xfrm>
          <a:prstGeom prst="rect">
            <a:avLst/>
          </a:prstGeom>
        </p:spPr>
        <p:txBody>
          <a:bodyPr/>
          <a:lstStyle>
            <a:lvl1pPr>
              <a:defRPr b="1">
                <a:solidFill>
                  <a:srgbClr val="00B050"/>
                </a:solidFill>
                <a:latin typeface="Arial"/>
                <a:ea typeface="Arial"/>
                <a:cs typeface="Arial"/>
                <a:sym typeface="Arial"/>
              </a:defRPr>
            </a:lvl1pPr>
          </a:lstStyle>
          <a:p>
            <a:r>
              <a:t>Who is Liasa? </a:t>
            </a:r>
          </a:p>
        </p:txBody>
      </p:sp>
      <p:sp>
        <p:nvSpPr>
          <p:cNvPr id="193" name="Content Placeholder 2"/>
          <p:cNvSpPr txBox="1">
            <a:spLocks noGrp="1"/>
          </p:cNvSpPr>
          <p:nvPr>
            <p:ph type="body" idx="1"/>
          </p:nvPr>
        </p:nvSpPr>
        <p:spPr>
          <a:xfrm>
            <a:off x="1201201" y="1808702"/>
            <a:ext cx="10454887" cy="4953839"/>
          </a:xfrm>
          <a:prstGeom prst="rect">
            <a:avLst/>
          </a:prstGeom>
        </p:spPr>
        <p:txBody>
          <a:bodyPr/>
          <a:lstStyle/>
          <a:p>
            <a:pPr>
              <a:buClr>
                <a:srgbClr val="C00000"/>
              </a:buClr>
              <a:buFontTx/>
              <a:buChar char="▪"/>
              <a:defRPr sz="1800" b="1" cap="none">
                <a:latin typeface="Arial"/>
                <a:ea typeface="Arial"/>
                <a:cs typeface="Arial"/>
                <a:sym typeface="Arial"/>
              </a:defRPr>
            </a:pPr>
            <a:r>
              <a:t>The Library and Information Association of South Africa (LIASA) is the SAQA recognised professional body for the library, information and related sectors.  LIASA was launched on 10 July 1997.  It is a member of the International Federation of Library Associations and Institutions (IFLA), the African Library and Information Association (AFLIA). It is a member of the National Council for Library and Information Services (NCLIS) and the Legal Deposit Committee,  both of which are advisory bodies to the Minister of Sport, Arts &amp; Culture . </a:t>
            </a:r>
          </a:p>
          <a:p>
            <a:pPr>
              <a:buClr>
                <a:srgbClr val="C00000"/>
              </a:buClr>
              <a:buFontTx/>
              <a:buChar char="▪"/>
              <a:defRPr sz="1800" b="1" cap="none">
                <a:latin typeface="Arial"/>
                <a:ea typeface="Arial"/>
                <a:cs typeface="Arial"/>
                <a:sym typeface="Arial"/>
              </a:defRPr>
            </a:pPr>
            <a:endParaRPr/>
          </a:p>
          <a:p>
            <a:pPr>
              <a:buClr>
                <a:srgbClr val="C00000"/>
              </a:buClr>
              <a:buFontTx/>
              <a:buChar char="▪"/>
              <a:defRPr sz="1800" b="1" cap="none">
                <a:latin typeface="Arial"/>
                <a:ea typeface="Arial"/>
                <a:cs typeface="Arial"/>
                <a:sym typeface="Arial"/>
              </a:defRPr>
            </a:pPr>
            <a:r>
              <a:t>LIASA is a non-profit organisation, uniting and representing all institutions and people working in libraries and information services in South Africa. It strives to unite, develop and empower all people in the library and information field into an organisation that provides dynamic leadership in transforming, developing and sustaining library and information services for all people in South Africa. </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Title 1"/>
          <p:cNvSpPr txBox="1">
            <a:spLocks noGrp="1"/>
          </p:cNvSpPr>
          <p:nvPr>
            <p:ph type="title"/>
          </p:nvPr>
        </p:nvSpPr>
        <p:spPr>
          <a:prstGeom prst="rect">
            <a:avLst/>
          </a:prstGeom>
        </p:spPr>
        <p:txBody>
          <a:bodyPr/>
          <a:lstStyle/>
          <a:p>
            <a:pPr>
              <a:defRPr b="1">
                <a:solidFill>
                  <a:srgbClr val="00B050"/>
                </a:solidFill>
                <a:latin typeface="Arial"/>
                <a:ea typeface="Arial"/>
                <a:cs typeface="Arial"/>
                <a:sym typeface="Arial"/>
              </a:defRPr>
            </a:pPr>
            <a:r>
              <a:t>role &amp; GLOBAL IMPACT </a:t>
            </a:r>
            <a:br/>
            <a:r>
              <a:t>OF LIBRARIES &amp; ARCHIVES</a:t>
            </a:r>
            <a:r>
              <a:rPr cap="none">
                <a:ln w="9525" cap="flat">
                  <a:solidFill>
                    <a:srgbClr val="000000"/>
                  </a:solidFill>
                  <a:prstDash val="solid"/>
                  <a:round/>
                </a:ln>
              </a:rPr>
              <a:t> </a:t>
            </a:r>
          </a:p>
        </p:txBody>
      </p:sp>
      <p:sp>
        <p:nvSpPr>
          <p:cNvPr id="198" name="Content Placeholder 2"/>
          <p:cNvSpPr txBox="1">
            <a:spLocks noGrp="1"/>
          </p:cNvSpPr>
          <p:nvPr>
            <p:ph type="body" idx="1"/>
          </p:nvPr>
        </p:nvSpPr>
        <p:spPr>
          <a:xfrm>
            <a:off x="913773" y="2566218"/>
            <a:ext cx="10609633" cy="4127793"/>
          </a:xfrm>
          <a:prstGeom prst="rect">
            <a:avLst/>
          </a:prstGeom>
        </p:spPr>
        <p:txBody>
          <a:bodyPr/>
          <a:lstStyle/>
          <a:p>
            <a:pPr>
              <a:buClr>
                <a:srgbClr val="C00000"/>
              </a:buClr>
              <a:defRPr b="1" cap="none">
                <a:latin typeface="Arial"/>
                <a:ea typeface="Arial"/>
                <a:cs typeface="Arial"/>
                <a:sym typeface="Arial"/>
              </a:defRPr>
            </a:pPr>
            <a:r>
              <a:t>Recognised at international level, including WIPO. </a:t>
            </a:r>
          </a:p>
          <a:p>
            <a:pPr>
              <a:buClr>
                <a:srgbClr val="C00000"/>
              </a:buClr>
              <a:defRPr b="1" cap="none">
                <a:latin typeface="Arial"/>
                <a:ea typeface="Arial"/>
                <a:cs typeface="Arial"/>
                <a:sym typeface="Arial"/>
              </a:defRPr>
            </a:pPr>
            <a:r>
              <a:t>International copyright conventions and treaties provide for limitations and exceptions</a:t>
            </a:r>
          </a:p>
          <a:p>
            <a:pPr>
              <a:buClr>
                <a:srgbClr val="C00000"/>
              </a:buClr>
              <a:defRPr b="1" cap="none">
                <a:latin typeface="Arial"/>
                <a:ea typeface="Arial"/>
                <a:cs typeface="Arial"/>
                <a:sym typeface="Arial"/>
              </a:defRPr>
            </a:pPr>
            <a:r>
              <a:t>Libraries and archives uphold the principles of our Constitution, the African Cultural Renaissance, as well as the 2015 Cape Town Declaration -  </a:t>
            </a:r>
            <a:r>
              <a:rPr u="sng">
                <a:solidFill>
                  <a:srgbClr val="0033CC"/>
                </a:solidFill>
                <a:uFill>
                  <a:solidFill>
                    <a:srgbClr val="0033CC"/>
                  </a:solidFill>
                </a:uFill>
                <a:hlinkClick r:id="rId3"/>
              </a:rPr>
              <a:t>https://www.ifla.org/files/assets/wlic/2015/documents/cape-town-declaration-of-ministers.pdf</a:t>
            </a:r>
            <a:r>
              <a:t> and the 2018 Durban Communique - </a:t>
            </a:r>
            <a:r>
              <a:rPr u="sng">
                <a:solidFill>
                  <a:srgbClr val="0033CC"/>
                </a:solidFill>
                <a:uFill>
                  <a:solidFill>
                    <a:srgbClr val="0033CC"/>
                  </a:solidFill>
                </a:uFill>
                <a:hlinkClick r:id="rId4"/>
              </a:rPr>
              <a:t>https://cdn.ymaws.com/www.liasa.org.za/resource/resmgr/documents_/2018_ministerial_roundtable.pdf</a:t>
            </a:r>
          </a:p>
          <a:p>
            <a:pPr>
              <a:buClr>
                <a:srgbClr val="C00000"/>
              </a:buClr>
              <a:defRPr b="1" cap="none">
                <a:latin typeface="Arial"/>
                <a:ea typeface="Arial"/>
                <a:cs typeface="Arial"/>
                <a:sym typeface="Arial"/>
              </a:defRPr>
            </a:pPr>
            <a:r>
              <a:t>Role and global impact of libraries and archives have changed tremendously</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Title 1"/>
          <p:cNvSpPr txBox="1">
            <a:spLocks noGrp="1"/>
          </p:cNvSpPr>
          <p:nvPr>
            <p:ph type="title"/>
          </p:nvPr>
        </p:nvSpPr>
        <p:spPr>
          <a:xfrm>
            <a:off x="672352" y="276873"/>
            <a:ext cx="11533868" cy="1398544"/>
          </a:xfrm>
          <a:prstGeom prst="rect">
            <a:avLst/>
          </a:prstGeom>
        </p:spPr>
        <p:txBody>
          <a:bodyPr/>
          <a:lstStyle>
            <a:lvl1pPr>
              <a:defRPr b="1">
                <a:solidFill>
                  <a:srgbClr val="00B050"/>
                </a:solidFill>
                <a:latin typeface="Arial"/>
                <a:ea typeface="Arial"/>
                <a:cs typeface="Arial"/>
                <a:sym typeface="Arial"/>
              </a:defRPr>
            </a:lvl1pPr>
          </a:lstStyle>
          <a:p>
            <a:r>
              <a:t>mandate of libraries &amp; archives</a:t>
            </a:r>
          </a:p>
        </p:txBody>
      </p:sp>
      <p:sp>
        <p:nvSpPr>
          <p:cNvPr id="203" name="Content Placeholder 2"/>
          <p:cNvSpPr txBox="1">
            <a:spLocks noGrp="1"/>
          </p:cNvSpPr>
          <p:nvPr>
            <p:ph type="body" idx="1"/>
          </p:nvPr>
        </p:nvSpPr>
        <p:spPr>
          <a:xfrm>
            <a:off x="1306285" y="1868993"/>
            <a:ext cx="10269416" cy="4518362"/>
          </a:xfrm>
          <a:prstGeom prst="rect">
            <a:avLst/>
          </a:prstGeom>
        </p:spPr>
        <p:txBody>
          <a:bodyPr/>
          <a:lstStyle/>
          <a:p>
            <a:pPr>
              <a:buClr>
                <a:srgbClr val="FF0000"/>
              </a:buClr>
              <a:defRPr sz="2200" b="1" cap="none">
                <a:latin typeface="Arial"/>
                <a:ea typeface="Arial"/>
                <a:cs typeface="Arial"/>
                <a:sym typeface="Arial"/>
              </a:defRPr>
            </a:pPr>
            <a:r>
              <a:t>Mandated by statute to meet our nation’s information needs</a:t>
            </a:r>
          </a:p>
          <a:p>
            <a:pPr>
              <a:buClr>
                <a:srgbClr val="FF0000"/>
              </a:buClr>
              <a:defRPr sz="2200" b="1" cap="none">
                <a:latin typeface="Arial"/>
                <a:ea typeface="Arial"/>
                <a:cs typeface="Arial"/>
                <a:sym typeface="Arial"/>
              </a:defRPr>
            </a:pPr>
            <a:r>
              <a:t>Serve users, creators and producers of knowledge</a:t>
            </a:r>
          </a:p>
          <a:p>
            <a:pPr>
              <a:buClr>
                <a:srgbClr val="FF0000"/>
              </a:buClr>
              <a:defRPr sz="2200" b="1" cap="none">
                <a:latin typeface="Arial"/>
                <a:ea typeface="Arial"/>
                <a:cs typeface="Arial"/>
                <a:sym typeface="Arial"/>
              </a:defRPr>
            </a:pPr>
            <a:r>
              <a:t>Teaching and related programmes, including literacy and copyright awareness training </a:t>
            </a:r>
          </a:p>
          <a:p>
            <a:pPr>
              <a:buClr>
                <a:srgbClr val="FF0000"/>
              </a:buClr>
              <a:defRPr sz="2200" b="1" cap="none">
                <a:latin typeface="Arial"/>
                <a:ea typeface="Arial"/>
                <a:cs typeface="Arial"/>
                <a:sym typeface="Arial"/>
              </a:defRPr>
            </a:pPr>
            <a:r>
              <a:t>Legal deposit libraries collect and preserve our documentary heritage for perpetuity</a:t>
            </a:r>
          </a:p>
          <a:p>
            <a:pPr>
              <a:buClr>
                <a:srgbClr val="FF0000"/>
              </a:buClr>
              <a:defRPr sz="2200" b="1" cap="none">
                <a:latin typeface="Arial"/>
                <a:ea typeface="Arial"/>
                <a:cs typeface="Arial"/>
                <a:sym typeface="Arial"/>
              </a:defRPr>
            </a:pPr>
            <a:r>
              <a:t>Key players in the knowledge chain </a:t>
            </a:r>
          </a:p>
          <a:p>
            <a:pPr>
              <a:buClr>
                <a:srgbClr val="FF0000"/>
              </a:buClr>
              <a:defRPr sz="2200" b="1" cap="none">
                <a:latin typeface="Arial"/>
                <a:ea typeface="Arial"/>
                <a:cs typeface="Arial"/>
                <a:sym typeface="Arial"/>
              </a:defRPr>
            </a:pPr>
            <a:r>
              <a:t>They are custodians, users, creators, promoters, producers, and increasingly, publishers of knowledge in the digital world. </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TextBox 2"/>
          <p:cNvSpPr txBox="1"/>
          <p:nvPr/>
        </p:nvSpPr>
        <p:spPr>
          <a:xfrm>
            <a:off x="498002" y="1848896"/>
            <a:ext cx="11454011" cy="500817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marL="342900" indent="-342900">
              <a:buClr>
                <a:srgbClr val="C00000"/>
              </a:buClr>
              <a:buSzPct val="100000"/>
              <a:buFont typeface="Arial"/>
              <a:buChar char="•"/>
              <a:defRPr sz="2200" b="1">
                <a:latin typeface="+mn-lt"/>
                <a:ea typeface="+mn-ea"/>
                <a:cs typeface="+mn-cs"/>
                <a:sym typeface="Calibri"/>
              </a:defRPr>
            </a:pPr>
            <a:r>
              <a:t>Copyright Act No. 98 of 1978 (as amended) – outdated - does not address digital era</a:t>
            </a:r>
          </a:p>
          <a:p>
            <a:pPr marL="342900" indent="-342900">
              <a:buClr>
                <a:srgbClr val="C00000"/>
              </a:buClr>
              <a:buSzPct val="100000"/>
              <a:buFont typeface="Arial"/>
              <a:buChar char="•"/>
              <a:defRPr sz="2200" b="1">
                <a:latin typeface="+mn-lt"/>
                <a:ea typeface="+mn-ea"/>
                <a:cs typeface="+mn-cs"/>
                <a:sym typeface="Calibri"/>
              </a:defRPr>
            </a:pPr>
            <a:endParaRPr/>
          </a:p>
          <a:p>
            <a:pPr marL="342900" indent="-342900">
              <a:buClr>
                <a:srgbClr val="C00000"/>
              </a:buClr>
              <a:buSzPct val="100000"/>
              <a:buFont typeface="Arial"/>
              <a:buChar char="•"/>
              <a:defRPr sz="2200" b="1">
                <a:latin typeface="+mn-lt"/>
                <a:ea typeface="+mn-ea"/>
                <a:cs typeface="+mn-cs"/>
                <a:sym typeface="Calibri"/>
              </a:defRPr>
            </a:pPr>
            <a:r>
              <a:t>Limited exceptions for library &amp; educational sectors (unchanged since 1978) </a:t>
            </a:r>
          </a:p>
          <a:p>
            <a:pPr marL="342900" indent="-342900">
              <a:buClr>
                <a:srgbClr val="C00000"/>
              </a:buClr>
              <a:buSzPct val="100000"/>
              <a:buFont typeface="Arial"/>
              <a:buChar char="•"/>
              <a:defRPr sz="2200" b="1">
                <a:latin typeface="+mn-lt"/>
                <a:ea typeface="+mn-ea"/>
                <a:cs typeface="+mn-cs"/>
                <a:sym typeface="Calibri"/>
              </a:defRPr>
            </a:pPr>
            <a:endParaRPr/>
          </a:p>
          <a:p>
            <a:pPr marL="342900" indent="-342900">
              <a:buClr>
                <a:srgbClr val="C00000"/>
              </a:buClr>
              <a:buSzPct val="100000"/>
              <a:buFont typeface="Arial"/>
              <a:buChar char="•"/>
              <a:defRPr sz="2200" b="1">
                <a:latin typeface="+mn-lt"/>
                <a:ea typeface="+mn-ea"/>
                <a:cs typeface="+mn-cs"/>
                <a:sym typeface="Calibri"/>
              </a:defRPr>
            </a:pPr>
            <a:r>
              <a:t>No exceptions for people with disabilities, nor galleries and museums</a:t>
            </a:r>
          </a:p>
          <a:p>
            <a:pPr marL="342900" indent="-342900">
              <a:buClr>
                <a:srgbClr val="C00000"/>
              </a:buClr>
              <a:buSzPct val="100000"/>
              <a:buFont typeface="Arial"/>
              <a:buChar char="•"/>
              <a:defRPr sz="2200" b="1">
                <a:latin typeface="+mn-lt"/>
                <a:ea typeface="+mn-ea"/>
                <a:cs typeface="+mn-cs"/>
                <a:sym typeface="Calibri"/>
              </a:defRPr>
            </a:pPr>
            <a:endParaRPr/>
          </a:p>
          <a:p>
            <a:pPr marL="342900" indent="-342900">
              <a:buClr>
                <a:srgbClr val="C00000"/>
              </a:buClr>
              <a:buSzPct val="100000"/>
              <a:buFont typeface="Arial"/>
              <a:buChar char="•"/>
              <a:defRPr sz="2200" b="1">
                <a:latin typeface="+mn-lt"/>
                <a:ea typeface="+mn-ea"/>
                <a:cs typeface="+mn-cs"/>
                <a:sym typeface="Calibri"/>
              </a:defRPr>
            </a:pPr>
            <a:r>
              <a:t>The library &amp; tertiary sectors have been calling for appropriate &amp; balanced amendments since 1998</a:t>
            </a:r>
          </a:p>
          <a:p>
            <a:pPr marL="342900" indent="-342900">
              <a:buClr>
                <a:srgbClr val="C00000"/>
              </a:buClr>
              <a:buSzPct val="100000"/>
              <a:buFont typeface="Arial"/>
              <a:buChar char="•"/>
              <a:defRPr sz="2200" b="1">
                <a:latin typeface="+mn-lt"/>
                <a:ea typeface="+mn-ea"/>
                <a:cs typeface="+mn-cs"/>
                <a:sym typeface="Calibri"/>
              </a:defRPr>
            </a:pPr>
            <a:endParaRPr/>
          </a:p>
          <a:p>
            <a:pPr marL="342900" indent="-342900">
              <a:buClr>
                <a:srgbClr val="C00000"/>
              </a:buClr>
              <a:buSzPct val="100000"/>
              <a:buFont typeface="Arial"/>
              <a:buChar char="•"/>
              <a:defRPr sz="2200" b="1">
                <a:latin typeface="+mn-lt"/>
                <a:ea typeface="+mn-ea"/>
                <a:cs typeface="+mn-cs"/>
                <a:sym typeface="Calibri"/>
              </a:defRPr>
            </a:pPr>
            <a:r>
              <a:t>In a digital world, authors, creators, researchers and others need a rich, vibrant public domain &amp; appropriate L &amp; Es </a:t>
            </a:r>
          </a:p>
          <a:p>
            <a:pPr marL="342900" indent="-342900">
              <a:buClr>
                <a:srgbClr val="C00000"/>
              </a:buClr>
              <a:buSzPct val="100000"/>
              <a:buFont typeface="Arial"/>
              <a:buChar char="•"/>
              <a:defRPr sz="2200" b="1">
                <a:solidFill>
                  <a:srgbClr val="0000FF"/>
                </a:solidFill>
                <a:latin typeface="+mn-lt"/>
                <a:ea typeface="+mn-ea"/>
                <a:cs typeface="+mn-cs"/>
                <a:sym typeface="Calibri"/>
              </a:defRPr>
            </a:pPr>
            <a:endParaRPr/>
          </a:p>
          <a:p>
            <a:pPr>
              <a:defRPr sz="2200" b="1">
                <a:solidFill>
                  <a:srgbClr val="0000FF"/>
                </a:solidFill>
                <a:latin typeface="+mn-lt"/>
                <a:ea typeface="+mn-ea"/>
                <a:cs typeface="+mn-cs"/>
                <a:sym typeface="Calibri"/>
              </a:defRPr>
            </a:pPr>
            <a:r>
              <a:t>Copyright Amendment Bill has very helpful and appropriate exceptions and limitations to address the needs of libraries and archives and their users in the digital world. </a:t>
            </a:r>
          </a:p>
        </p:txBody>
      </p:sp>
      <p:sp>
        <p:nvSpPr>
          <p:cNvPr id="208" name="Title 3"/>
          <p:cNvSpPr txBox="1">
            <a:spLocks noGrp="1"/>
          </p:cNvSpPr>
          <p:nvPr>
            <p:ph type="title"/>
          </p:nvPr>
        </p:nvSpPr>
        <p:spPr>
          <a:xfrm>
            <a:off x="834769" y="23391"/>
            <a:ext cx="10364453" cy="1422401"/>
          </a:xfrm>
          <a:prstGeom prst="rect">
            <a:avLst/>
          </a:prstGeom>
        </p:spPr>
        <p:txBody>
          <a:bodyPr/>
          <a:lstStyle/>
          <a:p>
            <a:pPr>
              <a:defRPr b="1">
                <a:solidFill>
                  <a:srgbClr val="00B050"/>
                </a:solidFill>
                <a:latin typeface="Arial"/>
                <a:ea typeface="Arial"/>
                <a:cs typeface="Arial"/>
                <a:sym typeface="Arial"/>
              </a:defRPr>
            </a:pPr>
            <a:r>
              <a:t>Current copyright law – a barrier </a:t>
            </a:r>
            <a:r>
              <a:rPr cap="none">
                <a:ln w="9525" cap="flat">
                  <a:solidFill>
                    <a:srgbClr val="000000"/>
                  </a:solidFill>
                  <a:prstDash val="solid"/>
                  <a:round/>
                </a:ln>
                <a:solidFill>
                  <a:srgbClr val="0000FF"/>
                </a:solidFill>
              </a:rPr>
              <a:t> </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Title 1"/>
          <p:cNvSpPr txBox="1">
            <a:spLocks noGrp="1"/>
          </p:cNvSpPr>
          <p:nvPr>
            <p:ph type="title"/>
          </p:nvPr>
        </p:nvSpPr>
        <p:spPr>
          <a:xfrm>
            <a:off x="1435509" y="618516"/>
            <a:ext cx="9842718" cy="1596178"/>
          </a:xfrm>
          <a:prstGeom prst="rect">
            <a:avLst/>
          </a:prstGeom>
        </p:spPr>
        <p:txBody>
          <a:bodyPr/>
          <a:lstStyle>
            <a:lvl1pPr>
              <a:defRPr b="1">
                <a:solidFill>
                  <a:srgbClr val="00B050"/>
                </a:solidFill>
                <a:latin typeface="Arial"/>
                <a:ea typeface="Arial"/>
                <a:cs typeface="Arial"/>
                <a:sym typeface="Arial"/>
              </a:defRPr>
            </a:lvl1pPr>
          </a:lstStyle>
          <a:p>
            <a:r>
              <a:t>CURRENT COPYRIGHT LAW – A BARRIER (cont’d) </a:t>
            </a:r>
          </a:p>
        </p:txBody>
      </p:sp>
      <p:sp>
        <p:nvSpPr>
          <p:cNvPr id="213" name="Content Placeholder 2"/>
          <p:cNvSpPr txBox="1">
            <a:spLocks noGrp="1"/>
          </p:cNvSpPr>
          <p:nvPr>
            <p:ph type="body" idx="1"/>
          </p:nvPr>
        </p:nvSpPr>
        <p:spPr>
          <a:xfrm>
            <a:off x="913773" y="1789471"/>
            <a:ext cx="10363828" cy="4709653"/>
          </a:xfrm>
          <a:prstGeom prst="rect">
            <a:avLst/>
          </a:prstGeom>
        </p:spPr>
        <p:txBody>
          <a:bodyPr/>
          <a:lstStyle/>
          <a:p>
            <a:pPr>
              <a:defRPr sz="2200" b="1" cap="none">
                <a:latin typeface="+mn-lt"/>
                <a:ea typeface="+mn-ea"/>
                <a:cs typeface="+mn-cs"/>
                <a:sym typeface="Calibri"/>
              </a:defRPr>
            </a:pPr>
            <a:endParaRPr/>
          </a:p>
          <a:p>
            <a:pPr>
              <a:buClr>
                <a:srgbClr val="C00000"/>
              </a:buClr>
              <a:defRPr sz="2200" b="1" cap="none">
                <a:latin typeface="Arial"/>
                <a:ea typeface="Arial"/>
                <a:cs typeface="Arial"/>
                <a:sym typeface="Arial"/>
              </a:defRPr>
            </a:pPr>
            <a:r>
              <a:t>Current copyright law affects access to information - severely hampers library and archival services </a:t>
            </a:r>
          </a:p>
          <a:p>
            <a:pPr>
              <a:buClr>
                <a:srgbClr val="C00000"/>
              </a:buClr>
              <a:defRPr sz="2200" b="1" cap="none">
                <a:latin typeface="Arial"/>
                <a:ea typeface="Arial"/>
                <a:cs typeface="Arial"/>
                <a:sym typeface="Arial"/>
              </a:defRPr>
            </a:pPr>
            <a:r>
              <a:t>Restricts or prevents sharing of information</a:t>
            </a:r>
          </a:p>
          <a:p>
            <a:pPr>
              <a:buClr>
                <a:srgbClr val="C00000"/>
              </a:buClr>
              <a:defRPr sz="2200" b="1" cap="none">
                <a:latin typeface="Arial"/>
                <a:ea typeface="Arial"/>
                <a:cs typeface="Arial"/>
                <a:sym typeface="Arial"/>
              </a:defRPr>
            </a:pPr>
            <a:r>
              <a:t>Prevents using material for exhibitions and historical commemorations </a:t>
            </a:r>
          </a:p>
          <a:p>
            <a:pPr>
              <a:buClr>
                <a:srgbClr val="C00000"/>
              </a:buClr>
              <a:defRPr sz="2200" b="1" cap="none">
                <a:latin typeface="Arial"/>
                <a:ea typeface="Arial"/>
                <a:cs typeface="Arial"/>
                <a:sym typeface="Arial"/>
              </a:defRPr>
            </a:pPr>
            <a:r>
              <a:t>Lack of access to information affects socio-economic development and prevents citizens from becoming active contributors to our economy. </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Title 1"/>
          <p:cNvSpPr txBox="1">
            <a:spLocks noGrp="1"/>
          </p:cNvSpPr>
          <p:nvPr>
            <p:ph type="title"/>
          </p:nvPr>
        </p:nvSpPr>
        <p:spPr>
          <a:prstGeom prst="rect">
            <a:avLst/>
          </a:prstGeom>
        </p:spPr>
        <p:txBody>
          <a:bodyPr/>
          <a:lstStyle>
            <a:lvl1pPr>
              <a:defRPr b="1">
                <a:solidFill>
                  <a:srgbClr val="00B050"/>
                </a:solidFill>
                <a:latin typeface="Arial"/>
                <a:ea typeface="Arial"/>
                <a:cs typeface="Arial"/>
                <a:sym typeface="Arial"/>
              </a:defRPr>
            </a:lvl1pPr>
          </a:lstStyle>
          <a:p>
            <a:r>
              <a:t>OUR CULTURAL HERITAGE AT RISK</a:t>
            </a:r>
          </a:p>
        </p:txBody>
      </p:sp>
      <p:sp>
        <p:nvSpPr>
          <p:cNvPr id="218" name="Content Placeholder 2"/>
          <p:cNvSpPr txBox="1">
            <a:spLocks noGrp="1"/>
          </p:cNvSpPr>
          <p:nvPr>
            <p:ph type="body" idx="1"/>
          </p:nvPr>
        </p:nvSpPr>
        <p:spPr>
          <a:xfrm>
            <a:off x="913773" y="2367091"/>
            <a:ext cx="10363828" cy="3424108"/>
          </a:xfrm>
          <a:prstGeom prst="rect">
            <a:avLst/>
          </a:prstGeom>
        </p:spPr>
        <p:txBody>
          <a:bodyPr/>
          <a:lstStyle/>
          <a:p>
            <a:pPr marL="214884" indent="-214884" defTabSz="859536">
              <a:lnSpc>
                <a:spcPct val="96000"/>
              </a:lnSpc>
              <a:spcBef>
                <a:spcPts val="900"/>
              </a:spcBef>
              <a:defRPr sz="1598" b="1" cap="none">
                <a:latin typeface="Arial"/>
                <a:ea typeface="Arial"/>
                <a:cs typeface="Arial"/>
                <a:sym typeface="Arial"/>
              </a:defRPr>
            </a:pPr>
            <a:r>
              <a:t>The current Act restricts digitisation, conversion from old to new technologies, and format-shifting for preservation and access purposes.</a:t>
            </a:r>
          </a:p>
          <a:p>
            <a:pPr marL="214884" indent="-214884" defTabSz="859536">
              <a:lnSpc>
                <a:spcPct val="96000"/>
              </a:lnSpc>
              <a:spcBef>
                <a:spcPts val="900"/>
              </a:spcBef>
              <a:defRPr sz="1598" b="1" cap="none">
                <a:latin typeface="Arial"/>
                <a:ea typeface="Arial"/>
                <a:cs typeface="Arial"/>
                <a:sym typeface="Arial"/>
              </a:defRPr>
            </a:pPr>
            <a:r>
              <a:t>In April 2021, the reality of no provisions for digital curation in the Act was starkly highlighted when valuable and irreplaceable collections were burned in the fire in the Jagger Reading Room at the University of Cape Town. </a:t>
            </a:r>
          </a:p>
          <a:p>
            <a:pPr marL="214884" indent="-214884" defTabSz="859536">
              <a:lnSpc>
                <a:spcPct val="96000"/>
              </a:lnSpc>
              <a:spcBef>
                <a:spcPts val="900"/>
              </a:spcBef>
              <a:defRPr sz="1598" b="1" cap="none">
                <a:latin typeface="Arial"/>
                <a:ea typeface="Arial"/>
                <a:cs typeface="Arial"/>
                <a:sym typeface="Arial"/>
              </a:defRPr>
            </a:pPr>
            <a:r>
              <a:t>The archived and published print collections kept in the reading room were consumed by the flames.  These included the vast majority of the African Studies Published Print Collection (approximately 70 000 items), the entire African Studies Film Collection on DVD (approximately 3 500), all the UCT university calendars, some of the heavily used government publication documents from South Africa and across the continent, and manuscripts and archives kept in the reading room for processing, digitisation or awaiting transfer after being digitised.</a:t>
            </a:r>
          </a:p>
          <a:p>
            <a:pPr marL="214884" indent="-214884" defTabSz="859536">
              <a:lnSpc>
                <a:spcPct val="96000"/>
              </a:lnSpc>
              <a:spcBef>
                <a:spcPts val="900"/>
              </a:spcBef>
              <a:defRPr sz="1598" b="1" cap="none">
                <a:latin typeface="Arial"/>
                <a:ea typeface="Arial"/>
                <a:cs typeface="Arial"/>
                <a:sym typeface="Arial"/>
              </a:defRPr>
            </a:pPr>
            <a:r>
              <a:t>The later fire at the House of Assembly at Parliament highlighted yet again the shortcomings of our current copyright law </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 name="Title 1"/>
          <p:cNvSpPr txBox="1">
            <a:spLocks noGrp="1"/>
          </p:cNvSpPr>
          <p:nvPr>
            <p:ph type="title"/>
          </p:nvPr>
        </p:nvSpPr>
        <p:spPr>
          <a:xfrm>
            <a:off x="650928" y="215152"/>
            <a:ext cx="10702873" cy="1475537"/>
          </a:xfrm>
          <a:prstGeom prst="rect">
            <a:avLst/>
          </a:prstGeom>
        </p:spPr>
        <p:txBody>
          <a:bodyPr/>
          <a:lstStyle/>
          <a:p>
            <a:pPr>
              <a:defRPr b="1">
                <a:solidFill>
                  <a:srgbClr val="00B050"/>
                </a:solidFill>
                <a:latin typeface="Arial"/>
                <a:ea typeface="Arial"/>
                <a:cs typeface="Arial"/>
                <a:sym typeface="Arial"/>
              </a:defRPr>
            </a:pPr>
            <a:r>
              <a:t>FRAMEWORK OF AMENDMENT BILL </a:t>
            </a:r>
            <a:r>
              <a:rPr cap="none">
                <a:ln w="9525" cap="flat">
                  <a:solidFill>
                    <a:srgbClr val="000000"/>
                  </a:solidFill>
                  <a:prstDash val="solid"/>
                  <a:round/>
                </a:ln>
                <a:solidFill>
                  <a:srgbClr val="0000FF"/>
                </a:solidFill>
                <a:latin typeface="Aharoni"/>
                <a:ea typeface="Aharoni"/>
                <a:cs typeface="Aharoni"/>
                <a:sym typeface="Aharoni"/>
              </a:rPr>
              <a:t> </a:t>
            </a:r>
          </a:p>
        </p:txBody>
      </p:sp>
      <p:sp>
        <p:nvSpPr>
          <p:cNvPr id="223" name="Content Placeholder 2"/>
          <p:cNvSpPr txBox="1">
            <a:spLocks noGrp="1"/>
          </p:cNvSpPr>
          <p:nvPr>
            <p:ph type="body" idx="1"/>
          </p:nvPr>
        </p:nvSpPr>
        <p:spPr>
          <a:xfrm>
            <a:off x="727152" y="1876543"/>
            <a:ext cx="11179714" cy="4843345"/>
          </a:xfrm>
          <a:prstGeom prst="rect">
            <a:avLst/>
          </a:prstGeom>
        </p:spPr>
        <p:txBody>
          <a:bodyPr/>
          <a:lstStyle/>
          <a:p>
            <a:pPr>
              <a:buClr>
                <a:srgbClr val="C00000"/>
              </a:buClr>
              <a:defRPr b="1" cap="none">
                <a:latin typeface="+mn-lt"/>
                <a:ea typeface="+mn-ea"/>
                <a:cs typeface="+mn-cs"/>
                <a:sym typeface="Calibri"/>
              </a:defRPr>
            </a:pPr>
            <a:r>
              <a:t>Bill was informed by international, regional and local research reports, WIPO Treaties, Treaty proposals and studies on limitations and exceptions for libraries and archives, as well as other documents, policies, and our Constitution. </a:t>
            </a:r>
          </a:p>
          <a:p>
            <a:pPr>
              <a:buClr>
                <a:srgbClr val="C00000"/>
              </a:buClr>
              <a:defRPr b="1" cap="none">
                <a:latin typeface="+mn-lt"/>
                <a:ea typeface="+mn-ea"/>
                <a:cs typeface="+mn-cs"/>
                <a:sym typeface="Calibri"/>
              </a:defRPr>
            </a:pPr>
            <a:r>
              <a:t>Many of the sections in the Bill were adopted from the EIFL Model copyright law and clauses from other progressive copyright laws around the globe.</a:t>
            </a:r>
          </a:p>
          <a:p>
            <a:pPr>
              <a:buClr>
                <a:srgbClr val="C00000"/>
              </a:buClr>
              <a:defRPr b="1" cap="none">
                <a:latin typeface="+mn-lt"/>
                <a:ea typeface="+mn-ea"/>
                <a:cs typeface="+mn-cs"/>
                <a:sym typeface="Calibri"/>
              </a:defRPr>
            </a:pPr>
            <a:r>
              <a:t>LIASA believes the Bill is aligned to our Constitution and international Treaties and Conventions. </a:t>
            </a:r>
          </a:p>
          <a:p>
            <a:pPr>
              <a:buClr>
                <a:srgbClr val="C00000"/>
              </a:buClr>
              <a:defRPr b="1" cap="none">
                <a:latin typeface="+mn-lt"/>
                <a:ea typeface="+mn-ea"/>
                <a:cs typeface="+mn-cs"/>
                <a:sym typeface="Calibri"/>
              </a:defRPr>
            </a:pPr>
            <a:r>
              <a:t>The Bill remedies unconstitutional issues in the current law. </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 name="Title 1"/>
          <p:cNvSpPr txBox="1">
            <a:spLocks noGrp="1"/>
          </p:cNvSpPr>
          <p:nvPr>
            <p:ph type="title"/>
          </p:nvPr>
        </p:nvSpPr>
        <p:spPr>
          <a:xfrm>
            <a:off x="403123" y="618518"/>
            <a:ext cx="10875103" cy="819757"/>
          </a:xfrm>
          <a:prstGeom prst="rect">
            <a:avLst/>
          </a:prstGeom>
        </p:spPr>
        <p:txBody>
          <a:bodyPr/>
          <a:lstStyle>
            <a:lvl1pPr>
              <a:defRPr b="1">
                <a:solidFill>
                  <a:srgbClr val="00B050"/>
                </a:solidFill>
                <a:latin typeface="Arial"/>
                <a:ea typeface="Arial"/>
                <a:cs typeface="Arial"/>
                <a:sym typeface="Arial"/>
              </a:defRPr>
            </a:lvl1pPr>
          </a:lstStyle>
          <a:p>
            <a:r>
              <a:t>L &amp; Es for libraries &amp; archives in cab</a:t>
            </a:r>
          </a:p>
        </p:txBody>
      </p:sp>
      <p:sp>
        <p:nvSpPr>
          <p:cNvPr id="228" name="Content Placeholder 2"/>
          <p:cNvSpPr txBox="1">
            <a:spLocks noGrp="1"/>
          </p:cNvSpPr>
          <p:nvPr>
            <p:ph type="body" idx="1"/>
          </p:nvPr>
        </p:nvSpPr>
        <p:spPr>
          <a:xfrm>
            <a:off x="940152" y="1899138"/>
            <a:ext cx="10131598" cy="5553714"/>
          </a:xfrm>
          <a:prstGeom prst="rect">
            <a:avLst/>
          </a:prstGeom>
        </p:spPr>
        <p:txBody>
          <a:bodyPr/>
          <a:lstStyle/>
          <a:p>
            <a:pPr marL="0" indent="0">
              <a:buSzTx/>
              <a:buNone/>
              <a:defRPr sz="2200" b="1" cap="none">
                <a:latin typeface="+mn-lt"/>
                <a:ea typeface="+mn-ea"/>
                <a:cs typeface="+mn-cs"/>
                <a:sym typeface="Calibri"/>
              </a:defRPr>
            </a:pPr>
            <a:r>
              <a:t>Section 19 C of the Bill provides practical </a:t>
            </a:r>
            <a:r>
              <a:rPr>
                <a:solidFill>
                  <a:srgbClr val="0000FF"/>
                </a:solidFill>
              </a:rPr>
              <a:t>limitations and exceptions </a:t>
            </a:r>
            <a:r>
              <a:t>to enable and empower Libraries and Archives to carry out their full statutory mandates, without having to clear copyright and pay high fees for everything related to the digital environment. </a:t>
            </a:r>
          </a:p>
          <a:p>
            <a:pPr marL="0" indent="0">
              <a:buSzTx/>
              <a:buNone/>
              <a:defRPr sz="2200" b="1" cap="none">
                <a:latin typeface="+mn-lt"/>
                <a:ea typeface="+mn-ea"/>
                <a:cs typeface="+mn-cs"/>
                <a:sym typeface="Calibri"/>
              </a:defRPr>
            </a:pPr>
            <a:r>
              <a:t>See: General exceptions regarding protection of copyright work for libraries, archives, museums and galleries -  </a:t>
            </a:r>
            <a:r>
              <a:rPr u="sng">
                <a:solidFill>
                  <a:srgbClr val="0033CC"/>
                </a:solidFill>
                <a:uFill>
                  <a:solidFill>
                    <a:srgbClr val="0033CC"/>
                  </a:solidFill>
                </a:uFill>
                <a:hlinkClick r:id="rId3"/>
              </a:rPr>
              <a:t>https://libguides.wits.ac.za/ld.php?content_id=49099809</a:t>
            </a:r>
          </a:p>
          <a:p>
            <a:pPr marL="0" indent="0">
              <a:buSzTx/>
              <a:buNone/>
              <a:defRPr sz="2200" b="1" cap="none">
                <a:latin typeface="+mn-lt"/>
                <a:ea typeface="+mn-ea"/>
                <a:cs typeface="+mn-cs"/>
                <a:sym typeface="Calibri"/>
              </a:defRPr>
            </a:pPr>
            <a:endParaRPr u="sng">
              <a:solidFill>
                <a:srgbClr val="0033CC"/>
              </a:solidFill>
              <a:uFill>
                <a:solidFill>
                  <a:srgbClr val="0033CC"/>
                </a:solidFill>
              </a:uFill>
              <a:hlinkClick r:id="rId3"/>
            </a:endParaRPr>
          </a:p>
          <a:p>
            <a:pPr marL="0" indent="0">
              <a:buSzTx/>
              <a:buNone/>
              <a:defRPr sz="2200" b="1" cap="none">
                <a:latin typeface="+mn-lt"/>
                <a:ea typeface="+mn-ea"/>
                <a:cs typeface="+mn-cs"/>
                <a:sym typeface="Calibri"/>
              </a:defRPr>
            </a:pPr>
            <a:r>
              <a:t>LIASA supports the above exceptions, as well as those for fair use, exceptions for research and education, computer programs, and all those relevant to people with disabilities.  </a:t>
            </a:r>
          </a:p>
        </p:txBody>
      </p:sp>
    </p:spTree>
  </p:cSld>
  <p:clrMapOvr>
    <a:masterClrMapping/>
  </p:clrMapOvr>
  <p:transition spd="med"/>
</p:sld>
</file>

<file path=ppt/theme/theme1.xml><?xml version="1.0" encoding="utf-8"?>
<a:theme xmlns:a="http://schemas.openxmlformats.org/drawingml/2006/main" name="Droplet">
  <a:themeElements>
    <a:clrScheme name="Droplet">
      <a:dk1>
        <a:srgbClr val="000000"/>
      </a:dk1>
      <a:lt1>
        <a:srgbClr val="FFFFFF"/>
      </a:lt1>
      <a:dk2>
        <a:srgbClr val="A7A7A7"/>
      </a:dk2>
      <a:lt2>
        <a:srgbClr val="535353"/>
      </a:lt2>
      <a:accent1>
        <a:srgbClr val="2FA3EE"/>
      </a:accent1>
      <a:accent2>
        <a:srgbClr val="4BCAAD"/>
      </a:accent2>
      <a:accent3>
        <a:srgbClr val="86C157"/>
      </a:accent3>
      <a:accent4>
        <a:srgbClr val="D99C3F"/>
      </a:accent4>
      <a:accent5>
        <a:srgbClr val="CE6633"/>
      </a:accent5>
      <a:accent6>
        <a:srgbClr val="A35DD1"/>
      </a:accent6>
      <a:hlink>
        <a:srgbClr val="0000FF"/>
      </a:hlink>
      <a:folHlink>
        <a:srgbClr val="FF00FF"/>
      </a:folHlink>
    </a:clrScheme>
    <a:fontScheme name="Droplet">
      <a:majorFont>
        <a:latin typeface="Helvetica"/>
        <a:ea typeface="Helvetica"/>
        <a:cs typeface="Helvetica"/>
      </a:majorFont>
      <a:minorFont>
        <a:latin typeface="Calibri"/>
        <a:ea typeface="Calibri"/>
        <a:cs typeface="Calibri"/>
      </a:minorFont>
    </a:fontScheme>
    <a:fmtScheme name="Drople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28000"/>
              </a:srgbClr>
            </a:outerShdw>
          </a:effectLst>
        </a:effectStyle>
        <a:effectStyle>
          <a:effectLst>
            <a:outerShdw blurRad="50800" dist="25400" dir="5400000" rotWithShape="0">
              <a:srgbClr val="000000">
                <a:alpha val="28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flat">
          <a:solidFill>
            <a:schemeClr val="accent1"/>
          </a:solidFill>
          <a:prstDash val="solid"/>
          <a:round/>
        </a:ln>
        <a:effectLst>
          <a:outerShdw blurRad="50800" dist="25400" dir="5400000" rotWithShape="0">
            <a:srgbClr val="000000">
              <a:alpha val="28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w Cen MT"/>
            <a:ea typeface="Tw Cen MT"/>
            <a:cs typeface="Tw Cen MT"/>
            <a:sym typeface="Tw Cen M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5875"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w Cen MT"/>
            <a:ea typeface="Tw Cen MT"/>
            <a:cs typeface="Tw Cen MT"/>
            <a:sym typeface="Tw Cen M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roplet">
  <a:themeElements>
    <a:clrScheme name="Droplet">
      <a:dk1>
        <a:srgbClr val="000000"/>
      </a:dk1>
      <a:lt1>
        <a:srgbClr val="FFFFFF"/>
      </a:lt1>
      <a:dk2>
        <a:srgbClr val="A7A7A7"/>
      </a:dk2>
      <a:lt2>
        <a:srgbClr val="535353"/>
      </a:lt2>
      <a:accent1>
        <a:srgbClr val="2FA3EE"/>
      </a:accent1>
      <a:accent2>
        <a:srgbClr val="4BCAAD"/>
      </a:accent2>
      <a:accent3>
        <a:srgbClr val="86C157"/>
      </a:accent3>
      <a:accent4>
        <a:srgbClr val="D99C3F"/>
      </a:accent4>
      <a:accent5>
        <a:srgbClr val="CE6633"/>
      </a:accent5>
      <a:accent6>
        <a:srgbClr val="A35DD1"/>
      </a:accent6>
      <a:hlink>
        <a:srgbClr val="0000FF"/>
      </a:hlink>
      <a:folHlink>
        <a:srgbClr val="FF00FF"/>
      </a:folHlink>
    </a:clrScheme>
    <a:fontScheme name="Droplet">
      <a:majorFont>
        <a:latin typeface="Helvetica"/>
        <a:ea typeface="Helvetica"/>
        <a:cs typeface="Helvetica"/>
      </a:majorFont>
      <a:minorFont>
        <a:latin typeface="Calibri"/>
        <a:ea typeface="Calibri"/>
        <a:cs typeface="Calibri"/>
      </a:minorFont>
    </a:fontScheme>
    <a:fmtScheme name="Drople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28000"/>
              </a:srgbClr>
            </a:outerShdw>
          </a:effectLst>
        </a:effectStyle>
        <a:effectStyle>
          <a:effectLst>
            <a:outerShdw blurRad="50800" dist="25400" dir="5400000" rotWithShape="0">
              <a:srgbClr val="000000">
                <a:alpha val="28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flat">
          <a:solidFill>
            <a:schemeClr val="accent1"/>
          </a:solidFill>
          <a:prstDash val="solid"/>
          <a:round/>
        </a:ln>
        <a:effectLst>
          <a:outerShdw blurRad="50800" dist="25400" dir="5400000" rotWithShape="0">
            <a:srgbClr val="000000">
              <a:alpha val="28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w Cen MT"/>
            <a:ea typeface="Tw Cen MT"/>
            <a:cs typeface="Tw Cen MT"/>
            <a:sym typeface="Tw Cen M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5875"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Tw Cen MT"/>
            <a:ea typeface="Tw Cen MT"/>
            <a:cs typeface="Tw Cen MT"/>
            <a:sym typeface="Tw Cen M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TotalTime>
  <Words>3738</Words>
  <Application>Microsoft Office PowerPoint</Application>
  <PresentationFormat>Custom</PresentationFormat>
  <Paragraphs>160</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Droplet</vt:lpstr>
      <vt:lpstr>                              </vt:lpstr>
      <vt:lpstr>Who is Liasa? </vt:lpstr>
      <vt:lpstr>role &amp; GLOBAL IMPACT  OF LIBRARIES &amp; ARCHIVES </vt:lpstr>
      <vt:lpstr>mandate of libraries &amp; archives</vt:lpstr>
      <vt:lpstr>Current copyright law – a barrier  </vt:lpstr>
      <vt:lpstr>CURRENT COPYRIGHT LAW – A BARRIER (cont’d) </vt:lpstr>
      <vt:lpstr>OUR CULTURAL HERITAGE AT RISK</vt:lpstr>
      <vt:lpstr>FRAMEWORK OF AMENDMENT BILL  </vt:lpstr>
      <vt:lpstr>L &amp; Es for libraries &amp; archives in cab</vt:lpstr>
      <vt:lpstr>Benefits of cab for sa </vt:lpstr>
      <vt:lpstr>conclusion </vt:lpstr>
      <vt:lpstr>THANK YOU       https://www.liasa.org.za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Charlie Molepo</dc:creator>
  <cp:lastModifiedBy>USER</cp:lastModifiedBy>
  <cp:revision>1</cp:revision>
  <dcterms:modified xsi:type="dcterms:W3CDTF">2023-02-24T16:39:32Z</dcterms:modified>
</cp:coreProperties>
</file>