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Lst>
  <p:notesMasterIdLst>
    <p:notesMasterId r:id="rId15"/>
  </p:notesMasterIdLst>
  <p:sldIdLst>
    <p:sldId id="285" r:id="rId3"/>
    <p:sldId id="3504" r:id="rId4"/>
    <p:sldId id="300" r:id="rId5"/>
    <p:sldId id="3494" r:id="rId6"/>
    <p:sldId id="3495" r:id="rId7"/>
    <p:sldId id="3501" r:id="rId8"/>
    <p:sldId id="3496" r:id="rId9"/>
    <p:sldId id="3497" r:id="rId10"/>
    <p:sldId id="3502" r:id="rId11"/>
    <p:sldId id="3503" r:id="rId12"/>
    <p:sldId id="3498" r:id="rId13"/>
    <p:sldId id="3492" r:id="rId14"/>
  </p:sldIdLst>
  <p:sldSz cx="9144000" cy="721836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xmlns="">
        <p15:guide id="1" orient="horz" pos="2274">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hudu Marubini" initials="MM" lastIdx="2" clrIdx="0">
    <p:extLst>
      <p:ext uri="{19B8F6BF-5375-455C-9EA6-DF929625EA0E}">
        <p15:presenceInfo xmlns:p15="http://schemas.microsoft.com/office/powerpoint/2012/main" xmlns="" userId="S-1-5-21-4159790729-1882530873-3797819339-18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D28"/>
    <a:srgbClr val="006600"/>
    <a:srgbClr val="D8A851"/>
    <a:srgbClr val="FFFFFF"/>
    <a:srgbClr val="4A7EBB"/>
    <a:srgbClr val="825B32"/>
    <a:srgbClr val="BB8F53"/>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54" autoAdjust="0"/>
    <p:restoredTop sz="85487" autoAdjust="0"/>
  </p:normalViewPr>
  <p:slideViewPr>
    <p:cSldViewPr>
      <p:cViewPr varScale="1">
        <p:scale>
          <a:sx n="59" d="100"/>
          <a:sy n="59" d="100"/>
        </p:scale>
        <p:origin x="-1884" y="-78"/>
      </p:cViewPr>
      <p:guideLst>
        <p:guide orient="horz" pos="2274"/>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AA8E0E-908C-43B0-B4FC-9366F9DC8820}" type="datetimeFigureOut">
              <a:rPr lang="en-ZA" smtClean="0"/>
              <a:pPr/>
              <a:t>2023/02/17</a:t>
            </a:fld>
            <a:endParaRPr lang="en-ZA"/>
          </a:p>
        </p:txBody>
      </p:sp>
      <p:sp>
        <p:nvSpPr>
          <p:cNvPr id="4" name="Slide Image Placeholder 3"/>
          <p:cNvSpPr>
            <a:spLocks noGrp="1" noRot="1" noChangeAspect="1"/>
          </p:cNvSpPr>
          <p:nvPr>
            <p:ph type="sldImg" idx="2"/>
          </p:nvPr>
        </p:nvSpPr>
        <p:spPr>
          <a:xfrm>
            <a:off x="1474788" y="1143000"/>
            <a:ext cx="3908425"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136DE8-A651-4B1B-8623-57C1021CBDD7}" type="slidenum">
              <a:rPr lang="en-ZA" smtClean="0"/>
              <a:pPr/>
              <a:t>‹#›</a:t>
            </a:fld>
            <a:endParaRPr lang="en-ZA"/>
          </a:p>
        </p:txBody>
      </p:sp>
    </p:spTree>
    <p:extLst>
      <p:ext uri="{BB962C8B-B14F-4D97-AF65-F5344CB8AC3E}">
        <p14:creationId xmlns:p14="http://schemas.microsoft.com/office/powerpoint/2010/main" xmlns="" val="372977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0136DE8-A651-4B1B-8623-57C1021CBDD7}" type="slidenum">
              <a:rPr lang="en-ZA" smtClean="0"/>
              <a:pPr/>
              <a:t>1</a:t>
            </a:fld>
            <a:endParaRPr lang="en-ZA"/>
          </a:p>
        </p:txBody>
      </p:sp>
    </p:spTree>
    <p:extLst>
      <p:ext uri="{BB962C8B-B14F-4D97-AF65-F5344CB8AC3E}">
        <p14:creationId xmlns:p14="http://schemas.microsoft.com/office/powerpoint/2010/main" xmlns="" val="3360269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pPr/>
              <a:t>3</a:t>
            </a:fld>
            <a:endParaRPr lang="en-ZA"/>
          </a:p>
        </p:txBody>
      </p:sp>
    </p:spTree>
    <p:extLst>
      <p:ext uri="{BB962C8B-B14F-4D97-AF65-F5344CB8AC3E}">
        <p14:creationId xmlns:p14="http://schemas.microsoft.com/office/powerpoint/2010/main" xmlns="" val="238703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0136DE8-A651-4B1B-8623-57C1021CBDD7}" type="slidenum">
              <a:rPr lang="en-ZA" smtClean="0"/>
              <a:pPr/>
              <a:t>7</a:t>
            </a:fld>
            <a:endParaRPr lang="en-ZA"/>
          </a:p>
        </p:txBody>
      </p:sp>
    </p:spTree>
    <p:extLst>
      <p:ext uri="{BB962C8B-B14F-4D97-AF65-F5344CB8AC3E}">
        <p14:creationId xmlns:p14="http://schemas.microsoft.com/office/powerpoint/2010/main" xmlns="" val="3390713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pPr/>
              <a:t>11</a:t>
            </a:fld>
            <a:endParaRPr lang="en-ZA"/>
          </a:p>
        </p:txBody>
      </p:sp>
    </p:spTree>
    <p:extLst>
      <p:ext uri="{BB962C8B-B14F-4D97-AF65-F5344CB8AC3E}">
        <p14:creationId xmlns:p14="http://schemas.microsoft.com/office/powerpoint/2010/main" xmlns="" val="3142839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4"/>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8"/>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57B411B2-47E7-41A9-97B7-CE994FB1F78D}"/>
              </a:ext>
            </a:extLst>
          </p:cNvPr>
          <p:cNvSpPr>
            <a:spLocks noGrp="1"/>
          </p:cNvSpPr>
          <p:nvPr>
            <p:ph type="dt" sz="half" idx="10"/>
          </p:nvPr>
        </p:nvSpPr>
        <p:spPr/>
        <p:txBody>
          <a:bodyPr/>
          <a:lstStyle>
            <a:lvl1pPr>
              <a:defRPr/>
            </a:lvl1pPr>
          </a:lstStyle>
          <a:p>
            <a:pPr>
              <a:defRPr/>
            </a:pPr>
            <a:fld id="{9CF4AFA2-CA4D-4E02-80C4-8CE52B8AEBE6}" type="datetime1">
              <a:rPr lang="en-ZA" smtClean="0"/>
              <a:pPr>
                <a:defRPr/>
              </a:pPr>
              <a:t>2023/02/17</a:t>
            </a:fld>
            <a:endParaRPr lang="en-ZA"/>
          </a:p>
        </p:txBody>
      </p:sp>
      <p:sp>
        <p:nvSpPr>
          <p:cNvPr id="5" name="Footer Placeholder 4">
            <a:extLst>
              <a:ext uri="{FF2B5EF4-FFF2-40B4-BE49-F238E27FC236}">
                <a16:creationId xmlns:a16="http://schemas.microsoft.com/office/drawing/2014/main" xmlns="" id="{EA212777-D5D3-4486-A303-70D63E9D696D}"/>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0C2759B0-1311-4E79-88C1-A4445A2EA402}"/>
              </a:ext>
            </a:extLst>
          </p:cNvPr>
          <p:cNvSpPr>
            <a:spLocks noGrp="1"/>
          </p:cNvSpPr>
          <p:nvPr>
            <p:ph type="sldNum" sz="quarter" idx="12"/>
          </p:nvPr>
        </p:nvSpPr>
        <p:spPr/>
        <p:txBody>
          <a:bodyPr/>
          <a:lstStyle>
            <a:lvl1pPr>
              <a:defRPr/>
            </a:lvl1pPr>
          </a:lstStyle>
          <a:p>
            <a:pPr>
              <a:defRPr/>
            </a:pPr>
            <a:fld id="{5DF84101-F012-4736-A77B-49BDC073F9BC}" type="slidenum">
              <a:rPr lang="en-ZA" altLang="en-US"/>
              <a:pPr>
                <a:defRPr/>
              </a:pPr>
              <a:t>‹#›</a:t>
            </a:fld>
            <a:endParaRPr lang="en-ZA" altLang="en-US"/>
          </a:p>
        </p:txBody>
      </p:sp>
    </p:spTree>
    <p:extLst>
      <p:ext uri="{BB962C8B-B14F-4D97-AF65-F5344CB8AC3E}">
        <p14:creationId xmlns:p14="http://schemas.microsoft.com/office/powerpoint/2010/main" xmlns="" val="2837510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2F22899F-BC71-4CB9-B98D-16E8150CDAEB}"/>
              </a:ext>
            </a:extLst>
          </p:cNvPr>
          <p:cNvSpPr>
            <a:spLocks noGrp="1"/>
          </p:cNvSpPr>
          <p:nvPr>
            <p:ph type="dt" sz="half" idx="10"/>
          </p:nvPr>
        </p:nvSpPr>
        <p:spPr/>
        <p:txBody>
          <a:bodyPr/>
          <a:lstStyle>
            <a:lvl1pPr>
              <a:defRPr/>
            </a:lvl1pPr>
          </a:lstStyle>
          <a:p>
            <a:pPr>
              <a:defRPr/>
            </a:pPr>
            <a:fld id="{265F3A24-B99A-4D00-8214-30812FFD1AB3}" type="datetime1">
              <a:rPr lang="en-ZA" smtClean="0"/>
              <a:pPr>
                <a:defRPr/>
              </a:pPr>
              <a:t>2023/02/17</a:t>
            </a:fld>
            <a:endParaRPr lang="en-ZA"/>
          </a:p>
        </p:txBody>
      </p:sp>
      <p:sp>
        <p:nvSpPr>
          <p:cNvPr id="5" name="Footer Placeholder 4">
            <a:extLst>
              <a:ext uri="{FF2B5EF4-FFF2-40B4-BE49-F238E27FC236}">
                <a16:creationId xmlns:a16="http://schemas.microsoft.com/office/drawing/2014/main" xmlns="" id="{4F8194E6-EB73-48BC-A9E6-152C934BC68D}"/>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7084F586-0855-44EF-A1BA-7AD1C123D7FA}"/>
              </a:ext>
            </a:extLst>
          </p:cNvPr>
          <p:cNvSpPr>
            <a:spLocks noGrp="1"/>
          </p:cNvSpPr>
          <p:nvPr>
            <p:ph type="sldNum" sz="quarter" idx="12"/>
          </p:nvPr>
        </p:nvSpPr>
        <p:spPr/>
        <p:txBody>
          <a:bodyPr/>
          <a:lstStyle>
            <a:lvl1pPr>
              <a:defRPr/>
            </a:lvl1pPr>
          </a:lstStyle>
          <a:p>
            <a:pPr>
              <a:defRPr/>
            </a:pPr>
            <a:fld id="{A3640F39-E313-4AB0-B28D-D57E78753638}" type="slidenum">
              <a:rPr lang="en-ZA" altLang="en-US"/>
              <a:pPr>
                <a:defRPr/>
              </a:pPr>
              <a:t>‹#›</a:t>
            </a:fld>
            <a:endParaRPr lang="en-ZA" altLang="en-US"/>
          </a:p>
        </p:txBody>
      </p:sp>
    </p:spTree>
    <p:extLst>
      <p:ext uri="{BB962C8B-B14F-4D97-AF65-F5344CB8AC3E}">
        <p14:creationId xmlns:p14="http://schemas.microsoft.com/office/powerpoint/2010/main" xmlns="" val="339183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2"/>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1" y="289072"/>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A4A74BBC-67ED-42B2-B857-61C3A3C6E499}"/>
              </a:ext>
            </a:extLst>
          </p:cNvPr>
          <p:cNvSpPr>
            <a:spLocks noGrp="1"/>
          </p:cNvSpPr>
          <p:nvPr>
            <p:ph type="dt" sz="half" idx="10"/>
          </p:nvPr>
        </p:nvSpPr>
        <p:spPr/>
        <p:txBody>
          <a:bodyPr/>
          <a:lstStyle>
            <a:lvl1pPr>
              <a:defRPr/>
            </a:lvl1pPr>
          </a:lstStyle>
          <a:p>
            <a:pPr>
              <a:defRPr/>
            </a:pPr>
            <a:fld id="{164652C6-294D-414D-955D-DF576E82DE92}" type="datetime1">
              <a:rPr lang="en-ZA" smtClean="0"/>
              <a:pPr>
                <a:defRPr/>
              </a:pPr>
              <a:t>2023/02/17</a:t>
            </a:fld>
            <a:endParaRPr lang="en-ZA"/>
          </a:p>
        </p:txBody>
      </p:sp>
      <p:sp>
        <p:nvSpPr>
          <p:cNvPr id="5" name="Footer Placeholder 4">
            <a:extLst>
              <a:ext uri="{FF2B5EF4-FFF2-40B4-BE49-F238E27FC236}">
                <a16:creationId xmlns:a16="http://schemas.microsoft.com/office/drawing/2014/main" xmlns="" id="{3A91A646-90ED-4A11-B9A9-58D5DBA31F1C}"/>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47AD58B1-FF44-4CB4-8CAC-694EFA167F8B}"/>
              </a:ext>
            </a:extLst>
          </p:cNvPr>
          <p:cNvSpPr>
            <a:spLocks noGrp="1"/>
          </p:cNvSpPr>
          <p:nvPr>
            <p:ph type="sldNum" sz="quarter" idx="12"/>
          </p:nvPr>
        </p:nvSpPr>
        <p:spPr/>
        <p:txBody>
          <a:bodyPr/>
          <a:lstStyle>
            <a:lvl1pPr>
              <a:defRPr/>
            </a:lvl1pPr>
          </a:lstStyle>
          <a:p>
            <a:pPr>
              <a:defRPr/>
            </a:pPr>
            <a:fld id="{3CC6C7E4-28C6-472C-811D-C43794E6E774}" type="slidenum">
              <a:rPr lang="en-ZA" altLang="en-US"/>
              <a:pPr>
                <a:defRPr/>
              </a:pPr>
              <a:t>‹#›</a:t>
            </a:fld>
            <a:endParaRPr lang="en-ZA" altLang="en-US"/>
          </a:p>
        </p:txBody>
      </p:sp>
    </p:spTree>
    <p:extLst>
      <p:ext uri="{BB962C8B-B14F-4D97-AF65-F5344CB8AC3E}">
        <p14:creationId xmlns:p14="http://schemas.microsoft.com/office/powerpoint/2010/main" xmlns="" val="2075553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4"/>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8"/>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4DB0FEDE-3C0D-4A64-A197-7D23CF8A3F6B}"/>
              </a:ext>
            </a:extLst>
          </p:cNvPr>
          <p:cNvSpPr>
            <a:spLocks noGrp="1"/>
          </p:cNvSpPr>
          <p:nvPr>
            <p:ph type="dt" sz="half" idx="10"/>
          </p:nvPr>
        </p:nvSpPr>
        <p:spPr/>
        <p:txBody>
          <a:bodyPr/>
          <a:lstStyle>
            <a:lvl1pPr>
              <a:defRPr/>
            </a:lvl1pPr>
          </a:lstStyle>
          <a:p>
            <a:pPr>
              <a:defRPr/>
            </a:pPr>
            <a:fld id="{DC496745-3DEB-47F8-A007-29CE61882B9A}" type="datetime1">
              <a:rPr lang="en-ZA" smtClean="0"/>
              <a:pPr>
                <a:defRPr/>
              </a:pPr>
              <a:t>2023/02/17</a:t>
            </a:fld>
            <a:endParaRPr lang="en-ZA"/>
          </a:p>
        </p:txBody>
      </p:sp>
      <p:sp>
        <p:nvSpPr>
          <p:cNvPr id="5" name="Footer Placeholder 4">
            <a:extLst>
              <a:ext uri="{FF2B5EF4-FFF2-40B4-BE49-F238E27FC236}">
                <a16:creationId xmlns:a16="http://schemas.microsoft.com/office/drawing/2014/main" xmlns="" id="{A293A6C2-4BC3-4863-B80A-E713C98B1AB9}"/>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355BBDE0-BC7B-4590-882B-570B383F8C4E}"/>
              </a:ext>
            </a:extLst>
          </p:cNvPr>
          <p:cNvSpPr>
            <a:spLocks noGrp="1"/>
          </p:cNvSpPr>
          <p:nvPr>
            <p:ph type="sldNum" sz="quarter" idx="12"/>
          </p:nvPr>
        </p:nvSpPr>
        <p:spPr/>
        <p:txBody>
          <a:bodyPr/>
          <a:lstStyle>
            <a:lvl1pPr>
              <a:defRPr/>
            </a:lvl1pPr>
          </a:lstStyle>
          <a:p>
            <a:pPr>
              <a:defRPr/>
            </a:pPr>
            <a:fld id="{05092EE5-7D39-406A-B36D-2B7BA428CE99}" type="slidenum">
              <a:rPr lang="en-ZA" altLang="en-US"/>
              <a:pPr>
                <a:defRPr/>
              </a:pPr>
              <a:t>‹#›</a:t>
            </a:fld>
            <a:endParaRPr lang="en-ZA" altLang="en-US"/>
          </a:p>
        </p:txBody>
      </p:sp>
    </p:spTree>
    <p:extLst>
      <p:ext uri="{BB962C8B-B14F-4D97-AF65-F5344CB8AC3E}">
        <p14:creationId xmlns:p14="http://schemas.microsoft.com/office/powerpoint/2010/main" xmlns="" val="711865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2DE387D8-D53E-42D6-8F4E-832876D32FB1}"/>
              </a:ext>
            </a:extLst>
          </p:cNvPr>
          <p:cNvSpPr>
            <a:spLocks noGrp="1"/>
          </p:cNvSpPr>
          <p:nvPr>
            <p:ph type="dt" sz="half" idx="10"/>
          </p:nvPr>
        </p:nvSpPr>
        <p:spPr/>
        <p:txBody>
          <a:bodyPr/>
          <a:lstStyle>
            <a:lvl1pPr>
              <a:defRPr/>
            </a:lvl1pPr>
          </a:lstStyle>
          <a:p>
            <a:pPr>
              <a:defRPr/>
            </a:pPr>
            <a:fld id="{3E32B900-2D2A-47C8-A3BE-46F321E272F0}" type="datetime1">
              <a:rPr lang="en-ZA" smtClean="0"/>
              <a:pPr>
                <a:defRPr/>
              </a:pPr>
              <a:t>2023/02/17</a:t>
            </a:fld>
            <a:endParaRPr lang="en-ZA"/>
          </a:p>
        </p:txBody>
      </p:sp>
      <p:sp>
        <p:nvSpPr>
          <p:cNvPr id="5" name="Footer Placeholder 4">
            <a:extLst>
              <a:ext uri="{FF2B5EF4-FFF2-40B4-BE49-F238E27FC236}">
                <a16:creationId xmlns:a16="http://schemas.microsoft.com/office/drawing/2014/main" xmlns="" id="{0B8C01A1-3A0F-4E58-8BE2-2FDD6971AE0F}"/>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B799C705-2AB1-4415-831D-4ED335F6616E}"/>
              </a:ext>
            </a:extLst>
          </p:cNvPr>
          <p:cNvSpPr>
            <a:spLocks noGrp="1"/>
          </p:cNvSpPr>
          <p:nvPr>
            <p:ph type="sldNum" sz="quarter" idx="12"/>
          </p:nvPr>
        </p:nvSpPr>
        <p:spPr/>
        <p:txBody>
          <a:bodyPr/>
          <a:lstStyle>
            <a:lvl1pPr>
              <a:defRPr/>
            </a:lvl1pPr>
          </a:lstStyle>
          <a:p>
            <a:pPr>
              <a:defRPr/>
            </a:pPr>
            <a:fld id="{A753658E-FF1E-4BC1-9791-A6B1576F85F1}" type="slidenum">
              <a:rPr lang="en-ZA" altLang="en-US"/>
              <a:pPr>
                <a:defRPr/>
              </a:pPr>
              <a:t>‹#›</a:t>
            </a:fld>
            <a:endParaRPr lang="en-ZA" altLang="en-US"/>
          </a:p>
        </p:txBody>
      </p:sp>
    </p:spTree>
    <p:extLst>
      <p:ext uri="{BB962C8B-B14F-4D97-AF65-F5344CB8AC3E}">
        <p14:creationId xmlns:p14="http://schemas.microsoft.com/office/powerpoint/2010/main" xmlns="" val="989608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638469"/>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4"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BE7FAC1-E396-43EF-9CD2-E7858288A531}"/>
              </a:ext>
            </a:extLst>
          </p:cNvPr>
          <p:cNvSpPr>
            <a:spLocks noGrp="1"/>
          </p:cNvSpPr>
          <p:nvPr>
            <p:ph type="dt" sz="half" idx="10"/>
          </p:nvPr>
        </p:nvSpPr>
        <p:spPr/>
        <p:txBody>
          <a:bodyPr/>
          <a:lstStyle>
            <a:lvl1pPr>
              <a:defRPr/>
            </a:lvl1pPr>
          </a:lstStyle>
          <a:p>
            <a:pPr>
              <a:defRPr/>
            </a:pPr>
            <a:fld id="{D8ED41A1-9AD3-42E7-8601-E63231B3ED53}" type="datetime1">
              <a:rPr lang="en-ZA" smtClean="0"/>
              <a:pPr>
                <a:defRPr/>
              </a:pPr>
              <a:t>2023/02/17</a:t>
            </a:fld>
            <a:endParaRPr lang="en-ZA"/>
          </a:p>
        </p:txBody>
      </p:sp>
      <p:sp>
        <p:nvSpPr>
          <p:cNvPr id="5" name="Footer Placeholder 4">
            <a:extLst>
              <a:ext uri="{FF2B5EF4-FFF2-40B4-BE49-F238E27FC236}">
                <a16:creationId xmlns:a16="http://schemas.microsoft.com/office/drawing/2014/main" xmlns="" id="{C2A9D6BF-80AC-43D0-9625-2C27B6AFC50A}"/>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ACF561CC-409F-40ED-A952-F35BC8BABF33}"/>
              </a:ext>
            </a:extLst>
          </p:cNvPr>
          <p:cNvSpPr>
            <a:spLocks noGrp="1"/>
          </p:cNvSpPr>
          <p:nvPr>
            <p:ph type="sldNum" sz="quarter" idx="12"/>
          </p:nvPr>
        </p:nvSpPr>
        <p:spPr/>
        <p:txBody>
          <a:bodyPr/>
          <a:lstStyle>
            <a:lvl1pPr>
              <a:defRPr/>
            </a:lvl1pPr>
          </a:lstStyle>
          <a:p>
            <a:pPr>
              <a:defRPr/>
            </a:pPr>
            <a:fld id="{6DB4D43D-6922-47E6-BC05-E977939B27B3}" type="slidenum">
              <a:rPr lang="en-ZA" altLang="en-US"/>
              <a:pPr>
                <a:defRPr/>
              </a:pPr>
              <a:t>‹#›</a:t>
            </a:fld>
            <a:endParaRPr lang="en-ZA" altLang="en-US"/>
          </a:p>
        </p:txBody>
      </p:sp>
    </p:spTree>
    <p:extLst>
      <p:ext uri="{BB962C8B-B14F-4D97-AF65-F5344CB8AC3E}">
        <p14:creationId xmlns:p14="http://schemas.microsoft.com/office/powerpoint/2010/main" xmlns="" val="4226748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1"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xmlns="" id="{CAF3F778-7C89-409C-A075-B37DDE6FDC41}"/>
              </a:ext>
            </a:extLst>
          </p:cNvPr>
          <p:cNvSpPr>
            <a:spLocks noGrp="1"/>
          </p:cNvSpPr>
          <p:nvPr>
            <p:ph type="dt" sz="half" idx="10"/>
          </p:nvPr>
        </p:nvSpPr>
        <p:spPr/>
        <p:txBody>
          <a:bodyPr/>
          <a:lstStyle>
            <a:lvl1pPr>
              <a:defRPr/>
            </a:lvl1pPr>
          </a:lstStyle>
          <a:p>
            <a:pPr>
              <a:defRPr/>
            </a:pPr>
            <a:fld id="{05AEEBAE-BD9D-439A-A194-9C771A3E7660}" type="datetime1">
              <a:rPr lang="en-ZA" smtClean="0"/>
              <a:pPr>
                <a:defRPr/>
              </a:pPr>
              <a:t>2023/02/17</a:t>
            </a:fld>
            <a:endParaRPr lang="en-ZA"/>
          </a:p>
        </p:txBody>
      </p:sp>
      <p:sp>
        <p:nvSpPr>
          <p:cNvPr id="6" name="Footer Placeholder 4">
            <a:extLst>
              <a:ext uri="{FF2B5EF4-FFF2-40B4-BE49-F238E27FC236}">
                <a16:creationId xmlns:a16="http://schemas.microsoft.com/office/drawing/2014/main" xmlns="" id="{9D297192-9F0E-46B2-96AB-5ED7FFB9F7DC}"/>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DD825FC5-3685-4A47-A641-2ECE794F3856}"/>
              </a:ext>
            </a:extLst>
          </p:cNvPr>
          <p:cNvSpPr>
            <a:spLocks noGrp="1"/>
          </p:cNvSpPr>
          <p:nvPr>
            <p:ph type="sldNum" sz="quarter" idx="12"/>
          </p:nvPr>
        </p:nvSpPr>
        <p:spPr/>
        <p:txBody>
          <a:bodyPr/>
          <a:lstStyle>
            <a:lvl1pPr>
              <a:defRPr/>
            </a:lvl1pPr>
          </a:lstStyle>
          <a:p>
            <a:pPr>
              <a:defRPr/>
            </a:pPr>
            <a:fld id="{A625C3F6-1761-4476-BC8D-4624571B6DFB}" type="slidenum">
              <a:rPr lang="en-ZA" altLang="en-US"/>
              <a:pPr>
                <a:defRPr/>
              </a:pPr>
              <a:t>‹#›</a:t>
            </a:fld>
            <a:endParaRPr lang="en-ZA" altLang="en-US"/>
          </a:p>
        </p:txBody>
      </p:sp>
    </p:spTree>
    <p:extLst>
      <p:ext uri="{BB962C8B-B14F-4D97-AF65-F5344CB8AC3E}">
        <p14:creationId xmlns:p14="http://schemas.microsoft.com/office/powerpoint/2010/main" xmlns="" val="3077578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1"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xmlns="" id="{6ECFF3E3-CD77-4333-8505-661B696851D3}"/>
              </a:ext>
            </a:extLst>
          </p:cNvPr>
          <p:cNvSpPr>
            <a:spLocks noGrp="1"/>
          </p:cNvSpPr>
          <p:nvPr>
            <p:ph type="dt" sz="half" idx="10"/>
          </p:nvPr>
        </p:nvSpPr>
        <p:spPr/>
        <p:txBody>
          <a:bodyPr/>
          <a:lstStyle>
            <a:lvl1pPr>
              <a:defRPr/>
            </a:lvl1pPr>
          </a:lstStyle>
          <a:p>
            <a:pPr>
              <a:defRPr/>
            </a:pPr>
            <a:fld id="{53C08F73-C13F-4805-9B2E-7C34D5C46B8A}" type="datetime1">
              <a:rPr lang="en-ZA" smtClean="0"/>
              <a:pPr>
                <a:defRPr/>
              </a:pPr>
              <a:t>2023/02/17</a:t>
            </a:fld>
            <a:endParaRPr lang="en-ZA"/>
          </a:p>
        </p:txBody>
      </p:sp>
      <p:sp>
        <p:nvSpPr>
          <p:cNvPr id="8" name="Footer Placeholder 4">
            <a:extLst>
              <a:ext uri="{FF2B5EF4-FFF2-40B4-BE49-F238E27FC236}">
                <a16:creationId xmlns:a16="http://schemas.microsoft.com/office/drawing/2014/main" xmlns="" id="{9161776C-9665-4D77-8E7C-80F62819BCF6}"/>
              </a:ext>
            </a:extLst>
          </p:cNvPr>
          <p:cNvSpPr>
            <a:spLocks noGrp="1"/>
          </p:cNvSpPr>
          <p:nvPr>
            <p:ph type="ftr" sz="quarter" idx="11"/>
          </p:nvPr>
        </p:nvSpPr>
        <p:spPr/>
        <p:txBody>
          <a:bodyPr/>
          <a:lstStyle>
            <a:lvl1pPr>
              <a:defRPr/>
            </a:lvl1pPr>
          </a:lstStyle>
          <a:p>
            <a:pPr>
              <a:defRPr/>
            </a:pPr>
            <a:endParaRPr lang="en-ZA"/>
          </a:p>
        </p:txBody>
      </p:sp>
      <p:sp>
        <p:nvSpPr>
          <p:cNvPr id="9" name="Slide Number Placeholder 5">
            <a:extLst>
              <a:ext uri="{FF2B5EF4-FFF2-40B4-BE49-F238E27FC236}">
                <a16:creationId xmlns:a16="http://schemas.microsoft.com/office/drawing/2014/main" xmlns="" id="{CA78E670-1051-48F8-9827-C4EF64DE84CC}"/>
              </a:ext>
            </a:extLst>
          </p:cNvPr>
          <p:cNvSpPr>
            <a:spLocks noGrp="1"/>
          </p:cNvSpPr>
          <p:nvPr>
            <p:ph type="sldNum" sz="quarter" idx="12"/>
          </p:nvPr>
        </p:nvSpPr>
        <p:spPr/>
        <p:txBody>
          <a:bodyPr/>
          <a:lstStyle>
            <a:lvl1pPr>
              <a:defRPr/>
            </a:lvl1pPr>
          </a:lstStyle>
          <a:p>
            <a:pPr>
              <a:defRPr/>
            </a:pPr>
            <a:fld id="{DC7D8500-2241-494A-BC45-23B489442050}" type="slidenum">
              <a:rPr lang="en-ZA" altLang="en-US"/>
              <a:pPr>
                <a:defRPr/>
              </a:pPr>
              <a:t>‹#›</a:t>
            </a:fld>
            <a:endParaRPr lang="en-ZA" altLang="en-US"/>
          </a:p>
        </p:txBody>
      </p:sp>
    </p:spTree>
    <p:extLst>
      <p:ext uri="{BB962C8B-B14F-4D97-AF65-F5344CB8AC3E}">
        <p14:creationId xmlns:p14="http://schemas.microsoft.com/office/powerpoint/2010/main" xmlns="" val="1196571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xmlns="" id="{64051C4A-56DB-42BF-8873-0D6BF86D521E}"/>
              </a:ext>
            </a:extLst>
          </p:cNvPr>
          <p:cNvSpPr>
            <a:spLocks noGrp="1"/>
          </p:cNvSpPr>
          <p:nvPr>
            <p:ph type="dt" sz="half" idx="10"/>
          </p:nvPr>
        </p:nvSpPr>
        <p:spPr/>
        <p:txBody>
          <a:bodyPr/>
          <a:lstStyle>
            <a:lvl1pPr>
              <a:defRPr/>
            </a:lvl1pPr>
          </a:lstStyle>
          <a:p>
            <a:pPr>
              <a:defRPr/>
            </a:pPr>
            <a:fld id="{3891085D-1C67-4D20-937B-96CB161213A2}" type="datetime1">
              <a:rPr lang="en-ZA" smtClean="0"/>
              <a:pPr>
                <a:defRPr/>
              </a:pPr>
              <a:t>2023/02/17</a:t>
            </a:fld>
            <a:endParaRPr lang="en-ZA"/>
          </a:p>
        </p:txBody>
      </p:sp>
      <p:sp>
        <p:nvSpPr>
          <p:cNvPr id="4" name="Footer Placeholder 4">
            <a:extLst>
              <a:ext uri="{FF2B5EF4-FFF2-40B4-BE49-F238E27FC236}">
                <a16:creationId xmlns:a16="http://schemas.microsoft.com/office/drawing/2014/main" xmlns="" id="{5CDEBE6C-CF08-4C63-ACD8-FABE57849065}"/>
              </a:ext>
            </a:extLst>
          </p:cNvPr>
          <p:cNvSpPr>
            <a:spLocks noGrp="1"/>
          </p:cNvSpPr>
          <p:nvPr>
            <p:ph type="ftr" sz="quarter" idx="11"/>
          </p:nvPr>
        </p:nvSpPr>
        <p:spPr/>
        <p:txBody>
          <a:bodyPr/>
          <a:lstStyle>
            <a:lvl1pPr>
              <a:defRPr/>
            </a:lvl1pPr>
          </a:lstStyle>
          <a:p>
            <a:pPr>
              <a:defRPr/>
            </a:pPr>
            <a:endParaRPr lang="en-ZA"/>
          </a:p>
        </p:txBody>
      </p:sp>
      <p:sp>
        <p:nvSpPr>
          <p:cNvPr id="5" name="Slide Number Placeholder 5">
            <a:extLst>
              <a:ext uri="{FF2B5EF4-FFF2-40B4-BE49-F238E27FC236}">
                <a16:creationId xmlns:a16="http://schemas.microsoft.com/office/drawing/2014/main" xmlns="" id="{F1691BD1-0D32-435F-8EEA-83338A2ADD2C}"/>
              </a:ext>
            </a:extLst>
          </p:cNvPr>
          <p:cNvSpPr>
            <a:spLocks noGrp="1"/>
          </p:cNvSpPr>
          <p:nvPr>
            <p:ph type="sldNum" sz="quarter" idx="12"/>
          </p:nvPr>
        </p:nvSpPr>
        <p:spPr/>
        <p:txBody>
          <a:bodyPr/>
          <a:lstStyle>
            <a:lvl1pPr>
              <a:defRPr/>
            </a:lvl1pPr>
          </a:lstStyle>
          <a:p>
            <a:pPr>
              <a:defRPr/>
            </a:pPr>
            <a:fld id="{1E5DC3CF-C6D8-40DF-BF9E-1C73B889F625}" type="slidenum">
              <a:rPr lang="en-ZA" altLang="en-US"/>
              <a:pPr>
                <a:defRPr/>
              </a:pPr>
              <a:t>‹#›</a:t>
            </a:fld>
            <a:endParaRPr lang="en-ZA" altLang="en-US"/>
          </a:p>
        </p:txBody>
      </p:sp>
    </p:spTree>
    <p:extLst>
      <p:ext uri="{BB962C8B-B14F-4D97-AF65-F5344CB8AC3E}">
        <p14:creationId xmlns:p14="http://schemas.microsoft.com/office/powerpoint/2010/main" xmlns="" val="3923679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3CE048FB-DCCF-4996-A944-452FC00D890E}"/>
              </a:ext>
            </a:extLst>
          </p:cNvPr>
          <p:cNvSpPr>
            <a:spLocks noGrp="1"/>
          </p:cNvSpPr>
          <p:nvPr>
            <p:ph type="dt" sz="half" idx="10"/>
          </p:nvPr>
        </p:nvSpPr>
        <p:spPr/>
        <p:txBody>
          <a:bodyPr/>
          <a:lstStyle>
            <a:lvl1pPr>
              <a:defRPr/>
            </a:lvl1pPr>
          </a:lstStyle>
          <a:p>
            <a:pPr>
              <a:defRPr/>
            </a:pPr>
            <a:fld id="{9C10BF21-3818-4ACC-84CE-68978517900C}" type="datetime1">
              <a:rPr lang="en-ZA" smtClean="0"/>
              <a:pPr>
                <a:defRPr/>
              </a:pPr>
              <a:t>2023/02/17</a:t>
            </a:fld>
            <a:endParaRPr lang="en-ZA"/>
          </a:p>
        </p:txBody>
      </p:sp>
      <p:sp>
        <p:nvSpPr>
          <p:cNvPr id="3" name="Footer Placeholder 4">
            <a:extLst>
              <a:ext uri="{FF2B5EF4-FFF2-40B4-BE49-F238E27FC236}">
                <a16:creationId xmlns:a16="http://schemas.microsoft.com/office/drawing/2014/main" xmlns="" id="{2B3DA1FE-D69F-4B7F-9DBF-A17875ADB7FC}"/>
              </a:ext>
            </a:extLst>
          </p:cNvPr>
          <p:cNvSpPr>
            <a:spLocks noGrp="1"/>
          </p:cNvSpPr>
          <p:nvPr>
            <p:ph type="ftr" sz="quarter" idx="11"/>
          </p:nvPr>
        </p:nvSpPr>
        <p:spPr/>
        <p:txBody>
          <a:bodyPr/>
          <a:lstStyle>
            <a:lvl1pPr>
              <a:defRPr/>
            </a:lvl1pPr>
          </a:lstStyle>
          <a:p>
            <a:pPr>
              <a:defRPr/>
            </a:pPr>
            <a:endParaRPr lang="en-ZA"/>
          </a:p>
        </p:txBody>
      </p:sp>
      <p:sp>
        <p:nvSpPr>
          <p:cNvPr id="4" name="Slide Number Placeholder 5">
            <a:extLst>
              <a:ext uri="{FF2B5EF4-FFF2-40B4-BE49-F238E27FC236}">
                <a16:creationId xmlns:a16="http://schemas.microsoft.com/office/drawing/2014/main" xmlns="" id="{F58BEB1D-1D44-432A-87EF-247727B38926}"/>
              </a:ext>
            </a:extLst>
          </p:cNvPr>
          <p:cNvSpPr>
            <a:spLocks noGrp="1"/>
          </p:cNvSpPr>
          <p:nvPr>
            <p:ph type="sldNum" sz="quarter" idx="12"/>
          </p:nvPr>
        </p:nvSpPr>
        <p:spPr/>
        <p:txBody>
          <a:bodyPr/>
          <a:lstStyle>
            <a:lvl1pPr>
              <a:defRPr/>
            </a:lvl1pPr>
          </a:lstStyle>
          <a:p>
            <a:pPr>
              <a:defRPr/>
            </a:pPr>
            <a:fld id="{249B13D9-EE8C-407E-8F82-0E63939E7E2D}" type="slidenum">
              <a:rPr lang="en-ZA" altLang="en-US"/>
              <a:pPr>
                <a:defRPr/>
              </a:pPr>
              <a:t>‹#›</a:t>
            </a:fld>
            <a:endParaRPr lang="en-ZA" altLang="en-US"/>
          </a:p>
        </p:txBody>
      </p:sp>
    </p:spTree>
    <p:extLst>
      <p:ext uri="{BB962C8B-B14F-4D97-AF65-F5344CB8AC3E}">
        <p14:creationId xmlns:p14="http://schemas.microsoft.com/office/powerpoint/2010/main" xmlns="" val="2470041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400"/>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6ADEE6AD-69EC-47B7-9306-5373C55A953D}"/>
              </a:ext>
            </a:extLst>
          </p:cNvPr>
          <p:cNvSpPr>
            <a:spLocks noGrp="1"/>
          </p:cNvSpPr>
          <p:nvPr>
            <p:ph type="dt" sz="half" idx="10"/>
          </p:nvPr>
        </p:nvSpPr>
        <p:spPr/>
        <p:txBody>
          <a:bodyPr/>
          <a:lstStyle>
            <a:lvl1pPr>
              <a:defRPr/>
            </a:lvl1pPr>
          </a:lstStyle>
          <a:p>
            <a:pPr>
              <a:defRPr/>
            </a:pPr>
            <a:fld id="{9F8BD876-C861-45C1-A514-B95C4156A5EF}" type="datetime1">
              <a:rPr lang="en-ZA" smtClean="0"/>
              <a:pPr>
                <a:defRPr/>
              </a:pPr>
              <a:t>2023/02/17</a:t>
            </a:fld>
            <a:endParaRPr lang="en-ZA"/>
          </a:p>
        </p:txBody>
      </p:sp>
      <p:sp>
        <p:nvSpPr>
          <p:cNvPr id="6" name="Footer Placeholder 4">
            <a:extLst>
              <a:ext uri="{FF2B5EF4-FFF2-40B4-BE49-F238E27FC236}">
                <a16:creationId xmlns:a16="http://schemas.microsoft.com/office/drawing/2014/main" xmlns="" id="{5AF9FF23-2DF8-4B19-99D3-2189950E37E9}"/>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14F7B1F0-FB78-4A5E-9040-75BAE6B6BAB0}"/>
              </a:ext>
            </a:extLst>
          </p:cNvPr>
          <p:cNvSpPr>
            <a:spLocks noGrp="1"/>
          </p:cNvSpPr>
          <p:nvPr>
            <p:ph type="sldNum" sz="quarter" idx="12"/>
          </p:nvPr>
        </p:nvSpPr>
        <p:spPr/>
        <p:txBody>
          <a:bodyPr/>
          <a:lstStyle>
            <a:lvl1pPr>
              <a:defRPr/>
            </a:lvl1pPr>
          </a:lstStyle>
          <a:p>
            <a:pPr>
              <a:defRPr/>
            </a:pPr>
            <a:fld id="{67929990-A635-4E71-ACA4-0374BC0A1ECB}" type="slidenum">
              <a:rPr lang="en-ZA" altLang="en-US"/>
              <a:pPr>
                <a:defRPr/>
              </a:pPr>
              <a:t>‹#›</a:t>
            </a:fld>
            <a:endParaRPr lang="en-ZA" altLang="en-US"/>
          </a:p>
        </p:txBody>
      </p:sp>
    </p:spTree>
    <p:extLst>
      <p:ext uri="{BB962C8B-B14F-4D97-AF65-F5344CB8AC3E}">
        <p14:creationId xmlns:p14="http://schemas.microsoft.com/office/powerpoint/2010/main" xmlns="" val="260186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0A20C03F-762E-44C7-B6BA-2D8BDA31ED0A}"/>
              </a:ext>
            </a:extLst>
          </p:cNvPr>
          <p:cNvSpPr>
            <a:spLocks noGrp="1"/>
          </p:cNvSpPr>
          <p:nvPr>
            <p:ph type="dt" sz="half" idx="10"/>
          </p:nvPr>
        </p:nvSpPr>
        <p:spPr/>
        <p:txBody>
          <a:bodyPr/>
          <a:lstStyle>
            <a:lvl1pPr>
              <a:defRPr/>
            </a:lvl1pPr>
          </a:lstStyle>
          <a:p>
            <a:pPr>
              <a:defRPr/>
            </a:pPr>
            <a:fld id="{07B8A883-5FC0-41D5-8B6A-ED42B52797D7}" type="datetime1">
              <a:rPr lang="en-ZA" smtClean="0"/>
              <a:pPr>
                <a:defRPr/>
              </a:pPr>
              <a:t>2023/02/17</a:t>
            </a:fld>
            <a:endParaRPr lang="en-ZA"/>
          </a:p>
        </p:txBody>
      </p:sp>
      <p:sp>
        <p:nvSpPr>
          <p:cNvPr id="5" name="Footer Placeholder 4">
            <a:extLst>
              <a:ext uri="{FF2B5EF4-FFF2-40B4-BE49-F238E27FC236}">
                <a16:creationId xmlns:a16="http://schemas.microsoft.com/office/drawing/2014/main" xmlns="" id="{53358346-8834-45F2-9444-1A398D3E6955}"/>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AF5BB38E-720D-4FDF-8177-D513A14CFD35}"/>
              </a:ext>
            </a:extLst>
          </p:cNvPr>
          <p:cNvSpPr>
            <a:spLocks noGrp="1"/>
          </p:cNvSpPr>
          <p:nvPr>
            <p:ph type="sldNum" sz="quarter" idx="12"/>
          </p:nvPr>
        </p:nvSpPr>
        <p:spPr/>
        <p:txBody>
          <a:bodyPr/>
          <a:lstStyle>
            <a:lvl1pPr>
              <a:defRPr/>
            </a:lvl1pPr>
          </a:lstStyle>
          <a:p>
            <a:pPr>
              <a:defRPr/>
            </a:pPr>
            <a:fld id="{F691BFF7-B4A0-4675-A480-E8332642E6D4}" type="slidenum">
              <a:rPr lang="en-ZA" altLang="en-US"/>
              <a:pPr>
                <a:defRPr/>
              </a:pPr>
              <a:t>‹#›</a:t>
            </a:fld>
            <a:endParaRPr lang="en-ZA" altLang="en-US"/>
          </a:p>
        </p:txBody>
      </p:sp>
    </p:spTree>
    <p:extLst>
      <p:ext uri="{BB962C8B-B14F-4D97-AF65-F5344CB8AC3E}">
        <p14:creationId xmlns:p14="http://schemas.microsoft.com/office/powerpoint/2010/main" xmlns="" val="2117623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649374"/>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85742C8D-35B8-40E1-B22F-C95482710E89}"/>
              </a:ext>
            </a:extLst>
          </p:cNvPr>
          <p:cNvSpPr>
            <a:spLocks noGrp="1"/>
          </p:cNvSpPr>
          <p:nvPr>
            <p:ph type="dt" sz="half" idx="10"/>
          </p:nvPr>
        </p:nvSpPr>
        <p:spPr/>
        <p:txBody>
          <a:bodyPr/>
          <a:lstStyle>
            <a:lvl1pPr>
              <a:defRPr/>
            </a:lvl1pPr>
          </a:lstStyle>
          <a:p>
            <a:pPr>
              <a:defRPr/>
            </a:pPr>
            <a:fld id="{A665C79F-D904-43F8-A3BC-E79BA909E73F}" type="datetime1">
              <a:rPr lang="en-ZA" smtClean="0"/>
              <a:pPr>
                <a:defRPr/>
              </a:pPr>
              <a:t>2023/02/17</a:t>
            </a:fld>
            <a:endParaRPr lang="en-ZA"/>
          </a:p>
        </p:txBody>
      </p:sp>
      <p:sp>
        <p:nvSpPr>
          <p:cNvPr id="6" name="Footer Placeholder 4">
            <a:extLst>
              <a:ext uri="{FF2B5EF4-FFF2-40B4-BE49-F238E27FC236}">
                <a16:creationId xmlns:a16="http://schemas.microsoft.com/office/drawing/2014/main" xmlns="" id="{815BF853-ABE9-4202-8A2E-2548F1096F71}"/>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60A64396-34C2-426A-A5FD-85FEAC52A2F8}"/>
              </a:ext>
            </a:extLst>
          </p:cNvPr>
          <p:cNvSpPr>
            <a:spLocks noGrp="1"/>
          </p:cNvSpPr>
          <p:nvPr>
            <p:ph type="sldNum" sz="quarter" idx="12"/>
          </p:nvPr>
        </p:nvSpPr>
        <p:spPr/>
        <p:txBody>
          <a:bodyPr/>
          <a:lstStyle>
            <a:lvl1pPr>
              <a:defRPr/>
            </a:lvl1pPr>
          </a:lstStyle>
          <a:p>
            <a:pPr>
              <a:defRPr/>
            </a:pPr>
            <a:fld id="{A30E843E-B185-4B8E-A1E3-DB57B0BDE79C}" type="slidenum">
              <a:rPr lang="en-ZA" altLang="en-US"/>
              <a:pPr>
                <a:defRPr/>
              </a:pPr>
              <a:t>‹#›</a:t>
            </a:fld>
            <a:endParaRPr lang="en-ZA" altLang="en-US"/>
          </a:p>
        </p:txBody>
      </p:sp>
    </p:spTree>
    <p:extLst>
      <p:ext uri="{BB962C8B-B14F-4D97-AF65-F5344CB8AC3E}">
        <p14:creationId xmlns:p14="http://schemas.microsoft.com/office/powerpoint/2010/main" xmlns="" val="2024856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8EA12B65-0EAD-41CD-9B56-FD47515361D8}"/>
              </a:ext>
            </a:extLst>
          </p:cNvPr>
          <p:cNvSpPr>
            <a:spLocks noGrp="1"/>
          </p:cNvSpPr>
          <p:nvPr>
            <p:ph type="dt" sz="half" idx="10"/>
          </p:nvPr>
        </p:nvSpPr>
        <p:spPr/>
        <p:txBody>
          <a:bodyPr/>
          <a:lstStyle>
            <a:lvl1pPr>
              <a:defRPr/>
            </a:lvl1pPr>
          </a:lstStyle>
          <a:p>
            <a:pPr>
              <a:defRPr/>
            </a:pPr>
            <a:fld id="{42364560-B061-4A4E-BE7F-1AE9E14A81E2}" type="datetime1">
              <a:rPr lang="en-ZA" smtClean="0"/>
              <a:pPr>
                <a:defRPr/>
              </a:pPr>
              <a:t>2023/02/17</a:t>
            </a:fld>
            <a:endParaRPr lang="en-ZA"/>
          </a:p>
        </p:txBody>
      </p:sp>
      <p:sp>
        <p:nvSpPr>
          <p:cNvPr id="5" name="Footer Placeholder 4">
            <a:extLst>
              <a:ext uri="{FF2B5EF4-FFF2-40B4-BE49-F238E27FC236}">
                <a16:creationId xmlns:a16="http://schemas.microsoft.com/office/drawing/2014/main" xmlns="" id="{B147BDAC-2112-4B9B-911D-788EEE05A29A}"/>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ED552339-A454-40D5-9C49-C102B8D0607F}"/>
              </a:ext>
            </a:extLst>
          </p:cNvPr>
          <p:cNvSpPr>
            <a:spLocks noGrp="1"/>
          </p:cNvSpPr>
          <p:nvPr>
            <p:ph type="sldNum" sz="quarter" idx="12"/>
          </p:nvPr>
        </p:nvSpPr>
        <p:spPr/>
        <p:txBody>
          <a:bodyPr/>
          <a:lstStyle>
            <a:lvl1pPr>
              <a:defRPr/>
            </a:lvl1pPr>
          </a:lstStyle>
          <a:p>
            <a:pPr>
              <a:defRPr/>
            </a:pPr>
            <a:fld id="{F0BA5467-D290-4CB9-8E48-C7EDB86C08E7}" type="slidenum">
              <a:rPr lang="en-ZA" altLang="en-US"/>
              <a:pPr>
                <a:defRPr/>
              </a:pPr>
              <a:t>‹#›</a:t>
            </a:fld>
            <a:endParaRPr lang="en-ZA" altLang="en-US"/>
          </a:p>
        </p:txBody>
      </p:sp>
    </p:spTree>
    <p:extLst>
      <p:ext uri="{BB962C8B-B14F-4D97-AF65-F5344CB8AC3E}">
        <p14:creationId xmlns:p14="http://schemas.microsoft.com/office/powerpoint/2010/main" xmlns="" val="20818535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2"/>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1" y="289072"/>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72E212AA-4935-4BC2-9ECA-CA7015C74450}"/>
              </a:ext>
            </a:extLst>
          </p:cNvPr>
          <p:cNvSpPr>
            <a:spLocks noGrp="1"/>
          </p:cNvSpPr>
          <p:nvPr>
            <p:ph type="dt" sz="half" idx="10"/>
          </p:nvPr>
        </p:nvSpPr>
        <p:spPr/>
        <p:txBody>
          <a:bodyPr/>
          <a:lstStyle>
            <a:lvl1pPr>
              <a:defRPr/>
            </a:lvl1pPr>
          </a:lstStyle>
          <a:p>
            <a:pPr>
              <a:defRPr/>
            </a:pPr>
            <a:fld id="{6A7A7FBF-6361-4F15-A448-4BC7B3663840}" type="datetime1">
              <a:rPr lang="en-ZA" smtClean="0"/>
              <a:pPr>
                <a:defRPr/>
              </a:pPr>
              <a:t>2023/02/17</a:t>
            </a:fld>
            <a:endParaRPr lang="en-ZA"/>
          </a:p>
        </p:txBody>
      </p:sp>
      <p:sp>
        <p:nvSpPr>
          <p:cNvPr id="5" name="Footer Placeholder 4">
            <a:extLst>
              <a:ext uri="{FF2B5EF4-FFF2-40B4-BE49-F238E27FC236}">
                <a16:creationId xmlns:a16="http://schemas.microsoft.com/office/drawing/2014/main" xmlns="" id="{48726F89-B96E-4A89-9827-06A7411785D6}"/>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972B773F-60E6-4946-934C-67E6B7AE9F0C}"/>
              </a:ext>
            </a:extLst>
          </p:cNvPr>
          <p:cNvSpPr>
            <a:spLocks noGrp="1"/>
          </p:cNvSpPr>
          <p:nvPr>
            <p:ph type="sldNum" sz="quarter" idx="12"/>
          </p:nvPr>
        </p:nvSpPr>
        <p:spPr/>
        <p:txBody>
          <a:bodyPr/>
          <a:lstStyle>
            <a:lvl1pPr>
              <a:defRPr/>
            </a:lvl1pPr>
          </a:lstStyle>
          <a:p>
            <a:pPr>
              <a:defRPr/>
            </a:pPr>
            <a:fld id="{A4A8399E-65C1-4545-900A-E845865201D9}" type="slidenum">
              <a:rPr lang="en-ZA" altLang="en-US"/>
              <a:pPr>
                <a:defRPr/>
              </a:pPr>
              <a:t>‹#›</a:t>
            </a:fld>
            <a:endParaRPr lang="en-ZA" altLang="en-US"/>
          </a:p>
        </p:txBody>
      </p:sp>
    </p:spTree>
    <p:extLst>
      <p:ext uri="{BB962C8B-B14F-4D97-AF65-F5344CB8AC3E}">
        <p14:creationId xmlns:p14="http://schemas.microsoft.com/office/powerpoint/2010/main" xmlns="" val="36952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638469"/>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4"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123DC657-93D4-401A-96C5-65972B81C949}"/>
              </a:ext>
            </a:extLst>
          </p:cNvPr>
          <p:cNvSpPr>
            <a:spLocks noGrp="1"/>
          </p:cNvSpPr>
          <p:nvPr>
            <p:ph type="dt" sz="half" idx="10"/>
          </p:nvPr>
        </p:nvSpPr>
        <p:spPr/>
        <p:txBody>
          <a:bodyPr/>
          <a:lstStyle>
            <a:lvl1pPr>
              <a:defRPr/>
            </a:lvl1pPr>
          </a:lstStyle>
          <a:p>
            <a:pPr>
              <a:defRPr/>
            </a:pPr>
            <a:fld id="{F1F9A192-735D-4451-98E7-A61CF09531FA}" type="datetime1">
              <a:rPr lang="en-ZA" smtClean="0"/>
              <a:pPr>
                <a:defRPr/>
              </a:pPr>
              <a:t>2023/02/17</a:t>
            </a:fld>
            <a:endParaRPr lang="en-ZA"/>
          </a:p>
        </p:txBody>
      </p:sp>
      <p:sp>
        <p:nvSpPr>
          <p:cNvPr id="5" name="Footer Placeholder 4">
            <a:extLst>
              <a:ext uri="{FF2B5EF4-FFF2-40B4-BE49-F238E27FC236}">
                <a16:creationId xmlns:a16="http://schemas.microsoft.com/office/drawing/2014/main" xmlns="" id="{5CAF1405-2F8D-4896-B2CE-68425CBC0462}"/>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E94E1884-409A-4CA4-928A-2E9338BC411D}"/>
              </a:ext>
            </a:extLst>
          </p:cNvPr>
          <p:cNvSpPr>
            <a:spLocks noGrp="1"/>
          </p:cNvSpPr>
          <p:nvPr>
            <p:ph type="sldNum" sz="quarter" idx="12"/>
          </p:nvPr>
        </p:nvSpPr>
        <p:spPr/>
        <p:txBody>
          <a:bodyPr/>
          <a:lstStyle>
            <a:lvl1pPr>
              <a:defRPr/>
            </a:lvl1pPr>
          </a:lstStyle>
          <a:p>
            <a:pPr>
              <a:defRPr/>
            </a:pPr>
            <a:fld id="{C93339A2-8105-4451-AC99-62DAA9AD959A}" type="slidenum">
              <a:rPr lang="en-ZA" altLang="en-US"/>
              <a:pPr>
                <a:defRPr/>
              </a:pPr>
              <a:t>‹#›</a:t>
            </a:fld>
            <a:endParaRPr lang="en-ZA" altLang="en-US"/>
          </a:p>
        </p:txBody>
      </p:sp>
    </p:spTree>
    <p:extLst>
      <p:ext uri="{BB962C8B-B14F-4D97-AF65-F5344CB8AC3E}">
        <p14:creationId xmlns:p14="http://schemas.microsoft.com/office/powerpoint/2010/main" xmlns="" val="2505366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1"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xmlns="" id="{48EB809A-BEA7-4F89-BC30-277F58E6DFB1}"/>
              </a:ext>
            </a:extLst>
          </p:cNvPr>
          <p:cNvSpPr>
            <a:spLocks noGrp="1"/>
          </p:cNvSpPr>
          <p:nvPr>
            <p:ph type="dt" sz="half" idx="10"/>
          </p:nvPr>
        </p:nvSpPr>
        <p:spPr/>
        <p:txBody>
          <a:bodyPr/>
          <a:lstStyle>
            <a:lvl1pPr>
              <a:defRPr/>
            </a:lvl1pPr>
          </a:lstStyle>
          <a:p>
            <a:pPr>
              <a:defRPr/>
            </a:pPr>
            <a:fld id="{0A1A44BF-FD17-47E8-AC1C-7BCBC234B706}" type="datetime1">
              <a:rPr lang="en-ZA" smtClean="0"/>
              <a:pPr>
                <a:defRPr/>
              </a:pPr>
              <a:t>2023/02/17</a:t>
            </a:fld>
            <a:endParaRPr lang="en-ZA"/>
          </a:p>
        </p:txBody>
      </p:sp>
      <p:sp>
        <p:nvSpPr>
          <p:cNvPr id="6" name="Footer Placeholder 4">
            <a:extLst>
              <a:ext uri="{FF2B5EF4-FFF2-40B4-BE49-F238E27FC236}">
                <a16:creationId xmlns:a16="http://schemas.microsoft.com/office/drawing/2014/main" xmlns="" id="{671B6A75-00C0-452E-B183-D6DB8E30DB01}"/>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0C87933E-6B00-47E6-973F-091D09F12B49}"/>
              </a:ext>
            </a:extLst>
          </p:cNvPr>
          <p:cNvSpPr>
            <a:spLocks noGrp="1"/>
          </p:cNvSpPr>
          <p:nvPr>
            <p:ph type="sldNum" sz="quarter" idx="12"/>
          </p:nvPr>
        </p:nvSpPr>
        <p:spPr/>
        <p:txBody>
          <a:bodyPr/>
          <a:lstStyle>
            <a:lvl1pPr>
              <a:defRPr/>
            </a:lvl1pPr>
          </a:lstStyle>
          <a:p>
            <a:pPr>
              <a:defRPr/>
            </a:pPr>
            <a:fld id="{86EF5F75-5873-421C-8D61-3A39485CF564}" type="slidenum">
              <a:rPr lang="en-ZA" altLang="en-US"/>
              <a:pPr>
                <a:defRPr/>
              </a:pPr>
              <a:t>‹#›</a:t>
            </a:fld>
            <a:endParaRPr lang="en-ZA" altLang="en-US"/>
          </a:p>
        </p:txBody>
      </p:sp>
    </p:spTree>
    <p:extLst>
      <p:ext uri="{BB962C8B-B14F-4D97-AF65-F5344CB8AC3E}">
        <p14:creationId xmlns:p14="http://schemas.microsoft.com/office/powerpoint/2010/main" xmlns="" val="136486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1"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xmlns="" id="{972A91B0-6191-41C2-92C1-BEF29921DFD5}"/>
              </a:ext>
            </a:extLst>
          </p:cNvPr>
          <p:cNvSpPr>
            <a:spLocks noGrp="1"/>
          </p:cNvSpPr>
          <p:nvPr>
            <p:ph type="dt" sz="half" idx="10"/>
          </p:nvPr>
        </p:nvSpPr>
        <p:spPr/>
        <p:txBody>
          <a:bodyPr/>
          <a:lstStyle>
            <a:lvl1pPr>
              <a:defRPr/>
            </a:lvl1pPr>
          </a:lstStyle>
          <a:p>
            <a:pPr>
              <a:defRPr/>
            </a:pPr>
            <a:fld id="{49D21822-CAC6-404F-AB67-88F7CC940747}" type="datetime1">
              <a:rPr lang="en-ZA" smtClean="0"/>
              <a:pPr>
                <a:defRPr/>
              </a:pPr>
              <a:t>2023/02/17</a:t>
            </a:fld>
            <a:endParaRPr lang="en-ZA"/>
          </a:p>
        </p:txBody>
      </p:sp>
      <p:sp>
        <p:nvSpPr>
          <p:cNvPr id="8" name="Footer Placeholder 4">
            <a:extLst>
              <a:ext uri="{FF2B5EF4-FFF2-40B4-BE49-F238E27FC236}">
                <a16:creationId xmlns:a16="http://schemas.microsoft.com/office/drawing/2014/main" xmlns="" id="{8FAE1A5B-795E-40F3-8938-BFCC46D7FD7A}"/>
              </a:ext>
            </a:extLst>
          </p:cNvPr>
          <p:cNvSpPr>
            <a:spLocks noGrp="1"/>
          </p:cNvSpPr>
          <p:nvPr>
            <p:ph type="ftr" sz="quarter" idx="11"/>
          </p:nvPr>
        </p:nvSpPr>
        <p:spPr/>
        <p:txBody>
          <a:bodyPr/>
          <a:lstStyle>
            <a:lvl1pPr>
              <a:defRPr/>
            </a:lvl1pPr>
          </a:lstStyle>
          <a:p>
            <a:pPr>
              <a:defRPr/>
            </a:pPr>
            <a:endParaRPr lang="en-ZA"/>
          </a:p>
        </p:txBody>
      </p:sp>
      <p:sp>
        <p:nvSpPr>
          <p:cNvPr id="9" name="Slide Number Placeholder 5">
            <a:extLst>
              <a:ext uri="{FF2B5EF4-FFF2-40B4-BE49-F238E27FC236}">
                <a16:creationId xmlns:a16="http://schemas.microsoft.com/office/drawing/2014/main" xmlns="" id="{54B68E8E-87CE-4CB5-B90A-15F01D8D958C}"/>
              </a:ext>
            </a:extLst>
          </p:cNvPr>
          <p:cNvSpPr>
            <a:spLocks noGrp="1"/>
          </p:cNvSpPr>
          <p:nvPr>
            <p:ph type="sldNum" sz="quarter" idx="12"/>
          </p:nvPr>
        </p:nvSpPr>
        <p:spPr/>
        <p:txBody>
          <a:bodyPr/>
          <a:lstStyle>
            <a:lvl1pPr>
              <a:defRPr/>
            </a:lvl1pPr>
          </a:lstStyle>
          <a:p>
            <a:pPr>
              <a:defRPr/>
            </a:pPr>
            <a:fld id="{79BB97A5-A83D-40E9-802F-A5010DA7936C}" type="slidenum">
              <a:rPr lang="en-ZA" altLang="en-US"/>
              <a:pPr>
                <a:defRPr/>
              </a:pPr>
              <a:t>‹#›</a:t>
            </a:fld>
            <a:endParaRPr lang="en-ZA" altLang="en-US"/>
          </a:p>
        </p:txBody>
      </p:sp>
    </p:spTree>
    <p:extLst>
      <p:ext uri="{BB962C8B-B14F-4D97-AF65-F5344CB8AC3E}">
        <p14:creationId xmlns:p14="http://schemas.microsoft.com/office/powerpoint/2010/main" xmlns="" val="3857260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xmlns="" id="{233E1E46-EC53-412A-AD8E-76E76865BC4C}"/>
              </a:ext>
            </a:extLst>
          </p:cNvPr>
          <p:cNvSpPr>
            <a:spLocks noGrp="1"/>
          </p:cNvSpPr>
          <p:nvPr>
            <p:ph type="dt" sz="half" idx="10"/>
          </p:nvPr>
        </p:nvSpPr>
        <p:spPr/>
        <p:txBody>
          <a:bodyPr/>
          <a:lstStyle>
            <a:lvl1pPr>
              <a:defRPr/>
            </a:lvl1pPr>
          </a:lstStyle>
          <a:p>
            <a:pPr>
              <a:defRPr/>
            </a:pPr>
            <a:fld id="{3AB52419-B4BE-4C5A-9247-3713739C1578}" type="datetime1">
              <a:rPr lang="en-ZA" smtClean="0"/>
              <a:pPr>
                <a:defRPr/>
              </a:pPr>
              <a:t>2023/02/17</a:t>
            </a:fld>
            <a:endParaRPr lang="en-ZA"/>
          </a:p>
        </p:txBody>
      </p:sp>
      <p:sp>
        <p:nvSpPr>
          <p:cNvPr id="4" name="Footer Placeholder 4">
            <a:extLst>
              <a:ext uri="{FF2B5EF4-FFF2-40B4-BE49-F238E27FC236}">
                <a16:creationId xmlns:a16="http://schemas.microsoft.com/office/drawing/2014/main" xmlns="" id="{D7728F71-B255-4E5C-8260-5F5F924AE85F}"/>
              </a:ext>
            </a:extLst>
          </p:cNvPr>
          <p:cNvSpPr>
            <a:spLocks noGrp="1"/>
          </p:cNvSpPr>
          <p:nvPr>
            <p:ph type="ftr" sz="quarter" idx="11"/>
          </p:nvPr>
        </p:nvSpPr>
        <p:spPr/>
        <p:txBody>
          <a:bodyPr/>
          <a:lstStyle>
            <a:lvl1pPr>
              <a:defRPr/>
            </a:lvl1pPr>
          </a:lstStyle>
          <a:p>
            <a:pPr>
              <a:defRPr/>
            </a:pPr>
            <a:endParaRPr lang="en-ZA"/>
          </a:p>
        </p:txBody>
      </p:sp>
      <p:sp>
        <p:nvSpPr>
          <p:cNvPr id="5" name="Slide Number Placeholder 5">
            <a:extLst>
              <a:ext uri="{FF2B5EF4-FFF2-40B4-BE49-F238E27FC236}">
                <a16:creationId xmlns:a16="http://schemas.microsoft.com/office/drawing/2014/main" xmlns="" id="{56E4BB7D-19FB-4C2C-9B07-08EAE541D80C}"/>
              </a:ext>
            </a:extLst>
          </p:cNvPr>
          <p:cNvSpPr>
            <a:spLocks noGrp="1"/>
          </p:cNvSpPr>
          <p:nvPr>
            <p:ph type="sldNum" sz="quarter" idx="12"/>
          </p:nvPr>
        </p:nvSpPr>
        <p:spPr/>
        <p:txBody>
          <a:bodyPr/>
          <a:lstStyle>
            <a:lvl1pPr>
              <a:defRPr/>
            </a:lvl1pPr>
          </a:lstStyle>
          <a:p>
            <a:pPr>
              <a:defRPr/>
            </a:pPr>
            <a:fld id="{C42949E1-3D41-4358-A8CB-C4D1BBD216BD}" type="slidenum">
              <a:rPr lang="en-ZA" altLang="en-US"/>
              <a:pPr>
                <a:defRPr/>
              </a:pPr>
              <a:t>‹#›</a:t>
            </a:fld>
            <a:endParaRPr lang="en-ZA" altLang="en-US"/>
          </a:p>
        </p:txBody>
      </p:sp>
    </p:spTree>
    <p:extLst>
      <p:ext uri="{BB962C8B-B14F-4D97-AF65-F5344CB8AC3E}">
        <p14:creationId xmlns:p14="http://schemas.microsoft.com/office/powerpoint/2010/main" xmlns="" val="92573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8D073679-5AC0-4639-A810-9A4FB33D927F}"/>
              </a:ext>
            </a:extLst>
          </p:cNvPr>
          <p:cNvSpPr>
            <a:spLocks noGrp="1"/>
          </p:cNvSpPr>
          <p:nvPr>
            <p:ph type="dt" sz="half" idx="10"/>
          </p:nvPr>
        </p:nvSpPr>
        <p:spPr/>
        <p:txBody>
          <a:bodyPr/>
          <a:lstStyle>
            <a:lvl1pPr>
              <a:defRPr/>
            </a:lvl1pPr>
          </a:lstStyle>
          <a:p>
            <a:pPr>
              <a:defRPr/>
            </a:pPr>
            <a:fld id="{0D90E7B3-017B-4B97-A573-F4DAE3041D87}" type="datetime1">
              <a:rPr lang="en-ZA" smtClean="0"/>
              <a:pPr>
                <a:defRPr/>
              </a:pPr>
              <a:t>2023/02/17</a:t>
            </a:fld>
            <a:endParaRPr lang="en-ZA"/>
          </a:p>
        </p:txBody>
      </p:sp>
      <p:sp>
        <p:nvSpPr>
          <p:cNvPr id="3" name="Footer Placeholder 4">
            <a:extLst>
              <a:ext uri="{FF2B5EF4-FFF2-40B4-BE49-F238E27FC236}">
                <a16:creationId xmlns:a16="http://schemas.microsoft.com/office/drawing/2014/main" xmlns="" id="{D19446DA-A82E-4933-A968-3B1B2998F96B}"/>
              </a:ext>
            </a:extLst>
          </p:cNvPr>
          <p:cNvSpPr>
            <a:spLocks noGrp="1"/>
          </p:cNvSpPr>
          <p:nvPr>
            <p:ph type="ftr" sz="quarter" idx="11"/>
          </p:nvPr>
        </p:nvSpPr>
        <p:spPr/>
        <p:txBody>
          <a:bodyPr/>
          <a:lstStyle>
            <a:lvl1pPr>
              <a:defRPr/>
            </a:lvl1pPr>
          </a:lstStyle>
          <a:p>
            <a:pPr>
              <a:defRPr/>
            </a:pPr>
            <a:endParaRPr lang="en-ZA"/>
          </a:p>
        </p:txBody>
      </p:sp>
      <p:sp>
        <p:nvSpPr>
          <p:cNvPr id="4" name="Slide Number Placeholder 5">
            <a:extLst>
              <a:ext uri="{FF2B5EF4-FFF2-40B4-BE49-F238E27FC236}">
                <a16:creationId xmlns:a16="http://schemas.microsoft.com/office/drawing/2014/main" xmlns="" id="{5F5FFF3F-4F69-4513-8C0F-05A29601CC0E}"/>
              </a:ext>
            </a:extLst>
          </p:cNvPr>
          <p:cNvSpPr>
            <a:spLocks noGrp="1"/>
          </p:cNvSpPr>
          <p:nvPr>
            <p:ph type="sldNum" sz="quarter" idx="12"/>
          </p:nvPr>
        </p:nvSpPr>
        <p:spPr/>
        <p:txBody>
          <a:bodyPr/>
          <a:lstStyle>
            <a:lvl1pPr>
              <a:defRPr/>
            </a:lvl1pPr>
          </a:lstStyle>
          <a:p>
            <a:pPr>
              <a:defRPr/>
            </a:pPr>
            <a:fld id="{2601A7E5-B96C-42CF-B0EA-F48E567B71C4}" type="slidenum">
              <a:rPr lang="en-ZA" altLang="en-US"/>
              <a:pPr>
                <a:defRPr/>
              </a:pPr>
              <a:t>‹#›</a:t>
            </a:fld>
            <a:endParaRPr lang="en-ZA" altLang="en-US"/>
          </a:p>
        </p:txBody>
      </p:sp>
    </p:spTree>
    <p:extLst>
      <p:ext uri="{BB962C8B-B14F-4D97-AF65-F5344CB8AC3E}">
        <p14:creationId xmlns:p14="http://schemas.microsoft.com/office/powerpoint/2010/main" xmlns="" val="3136265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400"/>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0DC07E18-F068-4353-B603-CB8B796A47C3}"/>
              </a:ext>
            </a:extLst>
          </p:cNvPr>
          <p:cNvSpPr>
            <a:spLocks noGrp="1"/>
          </p:cNvSpPr>
          <p:nvPr>
            <p:ph type="dt" sz="half" idx="10"/>
          </p:nvPr>
        </p:nvSpPr>
        <p:spPr/>
        <p:txBody>
          <a:bodyPr/>
          <a:lstStyle>
            <a:lvl1pPr>
              <a:defRPr/>
            </a:lvl1pPr>
          </a:lstStyle>
          <a:p>
            <a:pPr>
              <a:defRPr/>
            </a:pPr>
            <a:fld id="{3F7ABE83-A966-4523-9B83-03AC01FDDD23}" type="datetime1">
              <a:rPr lang="en-ZA" smtClean="0"/>
              <a:pPr>
                <a:defRPr/>
              </a:pPr>
              <a:t>2023/02/17</a:t>
            </a:fld>
            <a:endParaRPr lang="en-ZA"/>
          </a:p>
        </p:txBody>
      </p:sp>
      <p:sp>
        <p:nvSpPr>
          <p:cNvPr id="6" name="Footer Placeholder 4">
            <a:extLst>
              <a:ext uri="{FF2B5EF4-FFF2-40B4-BE49-F238E27FC236}">
                <a16:creationId xmlns:a16="http://schemas.microsoft.com/office/drawing/2014/main" xmlns="" id="{CEABB3B4-32CF-4E58-873D-83C7A7E5317E}"/>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84D3DA20-40D3-43A9-859A-C504907264DD}"/>
              </a:ext>
            </a:extLst>
          </p:cNvPr>
          <p:cNvSpPr>
            <a:spLocks noGrp="1"/>
          </p:cNvSpPr>
          <p:nvPr>
            <p:ph type="sldNum" sz="quarter" idx="12"/>
          </p:nvPr>
        </p:nvSpPr>
        <p:spPr/>
        <p:txBody>
          <a:bodyPr/>
          <a:lstStyle>
            <a:lvl1pPr>
              <a:defRPr/>
            </a:lvl1pPr>
          </a:lstStyle>
          <a:p>
            <a:pPr>
              <a:defRPr/>
            </a:pPr>
            <a:fld id="{CB3666ED-5FA3-4F4C-9BDD-2926E488CFBF}" type="slidenum">
              <a:rPr lang="en-ZA" altLang="en-US"/>
              <a:pPr>
                <a:defRPr/>
              </a:pPr>
              <a:t>‹#›</a:t>
            </a:fld>
            <a:endParaRPr lang="en-ZA" altLang="en-US"/>
          </a:p>
        </p:txBody>
      </p:sp>
    </p:spTree>
    <p:extLst>
      <p:ext uri="{BB962C8B-B14F-4D97-AF65-F5344CB8AC3E}">
        <p14:creationId xmlns:p14="http://schemas.microsoft.com/office/powerpoint/2010/main" xmlns="" val="2877967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649374"/>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C37CAFE0-8324-4E37-8B32-B2457852E940}"/>
              </a:ext>
            </a:extLst>
          </p:cNvPr>
          <p:cNvSpPr>
            <a:spLocks noGrp="1"/>
          </p:cNvSpPr>
          <p:nvPr>
            <p:ph type="dt" sz="half" idx="10"/>
          </p:nvPr>
        </p:nvSpPr>
        <p:spPr/>
        <p:txBody>
          <a:bodyPr/>
          <a:lstStyle>
            <a:lvl1pPr>
              <a:defRPr/>
            </a:lvl1pPr>
          </a:lstStyle>
          <a:p>
            <a:pPr>
              <a:defRPr/>
            </a:pPr>
            <a:fld id="{613D592C-EEB0-4FFA-98AE-354FF566BA1F}" type="datetime1">
              <a:rPr lang="en-ZA" smtClean="0"/>
              <a:pPr>
                <a:defRPr/>
              </a:pPr>
              <a:t>2023/02/17</a:t>
            </a:fld>
            <a:endParaRPr lang="en-ZA"/>
          </a:p>
        </p:txBody>
      </p:sp>
      <p:sp>
        <p:nvSpPr>
          <p:cNvPr id="6" name="Footer Placeholder 4">
            <a:extLst>
              <a:ext uri="{FF2B5EF4-FFF2-40B4-BE49-F238E27FC236}">
                <a16:creationId xmlns:a16="http://schemas.microsoft.com/office/drawing/2014/main" xmlns="" id="{1C1EE8C2-2915-482C-97F7-1286F7C53C41}"/>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FCCDAEF6-280E-4119-A853-B1185333CB1D}"/>
              </a:ext>
            </a:extLst>
          </p:cNvPr>
          <p:cNvSpPr>
            <a:spLocks noGrp="1"/>
          </p:cNvSpPr>
          <p:nvPr>
            <p:ph type="sldNum" sz="quarter" idx="12"/>
          </p:nvPr>
        </p:nvSpPr>
        <p:spPr/>
        <p:txBody>
          <a:bodyPr/>
          <a:lstStyle>
            <a:lvl1pPr>
              <a:defRPr/>
            </a:lvl1pPr>
          </a:lstStyle>
          <a:p>
            <a:pPr>
              <a:defRPr/>
            </a:pPr>
            <a:fld id="{326E3A24-5A13-401D-9815-FDD815F4545E}" type="slidenum">
              <a:rPr lang="en-ZA" altLang="en-US"/>
              <a:pPr>
                <a:defRPr/>
              </a:pPr>
              <a:t>‹#›</a:t>
            </a:fld>
            <a:endParaRPr lang="en-ZA" altLang="en-US"/>
          </a:p>
        </p:txBody>
      </p:sp>
    </p:spTree>
    <p:extLst>
      <p:ext uri="{BB962C8B-B14F-4D97-AF65-F5344CB8AC3E}">
        <p14:creationId xmlns:p14="http://schemas.microsoft.com/office/powerpoint/2010/main" xmlns="" val="97880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4.png"/><Relationship Id="rId2" Type="http://schemas.openxmlformats.org/officeDocument/2006/relationships/slideLayout" Target="../slideLayouts/slideLayout13.xml"/><Relationship Id="rId16"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Logo, company name&#10;&#10;Description automatically generated">
            <a:extLst>
              <a:ext uri="{FF2B5EF4-FFF2-40B4-BE49-F238E27FC236}">
                <a16:creationId xmlns:a16="http://schemas.microsoft.com/office/drawing/2014/main" xmlns="" id="{A983DB30-B390-48D6-A30D-1DC44B77CF50}"/>
              </a:ext>
            </a:extLst>
          </p:cNvPr>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4355976" y="6154301"/>
            <a:ext cx="983272" cy="983272"/>
          </a:xfrm>
          <a:prstGeom prst="rect">
            <a:avLst/>
          </a:prstGeom>
        </p:spPr>
      </p:pic>
      <p:pic>
        <p:nvPicPr>
          <p:cNvPr id="8" name="Picture 7" descr="Text&#10;&#10;Description automatically generated">
            <a:extLst>
              <a:ext uri="{FF2B5EF4-FFF2-40B4-BE49-F238E27FC236}">
                <a16:creationId xmlns:a16="http://schemas.microsoft.com/office/drawing/2014/main" xmlns="" id="{4016AFF5-DBBA-4B8C-8C97-5DAB73A19AE6}"/>
              </a:ext>
            </a:extLst>
          </p:cNvPr>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107504" y="6129461"/>
            <a:ext cx="3155807" cy="944439"/>
          </a:xfrm>
          <a:prstGeom prst="rect">
            <a:avLst/>
          </a:prstGeom>
        </p:spPr>
      </p:pic>
      <p:pic>
        <p:nvPicPr>
          <p:cNvPr id="12" name="Picture 11" descr="Logo, company name&#10;&#10;Description automatically generated">
            <a:extLst>
              <a:ext uri="{FF2B5EF4-FFF2-40B4-BE49-F238E27FC236}">
                <a16:creationId xmlns:a16="http://schemas.microsoft.com/office/drawing/2014/main" xmlns="" id="{47253278-2604-49B5-998D-9C5DA1F70F7A}"/>
              </a:ext>
            </a:extLst>
          </p:cNvPr>
          <p:cNvPicPr>
            <a:picLocks noChangeAspect="1"/>
          </p:cNvPicPr>
          <p:nvPr userDrawn="1"/>
        </p:nvPicPr>
        <p:blipFill rotWithShape="1">
          <a:blip r:embed="rId15" cstate="print">
            <a:extLst>
              <a:ext uri="{28A0092B-C50C-407E-A947-70E740481C1C}">
                <a14:useLocalDpi xmlns:a14="http://schemas.microsoft.com/office/drawing/2010/main" xmlns="" val="0"/>
              </a:ext>
            </a:extLst>
          </a:blip>
          <a:srcRect l="8767" t="10844" r="6182" b="14084"/>
          <a:stretch/>
        </p:blipFill>
        <p:spPr>
          <a:xfrm>
            <a:off x="7129964" y="6045847"/>
            <a:ext cx="1849076" cy="1153933"/>
          </a:xfrm>
          <a:prstGeom prst="rect">
            <a:avLst/>
          </a:prstGeom>
        </p:spPr>
      </p:pic>
      <p:sp>
        <p:nvSpPr>
          <p:cNvPr id="1026" name="Title Placeholder 1">
            <a:extLst>
              <a:ext uri="{FF2B5EF4-FFF2-40B4-BE49-F238E27FC236}">
                <a16:creationId xmlns:a16="http://schemas.microsoft.com/office/drawing/2014/main" xmlns="" id="{BB844C1F-C35D-4DCD-BA6B-1641F337F97C}"/>
              </a:ext>
            </a:extLst>
          </p:cNvPr>
          <p:cNvSpPr>
            <a:spLocks noGrp="1" noChangeArrowheads="1"/>
          </p:cNvSpPr>
          <p:nvPr>
            <p:ph type="title"/>
          </p:nvPr>
        </p:nvSpPr>
        <p:spPr bwMode="auto">
          <a:xfrm>
            <a:off x="457200" y="288925"/>
            <a:ext cx="8229600" cy="1203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1027" name="Text Placeholder 2">
            <a:extLst>
              <a:ext uri="{FF2B5EF4-FFF2-40B4-BE49-F238E27FC236}">
                <a16:creationId xmlns:a16="http://schemas.microsoft.com/office/drawing/2014/main" xmlns="" id="{1315B208-1C0B-4EC2-94EC-B72C613F0A98}"/>
              </a:ext>
            </a:extLst>
          </p:cNvPr>
          <p:cNvSpPr>
            <a:spLocks noGrp="1" noChangeArrowheads="1"/>
          </p:cNvSpPr>
          <p:nvPr>
            <p:ph type="body" idx="1"/>
          </p:nvPr>
        </p:nvSpPr>
        <p:spPr bwMode="auto">
          <a:xfrm>
            <a:off x="457200" y="1684338"/>
            <a:ext cx="8229600" cy="476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xmlns="" id="{14DB5760-5D9B-4E41-A191-CF1EC00D2DE6}"/>
              </a:ext>
            </a:extLst>
          </p:cNvPr>
          <p:cNvSpPr>
            <a:spLocks noGrp="1"/>
          </p:cNvSpPr>
          <p:nvPr>
            <p:ph type="dt" sz="half" idx="2"/>
          </p:nvPr>
        </p:nvSpPr>
        <p:spPr>
          <a:xfrm>
            <a:off x="457200" y="6689725"/>
            <a:ext cx="2133600" cy="3841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0567183B-FD77-4004-A162-E81764C9D0E9}" type="datetime1">
              <a:rPr lang="en-ZA" smtClean="0"/>
              <a:pPr>
                <a:defRPr/>
              </a:pPr>
              <a:t>2023/02/17</a:t>
            </a:fld>
            <a:endParaRPr lang="en-ZA"/>
          </a:p>
        </p:txBody>
      </p:sp>
      <p:sp>
        <p:nvSpPr>
          <p:cNvPr id="5" name="Footer Placeholder 4">
            <a:extLst>
              <a:ext uri="{FF2B5EF4-FFF2-40B4-BE49-F238E27FC236}">
                <a16:creationId xmlns:a16="http://schemas.microsoft.com/office/drawing/2014/main" xmlns="" id="{B2D9380A-9040-4AB1-B2AD-92F0ED3208B2}"/>
              </a:ext>
            </a:extLst>
          </p:cNvPr>
          <p:cNvSpPr>
            <a:spLocks noGrp="1"/>
          </p:cNvSpPr>
          <p:nvPr>
            <p:ph type="ftr" sz="quarter" idx="3"/>
          </p:nvPr>
        </p:nvSpPr>
        <p:spPr>
          <a:xfrm>
            <a:off x="3124200" y="6689725"/>
            <a:ext cx="2895600" cy="3841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ZA"/>
          </a:p>
        </p:txBody>
      </p:sp>
      <p:sp>
        <p:nvSpPr>
          <p:cNvPr id="6" name="Slide Number Placeholder 5">
            <a:extLst>
              <a:ext uri="{FF2B5EF4-FFF2-40B4-BE49-F238E27FC236}">
                <a16:creationId xmlns:a16="http://schemas.microsoft.com/office/drawing/2014/main" xmlns="" id="{17E41CF8-8B74-4C40-B21B-CD77B20E65DB}"/>
              </a:ext>
            </a:extLst>
          </p:cNvPr>
          <p:cNvSpPr>
            <a:spLocks noGrp="1"/>
          </p:cNvSpPr>
          <p:nvPr>
            <p:ph type="sldNum" sz="quarter" idx="4"/>
          </p:nvPr>
        </p:nvSpPr>
        <p:spPr>
          <a:xfrm>
            <a:off x="6553200" y="6689725"/>
            <a:ext cx="2133600" cy="384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593429F-F5BD-4905-B3B2-3DC31D73DF75}" type="slidenum">
              <a:rPr lang="en-ZA" altLang="en-US"/>
              <a:pPr>
                <a:defRPr/>
              </a:pPr>
              <a:t>‹#›</a:t>
            </a:fld>
            <a:endParaRPr lang="en-ZA" altLang="en-US"/>
          </a:p>
        </p:txBody>
      </p:sp>
      <p:pic>
        <p:nvPicPr>
          <p:cNvPr id="3" name="Picture 2" descr="Shape, rectangle&#10;&#10;Description automatically generated">
            <a:extLst>
              <a:ext uri="{FF2B5EF4-FFF2-40B4-BE49-F238E27FC236}">
                <a16:creationId xmlns:a16="http://schemas.microsoft.com/office/drawing/2014/main" xmlns="" id="{58243912-FE03-4620-886B-235A0E5EB87F}"/>
              </a:ext>
            </a:extLst>
          </p:cNvPr>
          <p:cNvPicPr>
            <a:picLocks noChangeAspect="1"/>
          </p:cNvPicPr>
          <p:nvPr userDrawn="1"/>
        </p:nvPicPr>
        <p:blipFill>
          <a:blip r:embed="rId16" cstate="print">
            <a:extLst>
              <a:ext uri="{28A0092B-C50C-407E-A947-70E740481C1C}">
                <a14:useLocalDpi xmlns:a14="http://schemas.microsoft.com/office/drawing/2010/main" xmlns="" val="0"/>
              </a:ext>
            </a:extLst>
          </a:blip>
          <a:stretch>
            <a:fillRect/>
          </a:stretch>
        </p:blipFill>
        <p:spPr>
          <a:xfrm>
            <a:off x="0" y="4826400"/>
            <a:ext cx="9144000" cy="1519085"/>
          </a:xfrm>
          <a:prstGeom prst="rect">
            <a:avLst/>
          </a:prstGeom>
        </p:spPr>
      </p:pic>
    </p:spTree>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xmlns="" id="{CA6A1F9A-51AA-4D71-BF15-5C3CECF58B40}"/>
              </a:ext>
            </a:extLst>
          </p:cNvPr>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0"/>
            <a:ext cx="9144000" cy="2353056"/>
          </a:xfrm>
          <a:prstGeom prst="rect">
            <a:avLst/>
          </a:prstGeom>
        </p:spPr>
      </p:pic>
      <p:sp>
        <p:nvSpPr>
          <p:cNvPr id="2050" name="Title Placeholder 1">
            <a:extLst>
              <a:ext uri="{FF2B5EF4-FFF2-40B4-BE49-F238E27FC236}">
                <a16:creationId xmlns:a16="http://schemas.microsoft.com/office/drawing/2014/main" xmlns="" id="{FF56BA72-3F5E-47DF-AF6F-64C379F9D51D}"/>
              </a:ext>
            </a:extLst>
          </p:cNvPr>
          <p:cNvSpPr>
            <a:spLocks noGrp="1" noChangeArrowheads="1"/>
          </p:cNvSpPr>
          <p:nvPr>
            <p:ph type="title"/>
          </p:nvPr>
        </p:nvSpPr>
        <p:spPr bwMode="auto">
          <a:xfrm>
            <a:off x="457200" y="288925"/>
            <a:ext cx="8229600" cy="1203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2051" name="Text Placeholder 2">
            <a:extLst>
              <a:ext uri="{FF2B5EF4-FFF2-40B4-BE49-F238E27FC236}">
                <a16:creationId xmlns:a16="http://schemas.microsoft.com/office/drawing/2014/main" xmlns="" id="{F43DDEDF-89A1-406B-9EB4-0715D5DE3D24}"/>
              </a:ext>
            </a:extLst>
          </p:cNvPr>
          <p:cNvSpPr>
            <a:spLocks noGrp="1" noChangeArrowheads="1"/>
          </p:cNvSpPr>
          <p:nvPr>
            <p:ph type="body" idx="1"/>
          </p:nvPr>
        </p:nvSpPr>
        <p:spPr bwMode="auto">
          <a:xfrm>
            <a:off x="457200" y="1684338"/>
            <a:ext cx="8229600" cy="476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xmlns="" id="{20C52EE1-E821-4FE7-8FCF-6E6F7D13C2F0}"/>
              </a:ext>
            </a:extLst>
          </p:cNvPr>
          <p:cNvSpPr>
            <a:spLocks noGrp="1"/>
          </p:cNvSpPr>
          <p:nvPr>
            <p:ph type="dt" sz="half" idx="2"/>
          </p:nvPr>
        </p:nvSpPr>
        <p:spPr>
          <a:xfrm>
            <a:off x="457200" y="6689725"/>
            <a:ext cx="2133600" cy="3841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ECE6CB2-6540-44C0-982F-622BC54D73B4}" type="datetime1">
              <a:rPr lang="en-ZA" smtClean="0"/>
              <a:pPr>
                <a:defRPr/>
              </a:pPr>
              <a:t>2023/02/17</a:t>
            </a:fld>
            <a:endParaRPr lang="en-ZA"/>
          </a:p>
        </p:txBody>
      </p:sp>
      <p:sp>
        <p:nvSpPr>
          <p:cNvPr id="5" name="Footer Placeholder 4">
            <a:extLst>
              <a:ext uri="{FF2B5EF4-FFF2-40B4-BE49-F238E27FC236}">
                <a16:creationId xmlns:a16="http://schemas.microsoft.com/office/drawing/2014/main" xmlns="" id="{694D9DCE-12F3-4E7F-883B-32638CCC302B}"/>
              </a:ext>
            </a:extLst>
          </p:cNvPr>
          <p:cNvSpPr>
            <a:spLocks noGrp="1"/>
          </p:cNvSpPr>
          <p:nvPr>
            <p:ph type="ftr" sz="quarter" idx="3"/>
          </p:nvPr>
        </p:nvSpPr>
        <p:spPr>
          <a:xfrm>
            <a:off x="3124200" y="6689725"/>
            <a:ext cx="2895600" cy="3841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ZA"/>
          </a:p>
        </p:txBody>
      </p:sp>
      <p:sp>
        <p:nvSpPr>
          <p:cNvPr id="6" name="Slide Number Placeholder 5">
            <a:extLst>
              <a:ext uri="{FF2B5EF4-FFF2-40B4-BE49-F238E27FC236}">
                <a16:creationId xmlns:a16="http://schemas.microsoft.com/office/drawing/2014/main" xmlns="" id="{C6E4735E-4C87-4F3F-A1E7-222BE9315103}"/>
              </a:ext>
            </a:extLst>
          </p:cNvPr>
          <p:cNvSpPr>
            <a:spLocks noGrp="1"/>
          </p:cNvSpPr>
          <p:nvPr>
            <p:ph type="sldNum" sz="quarter" idx="4"/>
          </p:nvPr>
        </p:nvSpPr>
        <p:spPr>
          <a:xfrm>
            <a:off x="6553200" y="6689725"/>
            <a:ext cx="2133600" cy="384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5C4A31F6-D3B8-46D8-8079-D6504CB71B01}" type="slidenum">
              <a:rPr lang="en-ZA" altLang="en-US"/>
              <a:pPr>
                <a:defRPr/>
              </a:pPr>
              <a:t>‹#›</a:t>
            </a:fld>
            <a:endParaRPr lang="en-ZA" altLang="en-US"/>
          </a:p>
        </p:txBody>
      </p:sp>
      <p:pic>
        <p:nvPicPr>
          <p:cNvPr id="7" name="Picture 6" descr="Logo, company name&#10;&#10;Description automatically generated">
            <a:extLst>
              <a:ext uri="{FF2B5EF4-FFF2-40B4-BE49-F238E27FC236}">
                <a16:creationId xmlns:a16="http://schemas.microsoft.com/office/drawing/2014/main" xmlns="" id="{DFF49847-B01E-4F1E-87E3-78900AB56560}"/>
              </a:ext>
            </a:extLst>
          </p:cNvPr>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4355976" y="6154301"/>
            <a:ext cx="983272" cy="983272"/>
          </a:xfrm>
          <a:prstGeom prst="rect">
            <a:avLst/>
          </a:prstGeom>
        </p:spPr>
      </p:pic>
      <p:pic>
        <p:nvPicPr>
          <p:cNvPr id="8" name="Picture 7" descr="Text&#10;&#10;Description automatically generated">
            <a:extLst>
              <a:ext uri="{FF2B5EF4-FFF2-40B4-BE49-F238E27FC236}">
                <a16:creationId xmlns:a16="http://schemas.microsoft.com/office/drawing/2014/main" xmlns="" id="{AB8F42B2-8563-4E1C-8CFC-740C68DD85D2}"/>
              </a:ext>
            </a:extLst>
          </p:cNvPr>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107504" y="6129461"/>
            <a:ext cx="3155807" cy="944439"/>
          </a:xfrm>
          <a:prstGeom prst="rect">
            <a:avLst/>
          </a:prstGeom>
        </p:spPr>
      </p:pic>
      <p:pic>
        <p:nvPicPr>
          <p:cNvPr id="9" name="Picture 8" descr="Logo, company name&#10;&#10;Description automatically generated">
            <a:extLst>
              <a:ext uri="{FF2B5EF4-FFF2-40B4-BE49-F238E27FC236}">
                <a16:creationId xmlns:a16="http://schemas.microsoft.com/office/drawing/2014/main" xmlns="" id="{6E943D79-5F73-45CD-992D-3C6753D57923}"/>
              </a:ext>
            </a:extLst>
          </p:cNvPr>
          <p:cNvPicPr>
            <a:picLocks noChangeAspect="1"/>
          </p:cNvPicPr>
          <p:nvPr userDrawn="1"/>
        </p:nvPicPr>
        <p:blipFill rotWithShape="1">
          <a:blip r:embed="rId16" cstate="print">
            <a:extLst>
              <a:ext uri="{28A0092B-C50C-407E-A947-70E740481C1C}">
                <a14:useLocalDpi xmlns:a14="http://schemas.microsoft.com/office/drawing/2010/main" xmlns="" val="0"/>
              </a:ext>
            </a:extLst>
          </a:blip>
          <a:srcRect l="8767" t="10844" r="6182" b="14084"/>
          <a:stretch/>
        </p:blipFill>
        <p:spPr>
          <a:xfrm>
            <a:off x="7129964" y="6045847"/>
            <a:ext cx="1849076" cy="1153933"/>
          </a:xfrm>
          <a:prstGeom prst="rect">
            <a:avLst/>
          </a:prstGeom>
        </p:spPr>
      </p:pic>
      <p:pic>
        <p:nvPicPr>
          <p:cNvPr id="10" name="Picture 9" descr="Shape, rectangle&#10;&#10;Description automatically generated">
            <a:extLst>
              <a:ext uri="{FF2B5EF4-FFF2-40B4-BE49-F238E27FC236}">
                <a16:creationId xmlns:a16="http://schemas.microsoft.com/office/drawing/2014/main" xmlns="" id="{EC20AEA1-7FF1-44A5-A855-41C27FE1A163}"/>
              </a:ext>
            </a:extLst>
          </p:cNvPr>
          <p:cNvPicPr>
            <a:picLocks noChangeAspect="1"/>
          </p:cNvPicPr>
          <p:nvPr userDrawn="1"/>
        </p:nvPicPr>
        <p:blipFill>
          <a:blip r:embed="rId17" cstate="print">
            <a:extLst>
              <a:ext uri="{28A0092B-C50C-407E-A947-70E740481C1C}">
                <a14:useLocalDpi xmlns:a14="http://schemas.microsoft.com/office/drawing/2010/main" xmlns="" val="0"/>
              </a:ext>
            </a:extLst>
          </a:blip>
          <a:stretch>
            <a:fillRect/>
          </a:stretch>
        </p:blipFill>
        <p:spPr>
          <a:xfrm>
            <a:off x="0" y="4826400"/>
            <a:ext cx="9144000" cy="1519085"/>
          </a:xfrm>
          <a:prstGeom prst="rect">
            <a:avLst/>
          </a:prstGeom>
        </p:spPr>
      </p:pic>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C21BF34C-09C4-4033-9608-C60C1AABFDD3}"/>
              </a:ext>
            </a:extLst>
          </p:cNvPr>
          <p:cNvSpPr>
            <a:spLocks noGrp="1" noChangeArrowheads="1"/>
          </p:cNvSpPr>
          <p:nvPr>
            <p:ph type="ctrTitle"/>
          </p:nvPr>
        </p:nvSpPr>
        <p:spPr>
          <a:xfrm>
            <a:off x="827584" y="1304926"/>
            <a:ext cx="7772400" cy="2160239"/>
          </a:xfrm>
        </p:spPr>
        <p:txBody>
          <a:bodyPr/>
          <a:lstStyle/>
          <a:p>
            <a:pPr eaLnBrk="1" hangingPunct="1"/>
            <a:r>
              <a:rPr lang="en-US" altLang="en-US" sz="3600" b="1" i="1" dirty="0">
                <a:latin typeface="Arial" panose="020B0604020202020204" pitchFamily="34" charset="0"/>
                <a:cs typeface="Arial" panose="020B0604020202020204" pitchFamily="34" charset="0"/>
              </a:rPr>
              <a:t>BRIEFING TO THE PORTFOLIO COMMITTEE ON AGRICULTURE, LAND REFORM AND RURAL DEVELOPMENT ON </a:t>
            </a:r>
            <a:r>
              <a:rPr lang="en-ZA" altLang="en-US" sz="3600" b="1" i="1" dirty="0">
                <a:latin typeface="Arial" panose="020B0604020202020204" pitchFamily="34" charset="0"/>
                <a:cs typeface="Arial" panose="020B0604020202020204" pitchFamily="34" charset="0"/>
              </a:rPr>
              <a:t>THE PRESERVATION AND DEVELOPMENT OF AGRICULTURAL LAND BILL </a:t>
            </a:r>
            <a:endParaRPr lang="en-US" altLang="en-US" sz="3600" b="1" i="1" dirty="0">
              <a:latin typeface="Arial" panose="020B0604020202020204" pitchFamily="34" charset="0"/>
              <a:cs typeface="Arial" panose="020B0604020202020204" pitchFamily="34" charset="0"/>
            </a:endParaRPr>
          </a:p>
        </p:txBody>
      </p:sp>
      <p:sp>
        <p:nvSpPr>
          <p:cNvPr id="5123" name="Subtitle 2">
            <a:extLst>
              <a:ext uri="{FF2B5EF4-FFF2-40B4-BE49-F238E27FC236}">
                <a16:creationId xmlns:a16="http://schemas.microsoft.com/office/drawing/2014/main" xmlns="" id="{EF7BEDF7-1C86-4654-8BB7-9D99A77589B5}"/>
              </a:ext>
            </a:extLst>
          </p:cNvPr>
          <p:cNvSpPr>
            <a:spLocks noGrp="1" noChangeArrowheads="1"/>
          </p:cNvSpPr>
          <p:nvPr>
            <p:ph type="subTitle" idx="1"/>
          </p:nvPr>
        </p:nvSpPr>
        <p:spPr>
          <a:xfrm>
            <a:off x="1187624" y="4905325"/>
            <a:ext cx="6400800" cy="736253"/>
          </a:xfrm>
        </p:spPr>
        <p:txBody>
          <a:bodyPr/>
          <a:lstStyle/>
          <a:p>
            <a:pPr eaLnBrk="1" hangingPunct="1"/>
            <a:r>
              <a:rPr lang="en-US" altLang="en-US" sz="3600" b="1" dirty="0">
                <a:solidFill>
                  <a:schemeClr val="tx1"/>
                </a:solidFill>
                <a:latin typeface="Arial" panose="020B0604020202020204" pitchFamily="34" charset="0"/>
                <a:cs typeface="Arial" panose="020B0604020202020204" pitchFamily="34" charset="0"/>
              </a:rPr>
              <a:t>DATE:  </a:t>
            </a:r>
            <a:r>
              <a:rPr lang="en-ZA" altLang="en-US" sz="3600" b="1" i="1" dirty="0">
                <a:solidFill>
                  <a:schemeClr val="tx1"/>
                </a:solidFill>
                <a:latin typeface="Arial" panose="020B0604020202020204" pitchFamily="34" charset="0"/>
                <a:ea typeface="+mj-ea"/>
                <a:cs typeface="Arial" panose="020B0604020202020204" pitchFamily="34" charset="0"/>
              </a:rPr>
              <a:t>17 FEBRUARY 2023</a:t>
            </a:r>
            <a:endParaRPr lang="en-US" altLang="en-US" sz="3600" b="1" i="1" dirty="0">
              <a:solidFill>
                <a:schemeClr val="tx1"/>
              </a:solidFill>
              <a:latin typeface="Arial" panose="020B0604020202020204" pitchFamily="34" charset="0"/>
              <a:ea typeface="+mj-ea"/>
              <a:cs typeface="Arial" panose="020B0604020202020204" pitchFamily="34" charset="0"/>
            </a:endParaRPr>
          </a:p>
          <a:p>
            <a:pPr eaLnBrk="1" hangingPunct="1"/>
            <a:endParaRPr lang="en-US" altLang="en-US" sz="2800" b="1" dirty="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C3F61-BDFF-480C-90FE-C6C9C985060A}"/>
              </a:ext>
            </a:extLst>
          </p:cNvPr>
          <p:cNvSpPr>
            <a:spLocks noGrp="1"/>
          </p:cNvSpPr>
          <p:nvPr>
            <p:ph type="title"/>
          </p:nvPr>
        </p:nvSpPr>
        <p:spPr/>
        <p:txBody>
          <a:bodyPr/>
          <a:lstStyle/>
          <a:p>
            <a:pPr lvl="0">
              <a:tabLst>
                <a:tab pos="900113" algn="l"/>
              </a:tabLst>
              <a:defRPr/>
            </a:pPr>
            <a:r>
              <a:rPr lang="en-ZA" sz="4800" dirty="0">
                <a:solidFill>
                  <a:srgbClr val="005D28"/>
                </a:solidFill>
                <a:latin typeface="Arial" panose="020B0604020202020204" pitchFamily="34" charset="0"/>
                <a:ea typeface="+mn-ea"/>
                <a:cs typeface="Arial" panose="020B0604020202020204" pitchFamily="34" charset="0"/>
              </a:rPr>
              <a:t>INDEX</a:t>
            </a:r>
            <a:r>
              <a:rPr lang="en-ZA" sz="5400" dirty="0">
                <a:solidFill>
                  <a:srgbClr val="005D28"/>
                </a:solidFill>
                <a:latin typeface="Arial" panose="020B0604020202020204" pitchFamily="34" charset="0"/>
                <a:ea typeface="+mn-ea"/>
                <a:cs typeface="Arial" panose="020B0604020202020204" pitchFamily="34" charset="0"/>
              </a:rPr>
              <a:t>/ FOCUS AREAS</a:t>
            </a:r>
            <a:r>
              <a:rPr lang="en-US" sz="5400" dirty="0">
                <a:solidFill>
                  <a:srgbClr val="005D28"/>
                </a:solidFill>
                <a:latin typeface="Arial" panose="020B0604020202020204" pitchFamily="34" charset="0"/>
                <a:ea typeface="+mn-ea"/>
                <a:cs typeface="Arial" panose="020B0604020202020204" pitchFamily="34" charset="0"/>
              </a:rPr>
              <a:t/>
            </a:r>
            <a:br>
              <a:rPr lang="en-US" sz="5400" dirty="0">
                <a:solidFill>
                  <a:srgbClr val="005D28"/>
                </a:solidFill>
                <a:latin typeface="Arial" panose="020B0604020202020204" pitchFamily="34" charset="0"/>
                <a:ea typeface="+mn-ea"/>
                <a:cs typeface="Arial" panose="020B0604020202020204" pitchFamily="34" charset="0"/>
              </a:rPr>
            </a:br>
            <a:endParaRPr lang="en-ZA" dirty="0"/>
          </a:p>
        </p:txBody>
      </p:sp>
      <p:sp>
        <p:nvSpPr>
          <p:cNvPr id="3" name="Content Placeholder 2">
            <a:extLst>
              <a:ext uri="{FF2B5EF4-FFF2-40B4-BE49-F238E27FC236}">
                <a16:creationId xmlns:a16="http://schemas.microsoft.com/office/drawing/2014/main" xmlns="" id="{F4D88A8F-BD1C-4070-B8A7-59CD6777FC6D}"/>
              </a:ext>
            </a:extLst>
          </p:cNvPr>
          <p:cNvSpPr>
            <a:spLocks noGrp="1"/>
          </p:cNvSpPr>
          <p:nvPr>
            <p:ph idx="1"/>
          </p:nvPr>
        </p:nvSpPr>
        <p:spPr>
          <a:xfrm>
            <a:off x="179512" y="1088902"/>
            <a:ext cx="8507288" cy="5359524"/>
          </a:xfrm>
        </p:spPr>
        <p:txBody>
          <a:bodyPr/>
          <a:lstStyle/>
          <a:p>
            <a:pPr marL="271463" lvl="0" indent="-271463" algn="ctr" defTabSz="1052513">
              <a:buNone/>
              <a:defRPr/>
            </a:pPr>
            <a:r>
              <a:rPr lang="en-ZA" altLang="en-US" sz="1800" b="1" i="1" dirty="0">
                <a:solidFill>
                  <a:prstClr val="black"/>
                </a:solidFill>
                <a:latin typeface="Arial" charset="0"/>
                <a:cs typeface="Arial" charset="0"/>
              </a:rPr>
              <a:t>DETAILS ABOUT PUBLIC CONSULTATION</a:t>
            </a:r>
          </a:p>
          <a:p>
            <a:pPr marL="271463" lvl="0" indent="-271463" algn="ctr" defTabSz="1052513">
              <a:buNone/>
              <a:defRPr/>
            </a:pPr>
            <a:endParaRPr lang="en-ZA" altLang="en-US" sz="1800" b="1" i="1" dirty="0">
              <a:latin typeface="Arial" charset="0"/>
              <a:cs typeface="Arial" charset="0"/>
            </a:endParaRPr>
          </a:p>
          <a:p>
            <a:pPr marL="285750" lvl="0" indent="-285750" algn="just" defTabSz="1052513">
              <a:defRPr/>
            </a:pPr>
            <a:r>
              <a:rPr lang="en-ZA" sz="2400" dirty="0">
                <a:latin typeface="Arial" pitchFamily="34" charset="0"/>
                <a:cs typeface="Arial" pitchFamily="34" charset="0"/>
              </a:rPr>
              <a:t>Public interaction on Preservation and Development of Agricultural Land Bill was conducted followed by the road show giving presentation on the Bill to clarify areas of contention in an attempt to provide interested parties with an opportunity to make oral inputs on the Bill. </a:t>
            </a:r>
          </a:p>
          <a:p>
            <a:pPr marL="285750" lvl="0" indent="-285750" algn="just" defTabSz="1052513">
              <a:defRPr/>
            </a:pPr>
            <a:r>
              <a:rPr lang="en-ZA" sz="2400" dirty="0">
                <a:latin typeface="Arial" pitchFamily="34" charset="0"/>
                <a:cs typeface="Arial" pitchFamily="34" charset="0"/>
              </a:rPr>
              <a:t>The road show was conducted to all 9 provinces. Furthermore was the gazette requesting inputs from the public.</a:t>
            </a:r>
            <a:endParaRPr lang="en-ZA" altLang="en-US" sz="2400" b="1" dirty="0">
              <a:latin typeface="Arial" charset="0"/>
              <a:cs typeface="Arial" charset="0"/>
            </a:endParaRPr>
          </a:p>
          <a:p>
            <a:endParaRPr lang="en-ZA" dirty="0"/>
          </a:p>
        </p:txBody>
      </p:sp>
      <p:sp>
        <p:nvSpPr>
          <p:cNvPr id="4" name="Slide Number Placeholder 3">
            <a:extLst>
              <a:ext uri="{FF2B5EF4-FFF2-40B4-BE49-F238E27FC236}">
                <a16:creationId xmlns:a16="http://schemas.microsoft.com/office/drawing/2014/main" xmlns="" id="{D56EF401-660D-4994-A607-745365EF993F}"/>
              </a:ext>
            </a:extLst>
          </p:cNvPr>
          <p:cNvSpPr>
            <a:spLocks noGrp="1"/>
          </p:cNvSpPr>
          <p:nvPr>
            <p:ph type="sldNum" sz="quarter" idx="12"/>
          </p:nvPr>
        </p:nvSpPr>
        <p:spPr>
          <a:xfrm>
            <a:off x="6553200" y="5870575"/>
            <a:ext cx="2411288" cy="1203325"/>
          </a:xfrm>
        </p:spPr>
        <p:txBody>
          <a:bodyPr/>
          <a:lstStyle/>
          <a:p>
            <a:pPr>
              <a:defRPr/>
            </a:pPr>
            <a:fld id="{F691BFF7-B4A0-4675-A480-E8332642E6D4}" type="slidenum">
              <a:rPr lang="en-ZA" altLang="en-US" sz="1400" b="1" smtClean="0">
                <a:solidFill>
                  <a:schemeClr val="tx1"/>
                </a:solidFill>
                <a:latin typeface="Arial" panose="020B0604020202020204" pitchFamily="34" charset="0"/>
                <a:cs typeface="Arial" panose="020B0604020202020204" pitchFamily="34" charset="0"/>
              </a:rPr>
              <a:pPr>
                <a:defRPr/>
              </a:pPr>
              <a:t>10</a:t>
            </a:fld>
            <a:endParaRPr lang="en-ZA" altLang="en-US" sz="1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04294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C4D831-BC6E-4233-A30A-C93DC3E0D16E}"/>
              </a:ext>
            </a:extLst>
          </p:cNvPr>
          <p:cNvSpPr>
            <a:spLocks noGrp="1"/>
          </p:cNvSpPr>
          <p:nvPr>
            <p:ph type="title"/>
          </p:nvPr>
        </p:nvSpPr>
        <p:spPr/>
        <p:txBody>
          <a:bodyPr/>
          <a:lstStyle/>
          <a:p>
            <a:r>
              <a:rPr lang="en-ZA" dirty="0">
                <a:solidFill>
                  <a:srgbClr val="005D28"/>
                </a:solidFill>
                <a:latin typeface="Arial" panose="020B0604020202020204" pitchFamily="34" charset="0"/>
                <a:cs typeface="Arial" panose="020B0604020202020204" pitchFamily="34" charset="0"/>
              </a:rPr>
              <a:t>CONCLUSION </a:t>
            </a:r>
          </a:p>
        </p:txBody>
      </p:sp>
      <p:sp>
        <p:nvSpPr>
          <p:cNvPr id="3" name="Content Placeholder 2">
            <a:extLst>
              <a:ext uri="{FF2B5EF4-FFF2-40B4-BE49-F238E27FC236}">
                <a16:creationId xmlns:a16="http://schemas.microsoft.com/office/drawing/2014/main" xmlns="" id="{1190A23E-6159-4C7B-BEFB-18FC4520D55E}"/>
              </a:ext>
            </a:extLst>
          </p:cNvPr>
          <p:cNvSpPr>
            <a:spLocks noGrp="1"/>
          </p:cNvSpPr>
          <p:nvPr>
            <p:ph idx="1"/>
          </p:nvPr>
        </p:nvSpPr>
        <p:spPr/>
        <p:txBody>
          <a:bodyPr/>
          <a:lstStyle/>
          <a:p>
            <a:pPr marL="270510" algn="just">
              <a:spcAft>
                <a:spcPts val="0"/>
              </a:spcAft>
            </a:pPr>
            <a:r>
              <a:rPr lang="en-US" sz="2400" dirty="0">
                <a:latin typeface="Arial" panose="020B0604020202020204" pitchFamily="34" charset="0"/>
                <a:ea typeface="Calibri" panose="020F0502020204030204" pitchFamily="34" charset="0"/>
                <a:cs typeface="Times New Roman" panose="02020603050405020304" pitchFamily="18" charset="0"/>
              </a:rPr>
              <a:t>The portfolio committee is requested to note the report on Preservation and Development of Agricultural  Land Bill and to consider the Bill for adoption.</a:t>
            </a:r>
            <a:endParaRPr lang="en-ZA"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ZA" dirty="0"/>
          </a:p>
        </p:txBody>
      </p:sp>
      <p:sp>
        <p:nvSpPr>
          <p:cNvPr id="4" name="Slide Number Placeholder 3">
            <a:extLst>
              <a:ext uri="{FF2B5EF4-FFF2-40B4-BE49-F238E27FC236}">
                <a16:creationId xmlns:a16="http://schemas.microsoft.com/office/drawing/2014/main" xmlns="" id="{A48B2DA7-C894-43D8-9B28-6CC21727B3EA}"/>
              </a:ext>
            </a:extLst>
          </p:cNvPr>
          <p:cNvSpPr>
            <a:spLocks noGrp="1"/>
          </p:cNvSpPr>
          <p:nvPr>
            <p:ph type="sldNum" sz="quarter" idx="12"/>
          </p:nvPr>
        </p:nvSpPr>
        <p:spPr>
          <a:xfrm>
            <a:off x="6553200" y="5985445"/>
            <a:ext cx="2339280" cy="943993"/>
          </a:xfrm>
        </p:spPr>
        <p:txBody>
          <a:bodyPr/>
          <a:lstStyle/>
          <a:p>
            <a:pPr>
              <a:defRPr/>
            </a:pPr>
            <a:fld id="{F691BFF7-B4A0-4675-A480-E8332642E6D4}" type="slidenum">
              <a:rPr lang="en-ZA" altLang="en-US" sz="1400" b="1" smtClean="0">
                <a:solidFill>
                  <a:schemeClr val="tx1"/>
                </a:solidFill>
                <a:latin typeface="Arial" panose="020B0604020202020204" pitchFamily="34" charset="0"/>
                <a:cs typeface="Arial" panose="020B0604020202020204" pitchFamily="34" charset="0"/>
              </a:rPr>
              <a:pPr>
                <a:defRPr/>
              </a:pPr>
              <a:t>11</a:t>
            </a:fld>
            <a:endParaRPr lang="en-ZA" altLang="en-US" sz="1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03879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ubtitle 2">
            <a:extLst>
              <a:ext uri="{FF2B5EF4-FFF2-40B4-BE49-F238E27FC236}">
                <a16:creationId xmlns:a16="http://schemas.microsoft.com/office/drawing/2014/main" xmlns="" id="{0A38ED07-4144-43E6-9266-CAE24AEC015F}"/>
              </a:ext>
            </a:extLst>
          </p:cNvPr>
          <p:cNvSpPr>
            <a:spLocks noGrp="1" noChangeArrowheads="1"/>
          </p:cNvSpPr>
          <p:nvPr>
            <p:ph idx="1"/>
          </p:nvPr>
        </p:nvSpPr>
        <p:spPr>
          <a:xfrm>
            <a:off x="251520" y="224805"/>
            <a:ext cx="8229600" cy="4764087"/>
          </a:xfrm>
        </p:spPr>
        <p:txBody>
          <a:bodyPr/>
          <a:lstStyle/>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None/>
            </a:pPr>
            <a:r>
              <a:rPr lang="en-ZA" altLang="en-US" sz="5400" b="1" dirty="0">
                <a:solidFill>
                  <a:srgbClr val="005D28"/>
                </a:solidFill>
                <a:latin typeface="Arial" panose="020B0604020202020204" pitchFamily="34" charset="0"/>
                <a:cs typeface="Arial" panose="020B0604020202020204" pitchFamily="34" charset="0"/>
              </a:rPr>
              <a:t>RIA </a:t>
            </a:r>
            <a:r>
              <a:rPr lang="en-ZA" altLang="en-US" sz="5400" b="1" dirty="0" err="1">
                <a:solidFill>
                  <a:srgbClr val="005D28"/>
                </a:solidFill>
                <a:latin typeface="Arial" panose="020B0604020202020204" pitchFamily="34" charset="0"/>
                <a:cs typeface="Arial" panose="020B0604020202020204" pitchFamily="34" charset="0"/>
              </a:rPr>
              <a:t>LIVHUWA</a:t>
            </a:r>
            <a:endParaRPr lang="en-ZA" altLang="en-US" sz="5400" b="1" dirty="0">
              <a:solidFill>
                <a:srgbClr val="005D28"/>
              </a:solidFill>
              <a:latin typeface="Arial" panose="020B0604020202020204" pitchFamily="34" charset="0"/>
              <a:cs typeface="Arial" panose="020B0604020202020204" pitchFamily="34" charset="0"/>
            </a:endParaRPr>
          </a:p>
          <a:p>
            <a:pPr marL="0" indent="0" algn="ctr" eaLnBrk="1" hangingPunct="1">
              <a:buNone/>
            </a:pPr>
            <a:endParaRPr lang="en-ZA" altLang="en-US" sz="5400" b="1" dirty="0">
              <a:solidFill>
                <a:srgbClr val="005D28"/>
              </a:solidFill>
              <a:latin typeface="Arial" panose="020B0604020202020204" pitchFamily="34" charset="0"/>
              <a:cs typeface="Arial" panose="020B0604020202020204" pitchFamily="34" charset="0"/>
            </a:endParaRPr>
          </a:p>
          <a:p>
            <a:pPr marL="0" indent="0" algn="ctr" eaLnBrk="1" hangingPunct="1">
              <a:buNone/>
            </a:pPr>
            <a:r>
              <a:rPr lang="en-ZA" altLang="en-US" sz="5400" b="1" dirty="0">
                <a:solidFill>
                  <a:srgbClr val="005D28"/>
                </a:solidFill>
                <a:latin typeface="Arial" panose="020B0604020202020204" pitchFamily="34" charset="0"/>
                <a:cs typeface="Arial" panose="020B0604020202020204" pitchFamily="34" charset="0"/>
              </a:rPr>
              <a:t>RE </a:t>
            </a:r>
            <a:r>
              <a:rPr lang="en-ZA" altLang="en-US" sz="5400" b="1" dirty="0" err="1">
                <a:solidFill>
                  <a:srgbClr val="005D28"/>
                </a:solidFill>
                <a:latin typeface="Arial" panose="020B0604020202020204" pitchFamily="34" charset="0"/>
                <a:cs typeface="Arial" panose="020B0604020202020204" pitchFamily="34" charset="0"/>
              </a:rPr>
              <a:t>LEBOGELA</a:t>
            </a:r>
            <a:r>
              <a:rPr lang="en-ZA" altLang="en-US" sz="5400" b="1" dirty="0">
                <a:solidFill>
                  <a:srgbClr val="005D28"/>
                </a:solidFill>
                <a:latin typeface="Arial" panose="020B0604020202020204" pitchFamily="34" charset="0"/>
                <a:cs typeface="Arial" panose="020B0604020202020204" pitchFamily="34" charset="0"/>
              </a:rPr>
              <a:t> </a:t>
            </a:r>
            <a:r>
              <a:rPr lang="en-ZA" altLang="en-US" sz="5400" b="1" dirty="0" err="1">
                <a:solidFill>
                  <a:srgbClr val="005D28"/>
                </a:solidFill>
                <a:latin typeface="Arial" panose="020B0604020202020204" pitchFamily="34" charset="0"/>
                <a:cs typeface="Arial" panose="020B0604020202020204" pitchFamily="34" charset="0"/>
              </a:rPr>
              <a:t>KEMONOKENG</a:t>
            </a:r>
            <a:r>
              <a:rPr lang="en-ZA" altLang="en-US" sz="5400" b="1" dirty="0">
                <a:solidFill>
                  <a:srgbClr val="005D28"/>
                </a:solidFill>
                <a:latin typeface="Arial" panose="020B0604020202020204" pitchFamily="34" charset="0"/>
                <a:cs typeface="Arial" panose="020B0604020202020204" pitchFamily="34" charset="0"/>
              </a:rPr>
              <a:t> YA </a:t>
            </a:r>
            <a:r>
              <a:rPr lang="en-ZA" altLang="en-US" sz="5400" b="1" dirty="0" err="1">
                <a:solidFill>
                  <a:srgbClr val="005D28"/>
                </a:solidFill>
                <a:latin typeface="Arial" panose="020B0604020202020204" pitchFamily="34" charset="0"/>
                <a:cs typeface="Arial" panose="020B0604020202020204" pitchFamily="34" charset="0"/>
              </a:rPr>
              <a:t>LONA</a:t>
            </a:r>
            <a:endParaRPr lang="en-ZA" altLang="en-US" sz="5400" b="1" dirty="0">
              <a:solidFill>
                <a:srgbClr val="005D28"/>
              </a:solidFill>
              <a:latin typeface="Arial" panose="020B0604020202020204" pitchFamily="34" charset="0"/>
              <a:cs typeface="Arial" panose="020B0604020202020204" pitchFamily="34" charset="0"/>
            </a:endParaRPr>
          </a:p>
          <a:p>
            <a:pPr marL="0" indent="0" algn="ctr" eaLnBrk="1" hangingPunct="1">
              <a:buFont typeface="Arial" panose="020B0604020202020204" pitchFamily="34" charset="0"/>
              <a:buNone/>
            </a:pPr>
            <a:endParaRPr lang="en-ZA" altLang="en-US" sz="5400" b="1" dirty="0">
              <a:solidFill>
                <a:srgbClr val="005D28"/>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xmlns="" id="{FD842A4E-C055-42E7-9DAC-FC266942AA79}"/>
              </a:ext>
            </a:extLst>
          </p:cNvPr>
          <p:cNvSpPr>
            <a:spLocks noGrp="1"/>
          </p:cNvSpPr>
          <p:nvPr>
            <p:ph type="sldNum" sz="quarter" idx="12"/>
          </p:nvPr>
        </p:nvSpPr>
        <p:spPr>
          <a:xfrm>
            <a:off x="6553200" y="6129462"/>
            <a:ext cx="2339280" cy="720080"/>
          </a:xfrm>
        </p:spPr>
        <p:txBody>
          <a:bodyPr/>
          <a:lstStyle/>
          <a:p>
            <a:pPr>
              <a:defRPr/>
            </a:pPr>
            <a:fld id="{F691BFF7-B4A0-4675-A480-E8332642E6D4}" type="slidenum">
              <a:rPr lang="en-ZA" altLang="en-US" sz="1400" b="1" smtClean="0">
                <a:solidFill>
                  <a:schemeClr val="tx1"/>
                </a:solidFill>
                <a:latin typeface="Arial" panose="020B0604020202020204" pitchFamily="34" charset="0"/>
                <a:cs typeface="Arial" panose="020B0604020202020204" pitchFamily="34" charset="0"/>
              </a:rPr>
              <a:pPr>
                <a:defRPr/>
              </a:pPr>
              <a:t>12</a:t>
            </a:fld>
            <a:endParaRPr lang="en-ZA" altLang="en-US" sz="1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26914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C4D831-BC6E-4233-A30A-C93DC3E0D16E}"/>
              </a:ext>
            </a:extLst>
          </p:cNvPr>
          <p:cNvSpPr>
            <a:spLocks noGrp="1"/>
          </p:cNvSpPr>
          <p:nvPr>
            <p:ph type="title"/>
          </p:nvPr>
        </p:nvSpPr>
        <p:spPr>
          <a:xfrm>
            <a:off x="457200" y="288926"/>
            <a:ext cx="8229600" cy="799976"/>
          </a:xfrm>
        </p:spPr>
        <p:txBody>
          <a:bodyPr/>
          <a:lstStyle/>
          <a:p>
            <a:r>
              <a:rPr lang="en-ZA" dirty="0">
                <a:solidFill>
                  <a:srgbClr val="005D28"/>
                </a:solidFill>
                <a:latin typeface="Arial" panose="020B0604020202020204" pitchFamily="34" charset="0"/>
                <a:cs typeface="Arial" panose="020B0604020202020204" pitchFamily="34" charset="0"/>
              </a:rPr>
              <a:t>Abbreviations </a:t>
            </a:r>
          </a:p>
        </p:txBody>
      </p:sp>
      <p:sp>
        <p:nvSpPr>
          <p:cNvPr id="5" name="Content Placeholder 4">
            <a:extLst>
              <a:ext uri="{FF2B5EF4-FFF2-40B4-BE49-F238E27FC236}">
                <a16:creationId xmlns:a16="http://schemas.microsoft.com/office/drawing/2014/main" xmlns="" id="{C56A8BDD-0374-4465-8402-36F2322D3089}"/>
              </a:ext>
            </a:extLst>
          </p:cNvPr>
          <p:cNvSpPr txBox="1">
            <a:spLocks noGrp="1"/>
          </p:cNvSpPr>
          <p:nvPr>
            <p:ph idx="1"/>
          </p:nvPr>
        </p:nvSpPr>
        <p:spPr>
          <a:xfrm>
            <a:off x="457200" y="1089025"/>
            <a:ext cx="8229600" cy="4887492"/>
          </a:xfrm>
          <a:prstGeom prst="rect">
            <a:avLst/>
          </a:prstGeom>
          <a:noFill/>
        </p:spPr>
        <p:txBody>
          <a:bodyPr wrap="square" rtlCol="0">
            <a:spAutoFit/>
          </a:bodyPr>
          <a:lstStyle/>
          <a:p>
            <a:pPr>
              <a:lnSpc>
                <a:spcPct val="107000"/>
              </a:lnSpc>
              <a:spcAft>
                <a:spcPts val="800"/>
              </a:spcAft>
            </a:pPr>
            <a:r>
              <a:rPr lang="en-ZA" sz="2000" b="1" dirty="0">
                <a:latin typeface="Arial" panose="020B0604020202020204" pitchFamily="34" charset="0"/>
                <a:ea typeface="Calibri" panose="020F0502020204030204" pitchFamily="34" charset="0"/>
                <a:cs typeface="Arial" panose="020B0604020202020204" pitchFamily="34" charset="0"/>
              </a:rPr>
              <a:t>ASRDC</a:t>
            </a:r>
            <a:r>
              <a:rPr lang="en-ZA" sz="2000" dirty="0">
                <a:latin typeface="Arial" panose="020B0604020202020204" pitchFamily="34" charset="0"/>
                <a:ea typeface="Calibri" panose="020F0502020204030204" pitchFamily="34" charset="0"/>
                <a:cs typeface="Arial" panose="020B0604020202020204" pitchFamily="34" charset="0"/>
              </a:rPr>
              <a:t>: Agricultural Sustainable Rural Development committee </a:t>
            </a:r>
          </a:p>
          <a:p>
            <a:pPr>
              <a:lnSpc>
                <a:spcPct val="107000"/>
              </a:lnSpc>
              <a:spcAft>
                <a:spcPts val="800"/>
              </a:spcAft>
            </a:pPr>
            <a:r>
              <a:rPr lang="en-ZA" sz="2000" b="1" dirty="0">
                <a:latin typeface="Arial" panose="020B0604020202020204" pitchFamily="34" charset="0"/>
                <a:ea typeface="Calibri" panose="020F0502020204030204" pitchFamily="34" charset="0"/>
                <a:cs typeface="Arial" panose="020B0604020202020204" pitchFamily="34" charset="0"/>
              </a:rPr>
              <a:t>DEXCO</a:t>
            </a:r>
            <a:r>
              <a:rPr lang="en-ZA" sz="2000" dirty="0">
                <a:latin typeface="Arial" panose="020B0604020202020204" pitchFamily="34" charset="0"/>
                <a:ea typeface="Calibri" panose="020F0502020204030204" pitchFamily="34" charset="0"/>
                <a:cs typeface="Arial" panose="020B0604020202020204" pitchFamily="34" charset="0"/>
              </a:rPr>
              <a:t>: Departmental  Executive Committee</a:t>
            </a:r>
          </a:p>
          <a:p>
            <a:pPr>
              <a:lnSpc>
                <a:spcPct val="107000"/>
              </a:lnSpc>
              <a:spcAft>
                <a:spcPts val="800"/>
              </a:spcAft>
            </a:pPr>
            <a:r>
              <a:rPr lang="en-ZA" sz="2000" b="1" dirty="0">
                <a:latin typeface="Arial" panose="020B0604020202020204" pitchFamily="34" charset="0"/>
                <a:ea typeface="Calibri" panose="020F0502020204030204" pitchFamily="34" charset="0"/>
                <a:cs typeface="Arial" panose="020B0604020202020204" pitchFamily="34" charset="0"/>
              </a:rPr>
              <a:t>DPME</a:t>
            </a:r>
            <a:r>
              <a:rPr lang="en-ZA" sz="2000" dirty="0">
                <a:latin typeface="Arial" panose="020B0604020202020204" pitchFamily="34" charset="0"/>
                <a:ea typeface="Calibri" panose="020F0502020204030204" pitchFamily="34" charset="0"/>
                <a:cs typeface="Arial" panose="020B0604020202020204" pitchFamily="34" charset="0"/>
              </a:rPr>
              <a:t>: Department of Planning, Monitoring and Evaluation</a:t>
            </a:r>
          </a:p>
          <a:p>
            <a:pPr>
              <a:lnSpc>
                <a:spcPct val="107000"/>
              </a:lnSpc>
              <a:spcAft>
                <a:spcPts val="800"/>
              </a:spcAft>
            </a:pPr>
            <a:r>
              <a:rPr lang="en-ZA" sz="2000" b="1" dirty="0">
                <a:latin typeface="Arial" panose="020B0604020202020204" pitchFamily="34" charset="0"/>
                <a:ea typeface="Calibri" panose="020F0502020204030204" pitchFamily="34" charset="0"/>
                <a:cs typeface="Arial" panose="020B0604020202020204" pitchFamily="34" charset="0"/>
              </a:rPr>
              <a:t>MINTEC</a:t>
            </a:r>
            <a:r>
              <a:rPr lang="en-ZA" sz="2000" dirty="0">
                <a:latin typeface="Arial" panose="020B0604020202020204" pitchFamily="34" charset="0"/>
                <a:ea typeface="Calibri" panose="020F0502020204030204" pitchFamily="34" charset="0"/>
                <a:cs typeface="Arial" panose="020B0604020202020204" pitchFamily="34" charset="0"/>
              </a:rPr>
              <a:t>: Ministerial Technical Committee</a:t>
            </a:r>
          </a:p>
          <a:p>
            <a:pPr>
              <a:lnSpc>
                <a:spcPct val="107000"/>
              </a:lnSpc>
              <a:spcAft>
                <a:spcPts val="800"/>
              </a:spcAft>
            </a:pPr>
            <a:r>
              <a:rPr lang="en-ZA" sz="2000" b="1" dirty="0">
                <a:latin typeface="Arial" panose="020B0604020202020204" pitchFamily="34" charset="0"/>
                <a:ea typeface="Calibri" panose="020F0502020204030204" pitchFamily="34" charset="0"/>
                <a:cs typeface="Arial" panose="020B0604020202020204" pitchFamily="34" charset="0"/>
              </a:rPr>
              <a:t>NEDLAC:  </a:t>
            </a:r>
            <a:r>
              <a:rPr lang="en-ZA" sz="2000" dirty="0">
                <a:latin typeface="Arial" panose="020B0604020202020204" pitchFamily="34" charset="0"/>
                <a:ea typeface="Calibri" panose="020F0502020204030204" pitchFamily="34" charset="0"/>
                <a:cs typeface="Arial" panose="020B0604020202020204" pitchFamily="34" charset="0"/>
              </a:rPr>
              <a:t>National Economic Development and Labour Council</a:t>
            </a:r>
          </a:p>
          <a:p>
            <a:pPr>
              <a:lnSpc>
                <a:spcPct val="107000"/>
              </a:lnSpc>
              <a:spcAft>
                <a:spcPts val="800"/>
              </a:spcAft>
            </a:pPr>
            <a:r>
              <a:rPr lang="en-ZA" sz="2000" b="1" dirty="0">
                <a:latin typeface="Arial" panose="020B0604020202020204" pitchFamily="34" charset="0"/>
                <a:ea typeface="Calibri" panose="020F0502020204030204" pitchFamily="34" charset="0"/>
                <a:cs typeface="Arial" panose="020B0604020202020204" pitchFamily="34" charset="0"/>
              </a:rPr>
              <a:t>NPD</a:t>
            </a:r>
            <a:r>
              <a:rPr lang="en-ZA" sz="2000" dirty="0">
                <a:latin typeface="Arial" panose="020B0604020202020204" pitchFamily="34" charset="0"/>
                <a:ea typeface="Calibri" panose="020F0502020204030204" pitchFamily="34" charset="0"/>
                <a:cs typeface="Arial" panose="020B0604020202020204" pitchFamily="34" charset="0"/>
              </a:rPr>
              <a:t>: National Development Plan</a:t>
            </a:r>
          </a:p>
          <a:p>
            <a:pPr>
              <a:lnSpc>
                <a:spcPct val="107000"/>
              </a:lnSpc>
              <a:spcAft>
                <a:spcPts val="800"/>
              </a:spcAft>
            </a:pPr>
            <a:r>
              <a:rPr lang="en-ZA" sz="2000" b="1" dirty="0">
                <a:latin typeface="Arial" panose="020B0604020202020204" pitchFamily="34" charset="0"/>
                <a:ea typeface="Calibri" panose="020F0502020204030204" pitchFamily="34" charset="0"/>
                <a:cs typeface="Arial" panose="020B0604020202020204" pitchFamily="34" charset="0"/>
              </a:rPr>
              <a:t>OCSLA</a:t>
            </a:r>
            <a:r>
              <a:rPr lang="en-ZA" sz="2000" dirty="0">
                <a:latin typeface="Arial" panose="020B0604020202020204" pitchFamily="34" charset="0"/>
                <a:ea typeface="Calibri" panose="020F0502020204030204" pitchFamily="34" charset="0"/>
                <a:cs typeface="Arial" panose="020B0604020202020204" pitchFamily="34" charset="0"/>
              </a:rPr>
              <a:t>:  Office of the Chief State Law Advisor </a:t>
            </a:r>
          </a:p>
          <a:p>
            <a:pPr>
              <a:lnSpc>
                <a:spcPct val="107000"/>
              </a:lnSpc>
              <a:spcAft>
                <a:spcPts val="800"/>
              </a:spcAft>
            </a:pPr>
            <a:r>
              <a:rPr lang="en-ZA" sz="2000" b="1" dirty="0">
                <a:latin typeface="Arial" panose="020B0604020202020204" pitchFamily="34" charset="0"/>
                <a:ea typeface="Calibri" panose="020F0502020204030204" pitchFamily="34" charset="0"/>
                <a:cs typeface="Arial" panose="020B0604020202020204" pitchFamily="34" charset="0"/>
              </a:rPr>
              <a:t>PDALB</a:t>
            </a:r>
            <a:r>
              <a:rPr lang="en-ZA" sz="2000" dirty="0">
                <a:latin typeface="Arial" panose="020B0604020202020204" pitchFamily="34" charset="0"/>
                <a:ea typeface="Calibri" panose="020F0502020204030204" pitchFamily="34" charset="0"/>
                <a:cs typeface="Arial" panose="020B0604020202020204" pitchFamily="34" charset="0"/>
              </a:rPr>
              <a:t>: Preservation and Development of Agricultural Land Bill</a:t>
            </a:r>
          </a:p>
          <a:p>
            <a:pPr>
              <a:lnSpc>
                <a:spcPct val="107000"/>
              </a:lnSpc>
              <a:spcAft>
                <a:spcPts val="800"/>
              </a:spcAft>
            </a:pPr>
            <a:r>
              <a:rPr lang="en-ZA" sz="2000" b="1" dirty="0">
                <a:latin typeface="Arial" panose="020B0604020202020204" pitchFamily="34" charset="0"/>
                <a:ea typeface="Calibri" panose="020F0502020204030204" pitchFamily="34" charset="0"/>
                <a:cs typeface="Arial" panose="020B0604020202020204" pitchFamily="34" charset="0"/>
              </a:rPr>
              <a:t>SALA</a:t>
            </a:r>
            <a:r>
              <a:rPr lang="en-ZA" sz="2000" dirty="0">
                <a:latin typeface="Arial" panose="020B0604020202020204" pitchFamily="34" charset="0"/>
                <a:ea typeface="Calibri" panose="020F0502020204030204" pitchFamily="34" charset="0"/>
                <a:cs typeface="Arial" panose="020B0604020202020204" pitchFamily="34" charset="0"/>
              </a:rPr>
              <a:t>:   Subdivision of Agricultural land Act, Act 70 of 1970</a:t>
            </a:r>
          </a:p>
          <a:p>
            <a:pPr marL="0" indent="0" algn="just">
              <a:lnSpc>
                <a:spcPct val="115000"/>
              </a:lnSpc>
              <a:spcAft>
                <a:spcPts val="0"/>
              </a:spcAft>
              <a:buNone/>
              <a:defRPr/>
            </a:pPr>
            <a:endParaRPr lang="en-ZA" sz="2000" i="1" dirty="0">
              <a:solidFill>
                <a:srgbClr val="FF0000"/>
              </a:solidFill>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xmlns="" id="{C5DFE1EA-217C-4133-A1AF-06A7E91E288D}"/>
              </a:ext>
            </a:extLst>
          </p:cNvPr>
          <p:cNvSpPr>
            <a:spLocks noGrp="1"/>
          </p:cNvSpPr>
          <p:nvPr>
            <p:ph type="sldNum" sz="quarter" idx="12"/>
          </p:nvPr>
        </p:nvSpPr>
        <p:spPr>
          <a:xfrm>
            <a:off x="7812360" y="5976517"/>
            <a:ext cx="1008112" cy="799976"/>
          </a:xfrm>
        </p:spPr>
        <p:txBody>
          <a:bodyPr/>
          <a:lstStyle/>
          <a:p>
            <a:pPr>
              <a:defRPr/>
            </a:pPr>
            <a:fld id="{A753658E-FF1E-4BC1-9791-A6B1576F85F1}" type="slidenum">
              <a:rPr lang="en-ZA" altLang="en-US" sz="1400" b="1" smtClean="0">
                <a:solidFill>
                  <a:schemeClr val="tx1"/>
                </a:solidFill>
                <a:latin typeface="Arial" panose="020B0604020202020204" pitchFamily="34" charset="0"/>
                <a:cs typeface="Arial" panose="020B0604020202020204" pitchFamily="34" charset="0"/>
              </a:rPr>
              <a:pPr>
                <a:defRPr/>
              </a:pPr>
              <a:t>2</a:t>
            </a:fld>
            <a:endParaRPr lang="en-ZA" altLang="en-US" sz="1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03421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09E75BAC-9EBF-4990-ADF4-54432CB8139B}"/>
              </a:ext>
            </a:extLst>
          </p:cNvPr>
          <p:cNvSpPr txBox="1">
            <a:spLocks/>
          </p:cNvSpPr>
          <p:nvPr/>
        </p:nvSpPr>
        <p:spPr bwMode="auto">
          <a:xfrm>
            <a:off x="387510" y="296813"/>
            <a:ext cx="8785225" cy="754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pPr>
              <a:tabLst>
                <a:tab pos="900113" algn="l"/>
              </a:tabLst>
              <a:defRPr/>
            </a:pPr>
            <a:r>
              <a:rPr lang="en-ZA" sz="5400" dirty="0">
                <a:solidFill>
                  <a:srgbClr val="005D28"/>
                </a:solidFill>
                <a:latin typeface="Arial" panose="020B0604020202020204" pitchFamily="34" charset="0"/>
                <a:cs typeface="Arial" panose="020B0604020202020204" pitchFamily="34" charset="0"/>
              </a:rPr>
              <a:t>INDEX/ FOCUS AREAS</a:t>
            </a:r>
            <a:endParaRPr lang="en-US" sz="5400" dirty="0">
              <a:solidFill>
                <a:srgbClr val="005D28"/>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C56A8BDD-0374-4465-8402-36F2322D3089}"/>
              </a:ext>
            </a:extLst>
          </p:cNvPr>
          <p:cNvSpPr txBox="1"/>
          <p:nvPr/>
        </p:nvSpPr>
        <p:spPr>
          <a:xfrm>
            <a:off x="467669" y="1448941"/>
            <a:ext cx="8496943" cy="4345805"/>
          </a:xfrm>
          <a:prstGeom prst="rect">
            <a:avLst/>
          </a:prstGeom>
          <a:noFill/>
        </p:spPr>
        <p:txBody>
          <a:bodyPr wrap="square" rtlCol="0">
            <a:spAutoFit/>
          </a:bodyPr>
          <a:lstStyle/>
          <a:p>
            <a:pPr algn="ctr"/>
            <a:r>
              <a:rPr lang="en-ZA" sz="2000" b="1" i="1" dirty="0">
                <a:latin typeface="Arial" panose="020B0604020202020204" pitchFamily="34" charset="0"/>
                <a:cs typeface="Arial" panose="020B0604020202020204" pitchFamily="34" charset="0"/>
              </a:rPr>
              <a:t>NATURE OF THE BILL</a:t>
            </a:r>
          </a:p>
          <a:p>
            <a:pPr marL="285750" indent="-285750" algn="just">
              <a:lnSpc>
                <a:spcPct val="115000"/>
              </a:lnSpc>
              <a:spcAft>
                <a:spcPts val="0"/>
              </a:spcAft>
              <a:buFont typeface="Arial" panose="020B0604020202020204" pitchFamily="34" charset="0"/>
              <a:buChar char="•"/>
              <a:defRPr/>
            </a:pPr>
            <a:r>
              <a:rPr lang="en-ZA" sz="2400" dirty="0">
                <a:latin typeface="Arial"/>
                <a:ea typeface="Calibri"/>
                <a:cs typeface="Times New Roman"/>
              </a:rPr>
              <a:t>The Bill seeks to entrench regulatory measures for the security of high potential agricultural land to make more land available for cultivation, livestock production and advance socio-economic interests of all South Africans.</a:t>
            </a:r>
          </a:p>
          <a:p>
            <a:pPr algn="just">
              <a:lnSpc>
                <a:spcPct val="115000"/>
              </a:lnSpc>
              <a:spcAft>
                <a:spcPts val="0"/>
              </a:spcAft>
              <a:defRPr/>
            </a:pPr>
            <a:endParaRPr lang="en-ZA" sz="2400" dirty="0">
              <a:latin typeface="Calibri"/>
              <a:ea typeface="Calibri"/>
              <a:cs typeface="Times New Roman"/>
            </a:endParaRPr>
          </a:p>
          <a:p>
            <a:pPr marL="285750" indent="-285750" algn="just">
              <a:lnSpc>
                <a:spcPct val="115000"/>
              </a:lnSpc>
              <a:spcAft>
                <a:spcPts val="0"/>
              </a:spcAft>
              <a:buFont typeface="Arial" panose="020B0604020202020204" pitchFamily="34" charset="0"/>
              <a:buChar char="•"/>
              <a:defRPr/>
            </a:pPr>
            <a:r>
              <a:rPr lang="en-ZA" sz="2400" dirty="0">
                <a:latin typeface="Arial"/>
                <a:ea typeface="Calibri"/>
              </a:rPr>
              <a:t>Furthermore, it will promote a balanced approach to the use of agricultural land in South Africa by introducing strategic and technical instrument to preserve agricultural land</a:t>
            </a:r>
            <a:r>
              <a:rPr lang="en-ZA" sz="2400" i="1" dirty="0">
                <a:solidFill>
                  <a:srgbClr val="FF0000"/>
                </a:solidFill>
                <a:latin typeface="Arial" panose="020B0604020202020204" pitchFamily="34" charset="0"/>
                <a:cs typeface="Arial" panose="020B0604020202020204" pitchFamily="34" charset="0"/>
              </a:rPr>
              <a:t> </a:t>
            </a:r>
          </a:p>
        </p:txBody>
      </p:sp>
      <p:sp>
        <p:nvSpPr>
          <p:cNvPr id="2" name="Slide Number Placeholder 1">
            <a:extLst>
              <a:ext uri="{FF2B5EF4-FFF2-40B4-BE49-F238E27FC236}">
                <a16:creationId xmlns:a16="http://schemas.microsoft.com/office/drawing/2014/main" xmlns="" id="{1F8A6DF8-543B-4013-B7D8-4827CB4FD4B7}"/>
              </a:ext>
            </a:extLst>
          </p:cNvPr>
          <p:cNvSpPr>
            <a:spLocks noGrp="1"/>
          </p:cNvSpPr>
          <p:nvPr>
            <p:ph type="sldNum" sz="quarter" idx="12"/>
          </p:nvPr>
        </p:nvSpPr>
        <p:spPr>
          <a:xfrm>
            <a:off x="6553200" y="5841429"/>
            <a:ext cx="2267272" cy="1080121"/>
          </a:xfrm>
        </p:spPr>
        <p:txBody>
          <a:bodyPr/>
          <a:lstStyle/>
          <a:p>
            <a:pPr>
              <a:defRPr/>
            </a:pPr>
            <a:fld id="{F691BFF7-B4A0-4675-A480-E8332642E6D4}" type="slidenum">
              <a:rPr lang="en-ZA" altLang="en-US" sz="1400" b="1" smtClean="0">
                <a:solidFill>
                  <a:schemeClr val="tx1"/>
                </a:solidFill>
                <a:latin typeface="Arial" panose="020B0604020202020204" pitchFamily="34" charset="0"/>
                <a:cs typeface="Arial" panose="020B0604020202020204" pitchFamily="34" charset="0"/>
              </a:rPr>
              <a:pPr>
                <a:defRPr/>
              </a:pPr>
              <a:t>3</a:t>
            </a:fld>
            <a:endParaRPr lang="en-ZA" altLang="en-US" sz="1400" b="1" dirty="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DD25FF-71DA-47D1-BE09-AD322EB685E1}"/>
              </a:ext>
            </a:extLst>
          </p:cNvPr>
          <p:cNvSpPr>
            <a:spLocks noGrp="1"/>
          </p:cNvSpPr>
          <p:nvPr>
            <p:ph type="title"/>
          </p:nvPr>
        </p:nvSpPr>
        <p:spPr/>
        <p:txBody>
          <a:bodyPr/>
          <a:lstStyle/>
          <a:p>
            <a:pPr>
              <a:tabLst>
                <a:tab pos="900113" algn="l"/>
              </a:tabLst>
              <a:defRPr/>
            </a:pPr>
            <a:r>
              <a:rPr lang="en-ZA" sz="4800" dirty="0">
                <a:solidFill>
                  <a:srgbClr val="005D28"/>
                </a:solidFill>
                <a:latin typeface="Arial" panose="020B0604020202020204" pitchFamily="34" charset="0"/>
                <a:cs typeface="Arial" panose="020B0604020202020204" pitchFamily="34" charset="0"/>
              </a:rPr>
              <a:t>INDEX/ FOCUS AREAS</a:t>
            </a:r>
            <a:br>
              <a:rPr lang="en-ZA" sz="4800" dirty="0">
                <a:solidFill>
                  <a:srgbClr val="005D28"/>
                </a:solidFill>
                <a:latin typeface="Arial" panose="020B0604020202020204" pitchFamily="34" charset="0"/>
                <a:cs typeface="Arial" panose="020B0604020202020204" pitchFamily="34" charset="0"/>
              </a:rPr>
            </a:br>
            <a:endParaRPr lang="en-ZA" sz="4800" dirty="0">
              <a:solidFill>
                <a:srgbClr val="005D28"/>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70ED0F4D-EEFE-4F81-865D-7ACB837D1D96}"/>
              </a:ext>
            </a:extLst>
          </p:cNvPr>
          <p:cNvSpPr>
            <a:spLocks noGrp="1"/>
          </p:cNvSpPr>
          <p:nvPr>
            <p:ph idx="1"/>
          </p:nvPr>
        </p:nvSpPr>
        <p:spPr>
          <a:xfrm>
            <a:off x="107504" y="821406"/>
            <a:ext cx="8229600" cy="5575549"/>
          </a:xfrm>
        </p:spPr>
        <p:txBody>
          <a:bodyPr/>
          <a:lstStyle/>
          <a:p>
            <a:pPr marL="0" indent="0" algn="ctr">
              <a:spcBef>
                <a:spcPct val="0"/>
              </a:spcBef>
              <a:buNone/>
            </a:pPr>
            <a:r>
              <a:rPr lang="en-ZA" sz="2000" b="1" i="1" dirty="0">
                <a:latin typeface="Arial" panose="020B0604020202020204" pitchFamily="34" charset="0"/>
                <a:cs typeface="Arial" panose="020B0604020202020204" pitchFamily="34" charset="0"/>
              </a:rPr>
              <a:t>HOW THE BILL IS  ALIGNED TO THE NDP </a:t>
            </a:r>
          </a:p>
          <a:p>
            <a:pPr algn="just" defTabSz="1052513"/>
            <a:r>
              <a:rPr lang="en-ZA" sz="2400" dirty="0">
                <a:latin typeface="Arial" panose="020B0604020202020204" pitchFamily="34" charset="0"/>
                <a:cs typeface="Arial" panose="020B0604020202020204" pitchFamily="34" charset="0"/>
              </a:rPr>
              <a:t>The Bill aims to increase agricultural production, improve food security and ensure that the underused land due to current provision of SALA is returned to production. The principle of food security as well as an integrated, inclusive rural economy underpins the core focus areas of the National Development Plan, Vision 2030 (NDP).</a:t>
            </a:r>
          </a:p>
          <a:p>
            <a:pPr algn="just" defTabSz="1052513"/>
            <a:r>
              <a:rPr lang="en-ZA" sz="2400" dirty="0">
                <a:latin typeface="Arial" panose="020B0604020202020204" pitchFamily="34" charset="0"/>
                <a:cs typeface="Arial" panose="020B0604020202020204" pitchFamily="34" charset="0"/>
              </a:rPr>
              <a:t>The NDP states that the national food security goal for South Africa is to maintain a positive trade balance for primary and processed agricultural products whilst job creation and increased agricultural productivity is needed to address food insecurity at household and individual level in rural areas.</a:t>
            </a:r>
          </a:p>
        </p:txBody>
      </p:sp>
      <p:sp>
        <p:nvSpPr>
          <p:cNvPr id="4" name="Slide Number Placeholder 3">
            <a:extLst>
              <a:ext uri="{FF2B5EF4-FFF2-40B4-BE49-F238E27FC236}">
                <a16:creationId xmlns:a16="http://schemas.microsoft.com/office/drawing/2014/main" xmlns="" id="{59345159-1F60-444F-AC73-E486D538E4CF}"/>
              </a:ext>
            </a:extLst>
          </p:cNvPr>
          <p:cNvSpPr>
            <a:spLocks noGrp="1"/>
          </p:cNvSpPr>
          <p:nvPr>
            <p:ph type="sldNum" sz="quarter" idx="12"/>
          </p:nvPr>
        </p:nvSpPr>
        <p:spPr>
          <a:xfrm>
            <a:off x="6553200" y="6129462"/>
            <a:ext cx="2267272" cy="576064"/>
          </a:xfrm>
        </p:spPr>
        <p:txBody>
          <a:bodyPr/>
          <a:lstStyle/>
          <a:p>
            <a:pPr>
              <a:defRPr/>
            </a:pPr>
            <a:fld id="{F691BFF7-B4A0-4675-A480-E8332642E6D4}" type="slidenum">
              <a:rPr lang="en-ZA" altLang="en-US" sz="1400" b="1" smtClean="0">
                <a:solidFill>
                  <a:schemeClr val="tx1"/>
                </a:solidFill>
                <a:latin typeface="Arial" panose="020B0604020202020204" pitchFamily="34" charset="0"/>
                <a:cs typeface="Arial" panose="020B0604020202020204" pitchFamily="34" charset="0"/>
              </a:rPr>
              <a:pPr>
                <a:defRPr/>
              </a:pPr>
              <a:t>4</a:t>
            </a:fld>
            <a:endParaRPr lang="en-ZA" altLang="en-US" sz="1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30058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AB74A8-D536-4431-865B-6C1E37FBEE7B}"/>
              </a:ext>
            </a:extLst>
          </p:cNvPr>
          <p:cNvSpPr>
            <a:spLocks noGrp="1"/>
          </p:cNvSpPr>
          <p:nvPr>
            <p:ph type="title"/>
          </p:nvPr>
        </p:nvSpPr>
        <p:spPr>
          <a:xfrm>
            <a:off x="457200" y="440829"/>
            <a:ext cx="8229600" cy="864097"/>
          </a:xfrm>
        </p:spPr>
        <p:txBody>
          <a:bodyPr/>
          <a:lstStyle/>
          <a:p>
            <a:r>
              <a:rPr lang="en-ZA" dirty="0">
                <a:solidFill>
                  <a:srgbClr val="005D28"/>
                </a:solidFill>
                <a:latin typeface="Arial" panose="020B0604020202020204" pitchFamily="34" charset="0"/>
                <a:cs typeface="Arial" panose="020B0604020202020204" pitchFamily="34" charset="0"/>
              </a:rPr>
              <a:t>INDEX/ FOCUS AREAS</a:t>
            </a:r>
            <a:r>
              <a:rPr lang="en-US" dirty="0">
                <a:solidFill>
                  <a:srgbClr val="005D28"/>
                </a:solidFill>
                <a:latin typeface="Arial" panose="020B0604020202020204" pitchFamily="34" charset="0"/>
                <a:cs typeface="Arial" panose="020B0604020202020204" pitchFamily="34" charset="0"/>
              </a:rPr>
              <a:t/>
            </a:r>
            <a:br>
              <a:rPr lang="en-US" dirty="0">
                <a:solidFill>
                  <a:srgbClr val="005D28"/>
                </a:solidFill>
                <a:latin typeface="Arial" panose="020B0604020202020204" pitchFamily="34" charset="0"/>
                <a:cs typeface="Arial" panose="020B0604020202020204" pitchFamily="34" charset="0"/>
              </a:rPr>
            </a:br>
            <a:endParaRPr lang="en-ZA" dirty="0"/>
          </a:p>
        </p:txBody>
      </p:sp>
      <p:sp>
        <p:nvSpPr>
          <p:cNvPr id="3" name="Content Placeholder 2">
            <a:extLst>
              <a:ext uri="{FF2B5EF4-FFF2-40B4-BE49-F238E27FC236}">
                <a16:creationId xmlns:a16="http://schemas.microsoft.com/office/drawing/2014/main" xmlns="" id="{EA50C927-9C46-4EAC-8AC0-29480FC05002}"/>
              </a:ext>
            </a:extLst>
          </p:cNvPr>
          <p:cNvSpPr>
            <a:spLocks noGrp="1"/>
          </p:cNvSpPr>
          <p:nvPr>
            <p:ph idx="1"/>
          </p:nvPr>
        </p:nvSpPr>
        <p:spPr>
          <a:xfrm>
            <a:off x="457200" y="1304926"/>
            <a:ext cx="8229600" cy="5143500"/>
          </a:xfrm>
        </p:spPr>
        <p:txBody>
          <a:bodyPr/>
          <a:lstStyle/>
          <a:p>
            <a:pPr marL="0" indent="0" algn="ctr">
              <a:spcBef>
                <a:spcPct val="0"/>
              </a:spcBef>
              <a:buNone/>
            </a:pPr>
            <a:r>
              <a:rPr lang="en-ZA" sz="2000" b="1" i="1" dirty="0">
                <a:latin typeface="Arial" panose="020B0604020202020204" pitchFamily="34" charset="0"/>
                <a:cs typeface="Arial" panose="020B0604020202020204" pitchFamily="34" charset="0"/>
              </a:rPr>
              <a:t>HOW THE BILL IS ALIGNED TO THE 2019 ELECTION MANIFESTO</a:t>
            </a:r>
          </a:p>
          <a:p>
            <a:pPr algn="just"/>
            <a:r>
              <a:rPr lang="en-ZA" sz="2400" dirty="0">
                <a:latin typeface="Arial" panose="020B0604020202020204" pitchFamily="34" charset="0"/>
                <a:cs typeface="Arial" panose="020B0604020202020204" pitchFamily="34" charset="0"/>
              </a:rPr>
              <a:t>One of the key commitments of the 2019 manifesto is to create enabling policy environment to attract community, public, private sector partnership to leverage private sector investment.   </a:t>
            </a:r>
          </a:p>
          <a:p>
            <a:pPr algn="just"/>
            <a:r>
              <a:rPr lang="en-ZA" sz="2400" dirty="0">
                <a:latin typeface="Arial" panose="020B0604020202020204" pitchFamily="34" charset="0"/>
                <a:cs typeface="Arial" panose="020B0604020202020204" pitchFamily="34" charset="0"/>
              </a:rPr>
              <a:t>The PDALB will promote delineation of high value agricultural land and the establishment of a national </a:t>
            </a:r>
            <a:r>
              <a:rPr lang="en-ZA" sz="2400" dirty="0" err="1">
                <a:latin typeface="Arial" panose="020B0604020202020204" pitchFamily="34" charset="0"/>
                <a:cs typeface="Arial" panose="020B0604020202020204" pitchFamily="34" charset="0"/>
              </a:rPr>
              <a:t>agro</a:t>
            </a:r>
            <a:r>
              <a:rPr lang="en-ZA" sz="2400" dirty="0">
                <a:latin typeface="Arial" panose="020B0604020202020204" pitchFamily="34" charset="0"/>
                <a:cs typeface="Arial" panose="020B0604020202020204" pitchFamily="34" charset="0"/>
              </a:rPr>
              <a:t>-eco information system that will guide investment on agricultural land. </a:t>
            </a:r>
          </a:p>
          <a:p>
            <a:pPr algn="just"/>
            <a:endParaRPr lang="en-ZA" sz="2400" dirty="0">
              <a:latin typeface="Arial" panose="020B0604020202020204" pitchFamily="34" charset="0"/>
              <a:cs typeface="Arial" panose="020B0604020202020204" pitchFamily="34" charset="0"/>
            </a:endParaRPr>
          </a:p>
          <a:p>
            <a:pPr algn="just"/>
            <a:endParaRPr lang="en-ZA"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23C13822-8FC6-49BE-83AA-82EB524BFEC6}"/>
              </a:ext>
            </a:extLst>
          </p:cNvPr>
          <p:cNvSpPr>
            <a:spLocks noGrp="1"/>
          </p:cNvSpPr>
          <p:nvPr>
            <p:ph type="sldNum" sz="quarter" idx="12"/>
          </p:nvPr>
        </p:nvSpPr>
        <p:spPr>
          <a:xfrm>
            <a:off x="6553200" y="5841429"/>
            <a:ext cx="2339280" cy="1232471"/>
          </a:xfrm>
        </p:spPr>
        <p:txBody>
          <a:bodyPr/>
          <a:lstStyle/>
          <a:p>
            <a:pPr>
              <a:defRPr/>
            </a:pPr>
            <a:fld id="{F691BFF7-B4A0-4675-A480-E8332642E6D4}" type="slidenum">
              <a:rPr lang="en-ZA" altLang="en-US" sz="1400" b="1" smtClean="0">
                <a:solidFill>
                  <a:schemeClr val="tx1"/>
                </a:solidFill>
                <a:latin typeface="Arial" panose="020B0604020202020204" pitchFamily="34" charset="0"/>
                <a:cs typeface="Arial" panose="020B0604020202020204" pitchFamily="34" charset="0"/>
              </a:rPr>
              <a:pPr>
                <a:defRPr/>
              </a:pPr>
              <a:t>5</a:t>
            </a:fld>
            <a:endParaRPr lang="en-ZA" altLang="en-US" sz="1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02127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AB74A8-D536-4431-865B-6C1E37FBEE7B}"/>
              </a:ext>
            </a:extLst>
          </p:cNvPr>
          <p:cNvSpPr>
            <a:spLocks noGrp="1"/>
          </p:cNvSpPr>
          <p:nvPr>
            <p:ph type="title"/>
          </p:nvPr>
        </p:nvSpPr>
        <p:spPr/>
        <p:txBody>
          <a:bodyPr/>
          <a:lstStyle/>
          <a:p>
            <a:pPr lvl="0">
              <a:tabLst>
                <a:tab pos="900113" algn="l"/>
              </a:tabLst>
              <a:defRPr/>
            </a:pPr>
            <a:r>
              <a:rPr lang="en-ZA" dirty="0">
                <a:solidFill>
                  <a:srgbClr val="005D28"/>
                </a:solidFill>
                <a:latin typeface="Arial" panose="020B0604020202020204" pitchFamily="34" charset="0"/>
                <a:ea typeface="+mn-ea"/>
                <a:cs typeface="Arial" panose="020B0604020202020204" pitchFamily="34" charset="0"/>
              </a:rPr>
              <a:t>INDEX/ FOCUS AREAS</a:t>
            </a:r>
            <a:r>
              <a:rPr lang="en-US" sz="5400" dirty="0">
                <a:solidFill>
                  <a:srgbClr val="005D28"/>
                </a:solidFill>
                <a:latin typeface="Arial" panose="020B0604020202020204" pitchFamily="34" charset="0"/>
                <a:ea typeface="+mn-ea"/>
                <a:cs typeface="Arial" panose="020B0604020202020204" pitchFamily="34" charset="0"/>
              </a:rPr>
              <a:t/>
            </a:r>
            <a:br>
              <a:rPr lang="en-US" sz="5400" dirty="0">
                <a:solidFill>
                  <a:srgbClr val="005D28"/>
                </a:solidFill>
                <a:latin typeface="Arial" panose="020B0604020202020204" pitchFamily="34" charset="0"/>
                <a:ea typeface="+mn-ea"/>
                <a:cs typeface="Arial" panose="020B0604020202020204" pitchFamily="34" charset="0"/>
              </a:rPr>
            </a:br>
            <a:endParaRPr lang="en-ZA" dirty="0"/>
          </a:p>
        </p:txBody>
      </p:sp>
      <p:sp>
        <p:nvSpPr>
          <p:cNvPr id="3" name="Content Placeholder 2">
            <a:extLst>
              <a:ext uri="{FF2B5EF4-FFF2-40B4-BE49-F238E27FC236}">
                <a16:creationId xmlns:a16="http://schemas.microsoft.com/office/drawing/2014/main" xmlns="" id="{EA50C927-9C46-4EAC-8AC0-29480FC05002}"/>
              </a:ext>
            </a:extLst>
          </p:cNvPr>
          <p:cNvSpPr>
            <a:spLocks noGrp="1"/>
          </p:cNvSpPr>
          <p:nvPr>
            <p:ph idx="1"/>
          </p:nvPr>
        </p:nvSpPr>
        <p:spPr>
          <a:xfrm>
            <a:off x="457200" y="1160910"/>
            <a:ext cx="8229600" cy="5287516"/>
          </a:xfrm>
        </p:spPr>
        <p:txBody>
          <a:bodyPr/>
          <a:lstStyle/>
          <a:p>
            <a:pPr marL="0" indent="0" algn="ctr">
              <a:spcBef>
                <a:spcPct val="0"/>
              </a:spcBef>
              <a:buNone/>
            </a:pPr>
            <a:r>
              <a:rPr lang="en-ZA" sz="2000" b="1" i="1" dirty="0">
                <a:latin typeface="Arial" panose="020B0604020202020204" pitchFamily="34" charset="0"/>
                <a:cs typeface="Arial" panose="020B0604020202020204" pitchFamily="34" charset="0"/>
              </a:rPr>
              <a:t>THE STRATEGIC IMPERATIVES OF THE BILL</a:t>
            </a:r>
          </a:p>
          <a:p>
            <a:pPr algn="just"/>
            <a:r>
              <a:rPr lang="en-ZA" sz="2400" dirty="0">
                <a:latin typeface="Arial" panose="020B0604020202020204" pitchFamily="34" charset="0"/>
                <a:cs typeface="Arial" panose="020B0604020202020204" pitchFamily="34" charset="0"/>
              </a:rPr>
              <a:t>The Bill, once enacted into law, will entrench regulatory measures for the security of high potential agricultural land to make more land available for cultivation and advance the socio-economic interests of all South Africans.</a:t>
            </a:r>
          </a:p>
          <a:p>
            <a:pPr algn="just"/>
            <a:r>
              <a:rPr lang="en-ZA" sz="2400" dirty="0">
                <a:latin typeface="Arial" panose="020B0604020202020204" pitchFamily="34" charset="0"/>
                <a:cs typeface="Arial" panose="020B0604020202020204" pitchFamily="34" charset="0"/>
              </a:rPr>
              <a:t>The Bill will ensure the sustainable development of the Agricultural sector to maintain and increase rural employment; ensure a reduction in poverty levels and a sustained improvement in the quality of life of rural and urban populations.</a:t>
            </a:r>
            <a:endParaRPr lang="en-ZA"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431CC146-8157-406B-95E8-7FC03A84A0BD}"/>
              </a:ext>
            </a:extLst>
          </p:cNvPr>
          <p:cNvSpPr>
            <a:spLocks noGrp="1"/>
          </p:cNvSpPr>
          <p:nvPr>
            <p:ph type="sldNum" sz="quarter" idx="12"/>
          </p:nvPr>
        </p:nvSpPr>
        <p:spPr>
          <a:xfrm>
            <a:off x="6553200" y="5870575"/>
            <a:ext cx="2411288" cy="1203325"/>
          </a:xfrm>
        </p:spPr>
        <p:txBody>
          <a:bodyPr/>
          <a:lstStyle/>
          <a:p>
            <a:pPr>
              <a:defRPr/>
            </a:pPr>
            <a:fld id="{F691BFF7-B4A0-4675-A480-E8332642E6D4}" type="slidenum">
              <a:rPr lang="en-ZA" altLang="en-US" sz="1400" b="1" smtClean="0">
                <a:solidFill>
                  <a:schemeClr val="tx1"/>
                </a:solidFill>
                <a:latin typeface="Arial" panose="020B0604020202020204" pitchFamily="34" charset="0"/>
                <a:cs typeface="Arial" panose="020B0604020202020204" pitchFamily="34" charset="0"/>
              </a:rPr>
              <a:pPr>
                <a:defRPr/>
              </a:pPr>
              <a:t>6</a:t>
            </a:fld>
            <a:endParaRPr lang="en-ZA" altLang="en-US" sz="1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42932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6E61F6-25A9-40EE-A9CB-99C954375A91}"/>
              </a:ext>
            </a:extLst>
          </p:cNvPr>
          <p:cNvSpPr>
            <a:spLocks noGrp="1"/>
          </p:cNvSpPr>
          <p:nvPr>
            <p:ph type="title"/>
          </p:nvPr>
        </p:nvSpPr>
        <p:spPr>
          <a:xfrm>
            <a:off x="457200" y="288926"/>
            <a:ext cx="8229600" cy="1016000"/>
          </a:xfrm>
        </p:spPr>
        <p:txBody>
          <a:bodyPr/>
          <a:lstStyle/>
          <a:p>
            <a:r>
              <a:rPr lang="en-ZA" dirty="0">
                <a:solidFill>
                  <a:srgbClr val="005D28"/>
                </a:solidFill>
                <a:latin typeface="Arial" panose="020B0604020202020204" pitchFamily="34" charset="0"/>
                <a:cs typeface="Arial" panose="020B0604020202020204" pitchFamily="34" charset="0"/>
              </a:rPr>
              <a:t>INDEX/ FOCUS AREAS</a:t>
            </a:r>
            <a:r>
              <a:rPr lang="en-US" dirty="0">
                <a:solidFill>
                  <a:srgbClr val="005D28"/>
                </a:solidFill>
                <a:latin typeface="Arial" panose="020B0604020202020204" pitchFamily="34" charset="0"/>
                <a:cs typeface="Arial" panose="020B0604020202020204" pitchFamily="34" charset="0"/>
              </a:rPr>
              <a:t/>
            </a:r>
            <a:br>
              <a:rPr lang="en-US" dirty="0">
                <a:solidFill>
                  <a:srgbClr val="005D28"/>
                </a:solidFill>
                <a:latin typeface="Arial" panose="020B0604020202020204" pitchFamily="34" charset="0"/>
                <a:cs typeface="Arial" panose="020B0604020202020204" pitchFamily="34" charset="0"/>
              </a:rPr>
            </a:br>
            <a:endParaRPr lang="en-ZA" dirty="0"/>
          </a:p>
        </p:txBody>
      </p:sp>
      <p:sp>
        <p:nvSpPr>
          <p:cNvPr id="3" name="Content Placeholder 2">
            <a:extLst>
              <a:ext uri="{FF2B5EF4-FFF2-40B4-BE49-F238E27FC236}">
                <a16:creationId xmlns:a16="http://schemas.microsoft.com/office/drawing/2014/main" xmlns="" id="{51B11C0C-1A92-4860-8FF9-5B7B2FF7945C}"/>
              </a:ext>
            </a:extLst>
          </p:cNvPr>
          <p:cNvSpPr>
            <a:spLocks noGrp="1"/>
          </p:cNvSpPr>
          <p:nvPr>
            <p:ph idx="1"/>
          </p:nvPr>
        </p:nvSpPr>
        <p:spPr>
          <a:xfrm>
            <a:off x="457200" y="1160910"/>
            <a:ext cx="8229600" cy="5287516"/>
          </a:xfrm>
        </p:spPr>
        <p:txBody>
          <a:bodyPr/>
          <a:lstStyle/>
          <a:p>
            <a:pPr marL="0" indent="0" algn="ctr">
              <a:buNone/>
              <a:defRPr/>
            </a:pPr>
            <a:r>
              <a:rPr lang="en-ZA" altLang="en-US" sz="2000" b="1" i="1" dirty="0">
                <a:latin typeface="Arial" panose="020B0604020202020204" pitchFamily="34" charset="0"/>
                <a:cs typeface="Arial" panose="020B0604020202020204" pitchFamily="34" charset="0"/>
              </a:rPr>
              <a:t>IS THE BILL A PRIORITY TO BE SIGNED INTO EFFECT IN 2023</a:t>
            </a:r>
          </a:p>
          <a:p>
            <a:pPr marL="285750" indent="-285750" algn="just">
              <a:defRPr/>
            </a:pPr>
            <a:r>
              <a:rPr lang="en-ZA" sz="2400" dirty="0">
                <a:latin typeface="Arial" panose="020B0604020202020204" pitchFamily="34" charset="0"/>
                <a:cs typeface="Arial" panose="020B0604020202020204" pitchFamily="34" charset="0"/>
              </a:rPr>
              <a:t>The current institutional, legal and administrative frameworks governing the development of agricultural land is ineffective in protecting agricultural land for purposes of food production and does not conform to the constitutional requirements. </a:t>
            </a:r>
          </a:p>
          <a:p>
            <a:pPr marL="285750" indent="-285750" algn="just">
              <a:defRPr/>
            </a:pPr>
            <a:r>
              <a:rPr lang="en-ZA" sz="2400" dirty="0">
                <a:latin typeface="Arial" panose="020B0604020202020204" pitchFamily="34" charset="0"/>
                <a:cs typeface="Arial" panose="020B0604020202020204" pitchFamily="34" charset="0"/>
              </a:rPr>
              <a:t>As such it is of importance to promulgate the Preservation and Development of Agricultural Land Bill (PDALB) into law to proactively protect agricultural land for food production to comply to section 27(1)(b) of the Constitution. </a:t>
            </a:r>
            <a:endParaRPr lang="en-ZA" altLang="en-US" sz="2400" b="1" dirty="0">
              <a:latin typeface="Arial" panose="020B0604020202020204" pitchFamily="34" charset="0"/>
              <a:cs typeface="Arial" panose="020B0604020202020204" pitchFamily="34" charset="0"/>
            </a:endParaRPr>
          </a:p>
          <a:p>
            <a:pPr marL="0" indent="0">
              <a:buNone/>
            </a:pPr>
            <a:endParaRPr lang="en-ZA" sz="2000" b="1" i="1" dirty="0">
              <a:latin typeface="Arial" panose="020B0604020202020204" pitchFamily="34" charset="0"/>
              <a:cs typeface="Arial" panose="020B0604020202020204" pitchFamily="34" charset="0"/>
            </a:endParaRPr>
          </a:p>
          <a:p>
            <a:pPr>
              <a:defRPr/>
            </a:pPr>
            <a:endParaRPr lang="en-ZA" altLang="en-US" sz="2000" b="1" dirty="0">
              <a:latin typeface="Arial" charset="0"/>
              <a:cs typeface="Arial" charset="0"/>
            </a:endParaRPr>
          </a:p>
        </p:txBody>
      </p:sp>
      <p:sp>
        <p:nvSpPr>
          <p:cNvPr id="4" name="Slide Number Placeholder 3">
            <a:extLst>
              <a:ext uri="{FF2B5EF4-FFF2-40B4-BE49-F238E27FC236}">
                <a16:creationId xmlns:a16="http://schemas.microsoft.com/office/drawing/2014/main" xmlns="" id="{F010D5BD-A5FA-45AE-BC10-DCA83ED8889B}"/>
              </a:ext>
            </a:extLst>
          </p:cNvPr>
          <p:cNvSpPr>
            <a:spLocks noGrp="1"/>
          </p:cNvSpPr>
          <p:nvPr>
            <p:ph type="sldNum" sz="quarter" idx="12"/>
          </p:nvPr>
        </p:nvSpPr>
        <p:spPr>
          <a:xfrm>
            <a:off x="6553200" y="5841429"/>
            <a:ext cx="2267272" cy="1232471"/>
          </a:xfrm>
        </p:spPr>
        <p:txBody>
          <a:bodyPr/>
          <a:lstStyle/>
          <a:p>
            <a:pPr>
              <a:defRPr/>
            </a:pPr>
            <a:fld id="{F691BFF7-B4A0-4675-A480-E8332642E6D4}" type="slidenum">
              <a:rPr lang="en-ZA" altLang="en-US" sz="1400" b="1" smtClean="0">
                <a:solidFill>
                  <a:schemeClr val="tx1"/>
                </a:solidFill>
                <a:latin typeface="Arial" panose="020B0604020202020204" pitchFamily="34" charset="0"/>
                <a:cs typeface="Arial" panose="020B0604020202020204" pitchFamily="34" charset="0"/>
              </a:rPr>
              <a:pPr>
                <a:defRPr/>
              </a:pPr>
              <a:t>7</a:t>
            </a:fld>
            <a:endParaRPr lang="en-ZA" altLang="en-US" sz="1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48770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C3F61-BDFF-480C-90FE-C6C9C985060A}"/>
              </a:ext>
            </a:extLst>
          </p:cNvPr>
          <p:cNvSpPr>
            <a:spLocks noGrp="1"/>
          </p:cNvSpPr>
          <p:nvPr>
            <p:ph type="title"/>
          </p:nvPr>
        </p:nvSpPr>
        <p:spPr/>
        <p:txBody>
          <a:bodyPr/>
          <a:lstStyle/>
          <a:p>
            <a:pPr lvl="0">
              <a:tabLst>
                <a:tab pos="900113" algn="l"/>
              </a:tabLst>
              <a:defRPr/>
            </a:pPr>
            <a:r>
              <a:rPr lang="en-ZA" sz="5400" dirty="0">
                <a:solidFill>
                  <a:srgbClr val="005D28"/>
                </a:solidFill>
                <a:latin typeface="Arial" panose="020B0604020202020204" pitchFamily="34" charset="0"/>
                <a:ea typeface="+mn-ea"/>
                <a:cs typeface="Arial" panose="020B0604020202020204" pitchFamily="34" charset="0"/>
              </a:rPr>
              <a:t>INDEX/ FOCUS AREAS</a:t>
            </a:r>
            <a:r>
              <a:rPr lang="en-US" sz="5400" dirty="0">
                <a:solidFill>
                  <a:srgbClr val="005D28"/>
                </a:solidFill>
                <a:latin typeface="Arial" panose="020B0604020202020204" pitchFamily="34" charset="0"/>
                <a:ea typeface="+mn-ea"/>
                <a:cs typeface="Arial" panose="020B0604020202020204" pitchFamily="34" charset="0"/>
              </a:rPr>
              <a:t/>
            </a:r>
            <a:br>
              <a:rPr lang="en-US" sz="5400" dirty="0">
                <a:solidFill>
                  <a:srgbClr val="005D28"/>
                </a:solidFill>
                <a:latin typeface="Arial" panose="020B0604020202020204" pitchFamily="34" charset="0"/>
                <a:ea typeface="+mn-ea"/>
                <a:cs typeface="Arial" panose="020B0604020202020204" pitchFamily="34" charset="0"/>
              </a:rPr>
            </a:br>
            <a:endParaRPr lang="en-ZA" dirty="0"/>
          </a:p>
        </p:txBody>
      </p:sp>
      <p:sp>
        <p:nvSpPr>
          <p:cNvPr id="3" name="Content Placeholder 2">
            <a:extLst>
              <a:ext uri="{FF2B5EF4-FFF2-40B4-BE49-F238E27FC236}">
                <a16:creationId xmlns:a16="http://schemas.microsoft.com/office/drawing/2014/main" xmlns="" id="{F4D88A8F-BD1C-4070-B8A7-59CD6777FC6D}"/>
              </a:ext>
            </a:extLst>
          </p:cNvPr>
          <p:cNvSpPr>
            <a:spLocks noGrp="1"/>
          </p:cNvSpPr>
          <p:nvPr>
            <p:ph idx="1"/>
          </p:nvPr>
        </p:nvSpPr>
        <p:spPr>
          <a:xfrm>
            <a:off x="251520" y="890587"/>
            <a:ext cx="8229600" cy="5359524"/>
          </a:xfrm>
        </p:spPr>
        <p:txBody>
          <a:bodyPr/>
          <a:lstStyle/>
          <a:p>
            <a:pPr marL="271463" lvl="0" indent="-271463" algn="ctr" defTabSz="1052513">
              <a:buNone/>
              <a:defRPr/>
            </a:pPr>
            <a:r>
              <a:rPr lang="en-ZA" altLang="en-US" sz="1800" b="1" i="1" dirty="0">
                <a:solidFill>
                  <a:prstClr val="black"/>
                </a:solidFill>
                <a:latin typeface="Arial" charset="0"/>
                <a:cs typeface="Arial" charset="0"/>
              </a:rPr>
              <a:t>DETAILS ABOUT CONSULTATION WITHIN GOVERNMENT</a:t>
            </a:r>
          </a:p>
          <a:p>
            <a:pPr marL="271463" lvl="0" indent="-271463" algn="ctr" defTabSz="1052513">
              <a:buNone/>
              <a:defRPr/>
            </a:pPr>
            <a:endParaRPr lang="en-ZA" altLang="en-US" sz="1800" b="1" dirty="0">
              <a:solidFill>
                <a:prstClr val="black"/>
              </a:solidFill>
              <a:latin typeface="Arial" charset="0"/>
              <a:cs typeface="Arial" charset="0"/>
            </a:endParaRPr>
          </a:p>
          <a:p>
            <a:pPr marL="285750" indent="-285750" algn="just" defTabSz="1052513">
              <a:defRPr/>
            </a:pPr>
            <a:r>
              <a:rPr lang="en-ZA" sz="2400" dirty="0">
                <a:solidFill>
                  <a:prstClr val="black"/>
                </a:solidFill>
                <a:latin typeface="Arial" pitchFamily="34" charset="0"/>
                <a:cs typeface="Arial" pitchFamily="34" charset="0"/>
              </a:rPr>
              <a:t>The Socio Economic Impact Assessment was conducted and the Department of Planning, Monitoring and Evaluation (DPME) confirmed that the Bill should proceed to be presented at relevant Cluster/s.</a:t>
            </a:r>
          </a:p>
          <a:p>
            <a:pPr marL="285750" indent="-285750" algn="just" defTabSz="1052513">
              <a:defRPr/>
            </a:pPr>
            <a:r>
              <a:rPr lang="en-ZA" sz="2400" dirty="0">
                <a:solidFill>
                  <a:prstClr val="black"/>
                </a:solidFill>
                <a:latin typeface="Arial" pitchFamily="34" charset="0"/>
                <a:cs typeface="Arial" pitchFamily="34" charset="0"/>
              </a:rPr>
              <a:t>The Bill was submitted to the ASRDC, DEXCO, MINTEC and </a:t>
            </a:r>
            <a:r>
              <a:rPr lang="en-ZA" sz="2400" dirty="0">
                <a:latin typeface="Arial" pitchFamily="34" charset="0"/>
                <a:cs typeface="Arial" pitchFamily="34" charset="0"/>
              </a:rPr>
              <a:t>MINMEC and to </a:t>
            </a:r>
            <a:r>
              <a:rPr lang="en-ZA" sz="2400" dirty="0">
                <a:solidFill>
                  <a:prstClr val="black"/>
                </a:solidFill>
                <a:latin typeface="Arial" pitchFamily="34" charset="0"/>
                <a:cs typeface="Arial" pitchFamily="34" charset="0"/>
              </a:rPr>
              <a:t>committees within the Department for inputs and comments. </a:t>
            </a:r>
          </a:p>
          <a:p>
            <a:pPr marL="285750" lvl="0" indent="-285750" algn="just" defTabSz="1052513">
              <a:defRPr/>
            </a:pPr>
            <a:r>
              <a:rPr lang="en-ZA" sz="2400" dirty="0">
                <a:solidFill>
                  <a:prstClr val="black"/>
                </a:solidFill>
                <a:latin typeface="Arial" pitchFamily="34" charset="0"/>
                <a:cs typeface="Arial" pitchFamily="34" charset="0"/>
              </a:rPr>
              <a:t>The Bill was also submitted to the National Economic Development and Labour Council for consideration and the Department received the NEDLAC report dated 16 March 2020.</a:t>
            </a:r>
          </a:p>
          <a:p>
            <a:pPr marL="0" lvl="0" indent="0" algn="just" defTabSz="1052513">
              <a:buNone/>
              <a:defRPr/>
            </a:pPr>
            <a:endParaRPr lang="en-ZA" sz="2400" dirty="0">
              <a:solidFill>
                <a:prstClr val="black"/>
              </a:solidFill>
              <a:latin typeface="Arial" pitchFamily="34" charset="0"/>
              <a:cs typeface="Arial" pitchFamily="34" charset="0"/>
            </a:endParaRPr>
          </a:p>
          <a:p>
            <a:pPr marL="0" indent="0">
              <a:buNone/>
            </a:pPr>
            <a:endParaRPr lang="en-ZA" dirty="0"/>
          </a:p>
        </p:txBody>
      </p:sp>
      <p:sp>
        <p:nvSpPr>
          <p:cNvPr id="4" name="Slide Number Placeholder 3">
            <a:extLst>
              <a:ext uri="{FF2B5EF4-FFF2-40B4-BE49-F238E27FC236}">
                <a16:creationId xmlns:a16="http://schemas.microsoft.com/office/drawing/2014/main" xmlns="" id="{393A54D6-9749-4A67-B0E3-16E5A17C68EA}"/>
              </a:ext>
            </a:extLst>
          </p:cNvPr>
          <p:cNvSpPr>
            <a:spLocks noGrp="1"/>
          </p:cNvSpPr>
          <p:nvPr>
            <p:ph type="sldNum" sz="quarter" idx="12"/>
          </p:nvPr>
        </p:nvSpPr>
        <p:spPr>
          <a:xfrm>
            <a:off x="6553200" y="5870575"/>
            <a:ext cx="2267272" cy="1203325"/>
          </a:xfrm>
        </p:spPr>
        <p:txBody>
          <a:bodyPr/>
          <a:lstStyle/>
          <a:p>
            <a:pPr>
              <a:defRPr/>
            </a:pPr>
            <a:fld id="{F691BFF7-B4A0-4675-A480-E8332642E6D4}" type="slidenum">
              <a:rPr lang="en-ZA" altLang="en-US" sz="1400" b="1" smtClean="0">
                <a:solidFill>
                  <a:schemeClr val="tx1"/>
                </a:solidFill>
                <a:latin typeface="Arial" panose="020B0604020202020204" pitchFamily="34" charset="0"/>
                <a:cs typeface="Arial" panose="020B0604020202020204" pitchFamily="34" charset="0"/>
              </a:rPr>
              <a:pPr>
                <a:defRPr/>
              </a:pPr>
              <a:t>8</a:t>
            </a:fld>
            <a:endParaRPr lang="en-ZA" altLang="en-US" sz="1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25028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C3F61-BDFF-480C-90FE-C6C9C985060A}"/>
              </a:ext>
            </a:extLst>
          </p:cNvPr>
          <p:cNvSpPr>
            <a:spLocks noGrp="1"/>
          </p:cNvSpPr>
          <p:nvPr>
            <p:ph type="title"/>
          </p:nvPr>
        </p:nvSpPr>
        <p:spPr>
          <a:xfrm>
            <a:off x="14678" y="23681"/>
            <a:ext cx="9052560" cy="727968"/>
          </a:xfrm>
        </p:spPr>
        <p:txBody>
          <a:bodyPr/>
          <a:lstStyle/>
          <a:p>
            <a:pPr lvl="0">
              <a:tabLst>
                <a:tab pos="900113" algn="l"/>
              </a:tabLst>
              <a:defRPr/>
            </a:pPr>
            <a:r>
              <a:rPr lang="en-ZA" sz="4800" dirty="0">
                <a:solidFill>
                  <a:srgbClr val="005D28"/>
                </a:solidFill>
                <a:latin typeface="Arial" panose="020B0604020202020204" pitchFamily="34" charset="0"/>
                <a:ea typeface="+mn-ea"/>
                <a:cs typeface="Arial" panose="020B0604020202020204" pitchFamily="34" charset="0"/>
              </a:rPr>
              <a:t/>
            </a:r>
            <a:br>
              <a:rPr lang="en-ZA" sz="4800" dirty="0">
                <a:solidFill>
                  <a:srgbClr val="005D28"/>
                </a:solidFill>
                <a:latin typeface="Arial" panose="020B0604020202020204" pitchFamily="34" charset="0"/>
                <a:ea typeface="+mn-ea"/>
                <a:cs typeface="Arial" panose="020B0604020202020204" pitchFamily="34" charset="0"/>
              </a:rPr>
            </a:br>
            <a:r>
              <a:rPr lang="en-ZA" sz="4800" dirty="0">
                <a:solidFill>
                  <a:srgbClr val="005D28"/>
                </a:solidFill>
                <a:latin typeface="Arial" panose="020B0604020202020204" pitchFamily="34" charset="0"/>
                <a:ea typeface="+mn-ea"/>
                <a:cs typeface="Arial" panose="020B0604020202020204" pitchFamily="34" charset="0"/>
              </a:rPr>
              <a:t>INDEX/ FOCUS AREAS</a:t>
            </a:r>
            <a:r>
              <a:rPr lang="en-US" sz="5400" dirty="0">
                <a:solidFill>
                  <a:srgbClr val="005D28"/>
                </a:solidFill>
                <a:latin typeface="Arial" panose="020B0604020202020204" pitchFamily="34" charset="0"/>
                <a:ea typeface="+mn-ea"/>
                <a:cs typeface="Arial" panose="020B0604020202020204" pitchFamily="34" charset="0"/>
              </a:rPr>
              <a:t/>
            </a:r>
            <a:br>
              <a:rPr lang="en-US" sz="5400" dirty="0">
                <a:solidFill>
                  <a:srgbClr val="005D28"/>
                </a:solidFill>
                <a:latin typeface="Arial" panose="020B0604020202020204" pitchFamily="34" charset="0"/>
                <a:ea typeface="+mn-ea"/>
                <a:cs typeface="Arial" panose="020B0604020202020204" pitchFamily="34" charset="0"/>
              </a:rPr>
            </a:br>
            <a:endParaRPr lang="en-ZA" dirty="0"/>
          </a:p>
        </p:txBody>
      </p:sp>
      <p:sp>
        <p:nvSpPr>
          <p:cNvPr id="3" name="Content Placeholder 2">
            <a:extLst>
              <a:ext uri="{FF2B5EF4-FFF2-40B4-BE49-F238E27FC236}">
                <a16:creationId xmlns:a16="http://schemas.microsoft.com/office/drawing/2014/main" xmlns="" id="{F4D88A8F-BD1C-4070-B8A7-59CD6777FC6D}"/>
              </a:ext>
            </a:extLst>
          </p:cNvPr>
          <p:cNvSpPr>
            <a:spLocks noGrp="1"/>
          </p:cNvSpPr>
          <p:nvPr>
            <p:ph idx="1"/>
          </p:nvPr>
        </p:nvSpPr>
        <p:spPr>
          <a:xfrm>
            <a:off x="107504" y="944885"/>
            <a:ext cx="8373616" cy="5575548"/>
          </a:xfrm>
        </p:spPr>
        <p:txBody>
          <a:bodyPr/>
          <a:lstStyle/>
          <a:p>
            <a:pPr marL="271463" lvl="0" indent="-271463" algn="ctr" defTabSz="1052513">
              <a:buNone/>
              <a:defRPr/>
            </a:pPr>
            <a:r>
              <a:rPr lang="en-ZA" altLang="en-US" sz="2200" b="1" i="1" dirty="0">
                <a:solidFill>
                  <a:prstClr val="black"/>
                </a:solidFill>
                <a:latin typeface="Arial" charset="0"/>
                <a:cs typeface="Arial" charset="0"/>
              </a:rPr>
              <a:t>DETAILS ABOUT CONSULTATION WITHIN GOVERNMENT</a:t>
            </a:r>
          </a:p>
          <a:p>
            <a:pPr marL="285750" lvl="0" indent="-285750" algn="just" defTabSz="1052513">
              <a:defRPr/>
            </a:pPr>
            <a:r>
              <a:rPr lang="en-ZA" sz="2200" dirty="0">
                <a:latin typeface="Arial" pitchFamily="34" charset="0"/>
                <a:cs typeface="Arial" pitchFamily="34" charset="0"/>
              </a:rPr>
              <a:t>The Bill was presented to the ESEID DG cluster and was supported on the 19 October 2020 for further processing to the ESEID Cabinet Committee for consideration and approval for submission to Parliament.</a:t>
            </a:r>
          </a:p>
          <a:p>
            <a:pPr marL="285750" lvl="0" indent="-285750" algn="just" defTabSz="1052513">
              <a:defRPr/>
            </a:pPr>
            <a:r>
              <a:rPr lang="en-ZA" sz="2200" dirty="0">
                <a:latin typeface="Arial" pitchFamily="34" charset="0"/>
                <a:cs typeface="Arial" pitchFamily="34" charset="0"/>
              </a:rPr>
              <a:t>The Bill was submitted to the Office of the Chief State Law Adviser (OCSLA) for consideration to provide a preliminary legal opinion on the constitutionality and legality thereof. The Department received confirmation on 1</a:t>
            </a:r>
            <a:r>
              <a:rPr lang="en-ZA" sz="2200" baseline="30000" dirty="0">
                <a:latin typeface="Arial" pitchFamily="34" charset="0"/>
                <a:cs typeface="Arial" pitchFamily="34" charset="0"/>
              </a:rPr>
              <a:t>st</a:t>
            </a:r>
            <a:r>
              <a:rPr lang="en-ZA" sz="2200" dirty="0">
                <a:latin typeface="Arial" pitchFamily="34" charset="0"/>
                <a:cs typeface="Arial" pitchFamily="34" charset="0"/>
              </a:rPr>
              <a:t> April 2021 that the Bill has been certified and was submitted to Parliament for introduction </a:t>
            </a:r>
          </a:p>
          <a:p>
            <a:pPr marL="285750" lvl="0" indent="-285750" algn="just" defTabSz="1052513">
              <a:defRPr/>
            </a:pPr>
            <a:r>
              <a:rPr lang="en-ZA" sz="2200" dirty="0">
                <a:latin typeface="Arial" pitchFamily="34" charset="0"/>
                <a:cs typeface="Arial" pitchFamily="34" charset="0"/>
              </a:rPr>
              <a:t>The Bill has been introduced for Parliame</a:t>
            </a:r>
            <a:r>
              <a:rPr lang="en-ZA" sz="2200" dirty="0">
                <a:solidFill>
                  <a:prstClr val="black"/>
                </a:solidFill>
                <a:latin typeface="Arial" pitchFamily="34" charset="0"/>
                <a:cs typeface="Arial" pitchFamily="34" charset="0"/>
              </a:rPr>
              <a:t>ntary process during 2021/2022 financial year</a:t>
            </a:r>
            <a:endParaRPr lang="en-ZA" altLang="en-US" sz="2200" b="1" dirty="0">
              <a:solidFill>
                <a:prstClr val="black"/>
              </a:solidFill>
              <a:latin typeface="Arial" charset="0"/>
              <a:cs typeface="Arial" charset="0"/>
            </a:endParaRPr>
          </a:p>
        </p:txBody>
      </p:sp>
      <p:sp>
        <p:nvSpPr>
          <p:cNvPr id="4" name="Slide Number Placeholder 3">
            <a:extLst>
              <a:ext uri="{FF2B5EF4-FFF2-40B4-BE49-F238E27FC236}">
                <a16:creationId xmlns:a16="http://schemas.microsoft.com/office/drawing/2014/main" xmlns="" id="{87E7409B-7530-42BC-91A0-64733605307A}"/>
              </a:ext>
            </a:extLst>
          </p:cNvPr>
          <p:cNvSpPr>
            <a:spLocks noGrp="1"/>
          </p:cNvSpPr>
          <p:nvPr>
            <p:ph type="sldNum" sz="quarter" idx="12"/>
          </p:nvPr>
        </p:nvSpPr>
        <p:spPr>
          <a:xfrm>
            <a:off x="6553200" y="5913437"/>
            <a:ext cx="2339280" cy="1160463"/>
          </a:xfrm>
        </p:spPr>
        <p:txBody>
          <a:bodyPr/>
          <a:lstStyle/>
          <a:p>
            <a:pPr>
              <a:defRPr/>
            </a:pPr>
            <a:fld id="{F691BFF7-B4A0-4675-A480-E8332642E6D4}" type="slidenum">
              <a:rPr lang="en-ZA" altLang="en-US" sz="1400" b="1" smtClean="0">
                <a:solidFill>
                  <a:schemeClr val="tx1"/>
                </a:solidFill>
                <a:latin typeface="Arial" panose="020B0604020202020204" pitchFamily="34" charset="0"/>
                <a:cs typeface="Arial" panose="020B0604020202020204" pitchFamily="34" charset="0"/>
              </a:rPr>
              <a:pPr>
                <a:defRPr/>
              </a:pPr>
              <a:t>9</a:t>
            </a:fld>
            <a:endParaRPr lang="en-ZA" altLang="en-US" sz="1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21587903"/>
      </p:ext>
    </p:extLst>
  </p:cSld>
  <p:clrMapOvr>
    <a:masterClrMapping/>
  </p:clrMapOvr>
</p:sld>
</file>

<file path=ppt/theme/theme1.xml><?xml version="1.0" encoding="utf-8"?>
<a:theme xmlns:a="http://schemas.openxmlformats.org/drawingml/2006/main" name="Theme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6" id="{9447A282-5BC4-1548-AB94-6F0A70AD81E7}" vid="{C0EA4BFA-1F03-4B4B-A598-5608595E1C5A}"/>
    </a:ext>
  </a:extLst>
</a:theme>
</file>

<file path=ppt/theme/theme2.xml><?xml version="1.0" encoding="utf-8"?>
<a:theme xmlns:a="http://schemas.openxmlformats.org/drawingml/2006/main" name="Them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4" id="{B5B1B7EC-6D2D-874C-9A0F-20A77F02C9C0}" vid="{D29FE6B4-9610-0744-9EBC-E880961F776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Theme6</Template>
  <TotalTime>409</TotalTime>
  <Words>847</Words>
  <Application>Microsoft Office PowerPoint</Application>
  <PresentationFormat>Custom</PresentationFormat>
  <Paragraphs>72</Paragraphs>
  <Slides>12</Slides>
  <Notes>4</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Theme6</vt:lpstr>
      <vt:lpstr>Theme4</vt:lpstr>
      <vt:lpstr>BRIEFING TO THE PORTFOLIO COMMITTEE ON AGRICULTURE, LAND REFORM AND RURAL DEVELOPMENT ON THE PRESERVATION AND DEVELOPMENT OF AGRICULTURAL LAND BILL </vt:lpstr>
      <vt:lpstr>Abbreviations </vt:lpstr>
      <vt:lpstr>Slide 3</vt:lpstr>
      <vt:lpstr>INDEX/ FOCUS AREAS </vt:lpstr>
      <vt:lpstr>INDEX/ FOCUS AREAS </vt:lpstr>
      <vt:lpstr>INDEX/ FOCUS AREAS </vt:lpstr>
      <vt:lpstr>INDEX/ FOCUS AREAS </vt:lpstr>
      <vt:lpstr>INDEX/ FOCUS AREAS </vt:lpstr>
      <vt:lpstr> INDEX/ FOCUS AREAS </vt:lpstr>
      <vt:lpstr>INDEX/ FOCUS AREAS </vt:lpstr>
      <vt:lpstr>CONCLUSION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Lehlogonolo Ledwaba</dc:creator>
  <cp:lastModifiedBy>USER</cp:lastModifiedBy>
  <cp:revision>246</cp:revision>
  <cp:lastPrinted>2021-04-21T10:23:45Z</cp:lastPrinted>
  <dcterms:created xsi:type="dcterms:W3CDTF">2020-06-30T11:34:27Z</dcterms:created>
  <dcterms:modified xsi:type="dcterms:W3CDTF">2023-02-17T18:22:05Z</dcterms:modified>
</cp:coreProperties>
</file>