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5" r:id="rId1"/>
  </p:sldMasterIdLst>
  <p:notesMasterIdLst>
    <p:notesMasterId r:id="rId27"/>
  </p:notesMasterIdLst>
  <p:handoutMasterIdLst>
    <p:handoutMasterId r:id="rId28"/>
  </p:handoutMasterIdLst>
  <p:sldIdLst>
    <p:sldId id="3801" r:id="rId2"/>
    <p:sldId id="3809" r:id="rId3"/>
    <p:sldId id="287" r:id="rId4"/>
    <p:sldId id="3803" r:id="rId5"/>
    <p:sldId id="3808" r:id="rId6"/>
    <p:sldId id="2460" r:id="rId7"/>
    <p:sldId id="3807" r:id="rId8"/>
    <p:sldId id="1572" r:id="rId9"/>
    <p:sldId id="257" r:id="rId10"/>
    <p:sldId id="258" r:id="rId11"/>
    <p:sldId id="259" r:id="rId12"/>
    <p:sldId id="2461" r:id="rId13"/>
    <p:sldId id="2463" r:id="rId14"/>
    <p:sldId id="3805" r:id="rId15"/>
    <p:sldId id="2537" r:id="rId16"/>
    <p:sldId id="2522" r:id="rId17"/>
    <p:sldId id="2519" r:id="rId18"/>
    <p:sldId id="2498" r:id="rId19"/>
    <p:sldId id="2383" r:id="rId20"/>
    <p:sldId id="256" r:id="rId21"/>
    <p:sldId id="3806" r:id="rId22"/>
    <p:sldId id="2385" r:id="rId23"/>
    <p:sldId id="2384" r:id="rId24"/>
    <p:sldId id="2510" r:id="rId25"/>
    <p:sldId id="3810" r:id="rId26"/>
  </p:sldIdLst>
  <p:sldSz cx="12192000" cy="6858000"/>
  <p:notesSz cx="6858000" cy="9144000"/>
  <p:defaultTextStyle>
    <a:defPPr>
      <a:defRPr lang="en-ZA"/>
    </a:defPPr>
    <a:lvl1pPr algn="l" defTabSz="457200"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16331"/>
    <a:srgbClr val="1A4D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12B70E-26D0-40DD-B0B5-230512BDA5F3}" v="14" dt="2023-02-06T08:16:44.1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40" autoAdjust="0"/>
    <p:restoredTop sz="93805" autoAdjust="0"/>
  </p:normalViewPr>
  <p:slideViewPr>
    <p:cSldViewPr snapToObjects="1">
      <p:cViewPr varScale="1">
        <p:scale>
          <a:sx n="77" d="100"/>
          <a:sy n="77" d="100"/>
        </p:scale>
        <p:origin x="54" y="13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5477B7-7809-4BDC-80CA-9D4068F82C99}"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7F8B555E-282C-4058-8687-CDCD8AC48172}">
      <dgm:prSet/>
      <dgm:spPr>
        <a:xfrm>
          <a:off x="697929" y="2274"/>
          <a:ext cx="2125003" cy="1275002"/>
        </a:xfrm>
        <a:prstGeom prst="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Mixed use development would be facilitated.</a:t>
          </a:r>
        </a:p>
      </dgm:t>
    </dgm:pt>
    <dgm:pt modelId="{170BA9AF-046E-4462-BD56-68B3316C045D}" type="parTrans" cxnId="{2FE0EB0D-1DAA-4DCF-8A39-E8F732E8F38E}">
      <dgm:prSet/>
      <dgm:spPr/>
      <dgm:t>
        <a:bodyPr/>
        <a:lstStyle/>
        <a:p>
          <a:endParaRPr lang="en-US"/>
        </a:p>
      </dgm:t>
    </dgm:pt>
    <dgm:pt modelId="{940E7624-D329-4E54-8112-52ABEBC392DC}" type="sibTrans" cxnId="{2FE0EB0D-1DAA-4DCF-8A39-E8F732E8F38E}">
      <dgm:prSet/>
      <dgm:spPr/>
      <dgm:t>
        <a:bodyPr/>
        <a:lstStyle/>
        <a:p>
          <a:endParaRPr lang="en-US"/>
        </a:p>
      </dgm:t>
    </dgm:pt>
    <dgm:pt modelId="{96ADE608-68BB-4C5B-A652-9C4C61DF6ED8}">
      <dgm:prSet/>
      <dgm:spPr>
        <a:xfrm>
          <a:off x="3035434" y="2274"/>
          <a:ext cx="2125003" cy="1275002"/>
        </a:xfrm>
        <a:prstGeom prst="rect">
          <a:avLst/>
        </a:prstGeom>
        <a:solidFill>
          <a:srgbClr val="ED7D31">
            <a:hueOff val="-291073"/>
            <a:satOff val="-16786"/>
            <a:lumOff val="1726"/>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Densification would be enabled by policies of ‘infill’ and redevelopment of well-located land,</a:t>
          </a:r>
        </a:p>
      </dgm:t>
    </dgm:pt>
    <dgm:pt modelId="{3C6A16DE-0FC7-4386-A86C-6AECD5160EB5}" type="parTrans" cxnId="{2FE8D291-602D-446D-91F3-7E4905F2A09E}">
      <dgm:prSet/>
      <dgm:spPr/>
      <dgm:t>
        <a:bodyPr/>
        <a:lstStyle/>
        <a:p>
          <a:endParaRPr lang="en-US"/>
        </a:p>
      </dgm:t>
    </dgm:pt>
    <dgm:pt modelId="{1327FAC8-8B4D-474C-A859-9400234AF39E}" type="sibTrans" cxnId="{2FE8D291-602D-446D-91F3-7E4905F2A09E}">
      <dgm:prSet/>
      <dgm:spPr/>
      <dgm:t>
        <a:bodyPr/>
        <a:lstStyle/>
        <a:p>
          <a:endParaRPr lang="en-US"/>
        </a:p>
      </dgm:t>
    </dgm:pt>
    <dgm:pt modelId="{6119960F-E99F-414E-B238-121D8EEF0DBE}">
      <dgm:prSet/>
      <dgm:spPr>
        <a:xfrm>
          <a:off x="5372938" y="2274"/>
          <a:ext cx="2125003" cy="1275002"/>
        </a:xfrm>
        <a:prstGeom prst="rect">
          <a:avLst/>
        </a:prstGeom>
        <a:solidFill>
          <a:srgbClr val="ED7D31">
            <a:hueOff val="-582145"/>
            <a:satOff val="-33571"/>
            <a:lumOff val="3451"/>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Accommodating mixed residential and mixed income developments. </a:t>
          </a:r>
        </a:p>
      </dgm:t>
    </dgm:pt>
    <dgm:pt modelId="{244413FE-80B9-403B-B556-E55B1BF693DD}" type="parTrans" cxnId="{01BC46CF-E011-4D49-B92D-AA973EE00C75}">
      <dgm:prSet/>
      <dgm:spPr/>
      <dgm:t>
        <a:bodyPr/>
        <a:lstStyle/>
        <a:p>
          <a:endParaRPr lang="en-US"/>
        </a:p>
      </dgm:t>
    </dgm:pt>
    <dgm:pt modelId="{E552508B-26E2-4A5C-945B-D4346AE7CD3C}" type="sibTrans" cxnId="{01BC46CF-E011-4D49-B92D-AA973EE00C75}">
      <dgm:prSet/>
      <dgm:spPr/>
      <dgm:t>
        <a:bodyPr/>
        <a:lstStyle/>
        <a:p>
          <a:endParaRPr lang="en-US"/>
        </a:p>
      </dgm:t>
    </dgm:pt>
    <dgm:pt modelId="{4250070D-27F8-49F7-B512-F218C13CA6B3}">
      <dgm:prSet/>
      <dgm:spPr>
        <a:xfrm>
          <a:off x="697929" y="1489777"/>
          <a:ext cx="2125003" cy="1275002"/>
        </a:xfrm>
        <a:prstGeom prst="rect">
          <a:avLst/>
        </a:prstGeom>
        <a:solidFill>
          <a:srgbClr val="ED7D31">
            <a:hueOff val="-873218"/>
            <a:satOff val="-50357"/>
            <a:lumOff val="5177"/>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Townships would be redeveloped to improve services and urban amenities there, but also to promote economic development. </a:t>
          </a:r>
        </a:p>
      </dgm:t>
    </dgm:pt>
    <dgm:pt modelId="{84401BBD-D236-441C-9F4F-44F789FF2FDF}" type="parTrans" cxnId="{7AAA77C0-576A-4764-AA2D-089A0FAC23FC}">
      <dgm:prSet/>
      <dgm:spPr/>
      <dgm:t>
        <a:bodyPr/>
        <a:lstStyle/>
        <a:p>
          <a:endParaRPr lang="en-US"/>
        </a:p>
      </dgm:t>
    </dgm:pt>
    <dgm:pt modelId="{6353B94F-D1D2-49F7-8284-9ACD6616174D}" type="sibTrans" cxnId="{7AAA77C0-576A-4764-AA2D-089A0FAC23FC}">
      <dgm:prSet/>
      <dgm:spPr/>
      <dgm:t>
        <a:bodyPr/>
        <a:lstStyle/>
        <a:p>
          <a:endParaRPr lang="en-US"/>
        </a:p>
      </dgm:t>
    </dgm:pt>
    <dgm:pt modelId="{561634CC-D5CA-4497-9C61-A84848EF557B}">
      <dgm:prSet/>
      <dgm:spPr>
        <a:xfrm>
          <a:off x="3035434" y="1489777"/>
          <a:ext cx="2125003" cy="1275002"/>
        </a:xfrm>
        <a:prstGeom prst="rect">
          <a:avLst/>
        </a:prstGeom>
        <a:solidFill>
          <a:srgbClr val="ED7D31">
            <a:hueOff val="-1164290"/>
            <a:satOff val="-67142"/>
            <a:lumOff val="6902"/>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Former white areas and city </a:t>
          </a:r>
          <a:r>
            <a:rPr lang="en-US" dirty="0" err="1">
              <a:solidFill>
                <a:sysClr val="window" lastClr="FFFFFF"/>
              </a:solidFill>
              <a:latin typeface="Calibri" panose="020F0502020204030204"/>
              <a:ea typeface="+mn-ea"/>
              <a:cs typeface="+mn-cs"/>
            </a:rPr>
            <a:t>centres</a:t>
          </a:r>
          <a:r>
            <a:rPr lang="en-US" dirty="0">
              <a:solidFill>
                <a:sysClr val="window" lastClr="FFFFFF"/>
              </a:solidFill>
              <a:latin typeface="Calibri" panose="020F0502020204030204"/>
              <a:ea typeface="+mn-ea"/>
              <a:cs typeface="+mn-cs"/>
            </a:rPr>
            <a:t> would become more mixed in function, income and race, to make these areas more accessible to those who had been excluded, </a:t>
          </a:r>
        </a:p>
      </dgm:t>
    </dgm:pt>
    <dgm:pt modelId="{CDC7B5D4-E9D5-45BC-8ECE-AFA463DFB069}" type="parTrans" cxnId="{90C59E43-0AF0-4E35-8C48-029B727FBE74}">
      <dgm:prSet/>
      <dgm:spPr/>
      <dgm:t>
        <a:bodyPr/>
        <a:lstStyle/>
        <a:p>
          <a:endParaRPr lang="en-US"/>
        </a:p>
      </dgm:t>
    </dgm:pt>
    <dgm:pt modelId="{29DCD226-D1B9-4DBC-BB97-EFE29EF12669}" type="sibTrans" cxnId="{90C59E43-0AF0-4E35-8C48-029B727FBE74}">
      <dgm:prSet/>
      <dgm:spPr/>
      <dgm:t>
        <a:bodyPr/>
        <a:lstStyle/>
        <a:p>
          <a:endParaRPr lang="en-US"/>
        </a:p>
      </dgm:t>
    </dgm:pt>
    <dgm:pt modelId="{708675E9-E1C7-4CFB-A652-48F6985B5795}">
      <dgm:prSet/>
      <dgm:spPr>
        <a:xfrm>
          <a:off x="5372938" y="1489777"/>
          <a:ext cx="2125003" cy="1275002"/>
        </a:xfrm>
        <a:prstGeom prst="rect">
          <a:avLst/>
        </a:prstGeom>
        <a:solidFill>
          <a:srgbClr val="ED7D31">
            <a:hueOff val="-1455363"/>
            <a:satOff val="-83928"/>
            <a:lumOff val="8628"/>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Spatial planning would move away from its traditional focus on ‘control’ to a more facilitative function, attempting to redress the spatial legacy of the past. </a:t>
          </a:r>
        </a:p>
      </dgm:t>
    </dgm:pt>
    <dgm:pt modelId="{08FB2B48-FBE5-4248-ADF7-DAB2B8A930ED}" type="parTrans" cxnId="{F68316BC-1321-4713-8211-EB2E4C3A5014}">
      <dgm:prSet/>
      <dgm:spPr/>
      <dgm:t>
        <a:bodyPr/>
        <a:lstStyle/>
        <a:p>
          <a:endParaRPr lang="en-US"/>
        </a:p>
      </dgm:t>
    </dgm:pt>
    <dgm:pt modelId="{80DE4BD2-D95B-437A-8C17-19757EC82ABC}" type="sibTrans" cxnId="{F68316BC-1321-4713-8211-EB2E4C3A5014}">
      <dgm:prSet/>
      <dgm:spPr/>
      <dgm:t>
        <a:bodyPr/>
        <a:lstStyle/>
        <a:p>
          <a:endParaRPr lang="en-US"/>
        </a:p>
      </dgm:t>
    </dgm:pt>
    <dgm:pt modelId="{864AA0F7-0C04-4DCC-A065-BBC09A16C4AD}" type="pres">
      <dgm:prSet presAssocID="{6F5477B7-7809-4BDC-80CA-9D4068F82C99}" presName="diagram" presStyleCnt="0">
        <dgm:presLayoutVars>
          <dgm:dir/>
          <dgm:resizeHandles val="exact"/>
        </dgm:presLayoutVars>
      </dgm:prSet>
      <dgm:spPr/>
      <dgm:t>
        <a:bodyPr/>
        <a:lstStyle/>
        <a:p>
          <a:endParaRPr lang="en-US"/>
        </a:p>
      </dgm:t>
    </dgm:pt>
    <dgm:pt modelId="{A3DAA5D8-1880-405D-95E8-828BF852E306}" type="pres">
      <dgm:prSet presAssocID="{7F8B555E-282C-4058-8687-CDCD8AC48172}" presName="node" presStyleLbl="node1" presStyleIdx="0" presStyleCnt="6">
        <dgm:presLayoutVars>
          <dgm:bulletEnabled val="1"/>
        </dgm:presLayoutVars>
      </dgm:prSet>
      <dgm:spPr/>
      <dgm:t>
        <a:bodyPr/>
        <a:lstStyle/>
        <a:p>
          <a:endParaRPr lang="en-US"/>
        </a:p>
      </dgm:t>
    </dgm:pt>
    <dgm:pt modelId="{09D4932A-B3A2-4620-ABE8-5F36E4D90EBE}" type="pres">
      <dgm:prSet presAssocID="{940E7624-D329-4E54-8112-52ABEBC392DC}" presName="sibTrans" presStyleCnt="0"/>
      <dgm:spPr/>
    </dgm:pt>
    <dgm:pt modelId="{FDFEA9FB-6B67-432A-979E-BCBF5A7BCDAC}" type="pres">
      <dgm:prSet presAssocID="{96ADE608-68BB-4C5B-A652-9C4C61DF6ED8}" presName="node" presStyleLbl="node1" presStyleIdx="1" presStyleCnt="6">
        <dgm:presLayoutVars>
          <dgm:bulletEnabled val="1"/>
        </dgm:presLayoutVars>
      </dgm:prSet>
      <dgm:spPr/>
      <dgm:t>
        <a:bodyPr/>
        <a:lstStyle/>
        <a:p>
          <a:endParaRPr lang="en-US"/>
        </a:p>
      </dgm:t>
    </dgm:pt>
    <dgm:pt modelId="{9A278108-7857-430E-B97A-999277D36845}" type="pres">
      <dgm:prSet presAssocID="{1327FAC8-8B4D-474C-A859-9400234AF39E}" presName="sibTrans" presStyleCnt="0"/>
      <dgm:spPr/>
    </dgm:pt>
    <dgm:pt modelId="{AD563D35-AF58-4DAC-97A6-5BD9F8A0FBCB}" type="pres">
      <dgm:prSet presAssocID="{6119960F-E99F-414E-B238-121D8EEF0DBE}" presName="node" presStyleLbl="node1" presStyleIdx="2" presStyleCnt="6">
        <dgm:presLayoutVars>
          <dgm:bulletEnabled val="1"/>
        </dgm:presLayoutVars>
      </dgm:prSet>
      <dgm:spPr/>
      <dgm:t>
        <a:bodyPr/>
        <a:lstStyle/>
        <a:p>
          <a:endParaRPr lang="en-US"/>
        </a:p>
      </dgm:t>
    </dgm:pt>
    <dgm:pt modelId="{95175092-FAAB-4873-9BE2-09A394C56424}" type="pres">
      <dgm:prSet presAssocID="{E552508B-26E2-4A5C-945B-D4346AE7CD3C}" presName="sibTrans" presStyleCnt="0"/>
      <dgm:spPr/>
    </dgm:pt>
    <dgm:pt modelId="{676B44EB-66C1-4F6A-9A0F-DAB3657BB1A2}" type="pres">
      <dgm:prSet presAssocID="{4250070D-27F8-49F7-B512-F218C13CA6B3}" presName="node" presStyleLbl="node1" presStyleIdx="3" presStyleCnt="6">
        <dgm:presLayoutVars>
          <dgm:bulletEnabled val="1"/>
        </dgm:presLayoutVars>
      </dgm:prSet>
      <dgm:spPr/>
      <dgm:t>
        <a:bodyPr/>
        <a:lstStyle/>
        <a:p>
          <a:endParaRPr lang="en-US"/>
        </a:p>
      </dgm:t>
    </dgm:pt>
    <dgm:pt modelId="{80EEBF82-B61E-487B-943C-94DF2392E1A9}" type="pres">
      <dgm:prSet presAssocID="{6353B94F-D1D2-49F7-8284-9ACD6616174D}" presName="sibTrans" presStyleCnt="0"/>
      <dgm:spPr/>
    </dgm:pt>
    <dgm:pt modelId="{7C2FB51C-27D7-4222-B9B8-4846A79B1995}" type="pres">
      <dgm:prSet presAssocID="{561634CC-D5CA-4497-9C61-A84848EF557B}" presName="node" presStyleLbl="node1" presStyleIdx="4" presStyleCnt="6">
        <dgm:presLayoutVars>
          <dgm:bulletEnabled val="1"/>
        </dgm:presLayoutVars>
      </dgm:prSet>
      <dgm:spPr/>
      <dgm:t>
        <a:bodyPr/>
        <a:lstStyle/>
        <a:p>
          <a:endParaRPr lang="en-US"/>
        </a:p>
      </dgm:t>
    </dgm:pt>
    <dgm:pt modelId="{34ACC0C0-19D7-45B5-A31D-3210892CA3E5}" type="pres">
      <dgm:prSet presAssocID="{29DCD226-D1B9-4DBC-BB97-EFE29EF12669}" presName="sibTrans" presStyleCnt="0"/>
      <dgm:spPr/>
    </dgm:pt>
    <dgm:pt modelId="{96089AED-FC02-4CF7-ACC3-2F7F602ADE6A}" type="pres">
      <dgm:prSet presAssocID="{708675E9-E1C7-4CFB-A652-48F6985B5795}" presName="node" presStyleLbl="node1" presStyleIdx="5" presStyleCnt="6">
        <dgm:presLayoutVars>
          <dgm:bulletEnabled val="1"/>
        </dgm:presLayoutVars>
      </dgm:prSet>
      <dgm:spPr/>
      <dgm:t>
        <a:bodyPr/>
        <a:lstStyle/>
        <a:p>
          <a:endParaRPr lang="en-US"/>
        </a:p>
      </dgm:t>
    </dgm:pt>
  </dgm:ptLst>
  <dgm:cxnLst>
    <dgm:cxn modelId="{7AAA77C0-576A-4764-AA2D-089A0FAC23FC}" srcId="{6F5477B7-7809-4BDC-80CA-9D4068F82C99}" destId="{4250070D-27F8-49F7-B512-F218C13CA6B3}" srcOrd="3" destOrd="0" parTransId="{84401BBD-D236-441C-9F4F-44F789FF2FDF}" sibTransId="{6353B94F-D1D2-49F7-8284-9ACD6616174D}"/>
    <dgm:cxn modelId="{6106DDAB-DA04-43F4-8EA7-92D149521280}" type="presOf" srcId="{7F8B555E-282C-4058-8687-CDCD8AC48172}" destId="{A3DAA5D8-1880-405D-95E8-828BF852E306}" srcOrd="0" destOrd="0" presId="urn:microsoft.com/office/officeart/2005/8/layout/default"/>
    <dgm:cxn modelId="{477A7C54-B1C9-4CCA-ACBB-241AD672C2FE}" type="presOf" srcId="{6F5477B7-7809-4BDC-80CA-9D4068F82C99}" destId="{864AA0F7-0C04-4DCC-A065-BBC09A16C4AD}" srcOrd="0" destOrd="0" presId="urn:microsoft.com/office/officeart/2005/8/layout/default"/>
    <dgm:cxn modelId="{989C0565-95E2-45E0-83A1-DEF0F3D5A374}" type="presOf" srcId="{96ADE608-68BB-4C5B-A652-9C4C61DF6ED8}" destId="{FDFEA9FB-6B67-432A-979E-BCBF5A7BCDAC}" srcOrd="0" destOrd="0" presId="urn:microsoft.com/office/officeart/2005/8/layout/default"/>
    <dgm:cxn modelId="{2FE8D291-602D-446D-91F3-7E4905F2A09E}" srcId="{6F5477B7-7809-4BDC-80CA-9D4068F82C99}" destId="{96ADE608-68BB-4C5B-A652-9C4C61DF6ED8}" srcOrd="1" destOrd="0" parTransId="{3C6A16DE-0FC7-4386-A86C-6AECD5160EB5}" sibTransId="{1327FAC8-8B4D-474C-A859-9400234AF39E}"/>
    <dgm:cxn modelId="{60B8588D-79CB-4D00-99D7-189691025A40}" type="presOf" srcId="{6119960F-E99F-414E-B238-121D8EEF0DBE}" destId="{AD563D35-AF58-4DAC-97A6-5BD9F8A0FBCB}" srcOrd="0" destOrd="0" presId="urn:microsoft.com/office/officeart/2005/8/layout/default"/>
    <dgm:cxn modelId="{8434E8D5-8D78-4386-B4D7-28B415CEBCA9}" type="presOf" srcId="{4250070D-27F8-49F7-B512-F218C13CA6B3}" destId="{676B44EB-66C1-4F6A-9A0F-DAB3657BB1A2}" srcOrd="0" destOrd="0" presId="urn:microsoft.com/office/officeart/2005/8/layout/default"/>
    <dgm:cxn modelId="{2FE0EB0D-1DAA-4DCF-8A39-E8F732E8F38E}" srcId="{6F5477B7-7809-4BDC-80CA-9D4068F82C99}" destId="{7F8B555E-282C-4058-8687-CDCD8AC48172}" srcOrd="0" destOrd="0" parTransId="{170BA9AF-046E-4462-BD56-68B3316C045D}" sibTransId="{940E7624-D329-4E54-8112-52ABEBC392DC}"/>
    <dgm:cxn modelId="{A30DA438-EA5F-4948-9E05-B8323EFF4E59}" type="presOf" srcId="{708675E9-E1C7-4CFB-A652-48F6985B5795}" destId="{96089AED-FC02-4CF7-ACC3-2F7F602ADE6A}" srcOrd="0" destOrd="0" presId="urn:microsoft.com/office/officeart/2005/8/layout/default"/>
    <dgm:cxn modelId="{C79B26D7-ABAD-4AF7-97E9-45358372640E}" type="presOf" srcId="{561634CC-D5CA-4497-9C61-A84848EF557B}" destId="{7C2FB51C-27D7-4222-B9B8-4846A79B1995}" srcOrd="0" destOrd="0" presId="urn:microsoft.com/office/officeart/2005/8/layout/default"/>
    <dgm:cxn modelId="{90C59E43-0AF0-4E35-8C48-029B727FBE74}" srcId="{6F5477B7-7809-4BDC-80CA-9D4068F82C99}" destId="{561634CC-D5CA-4497-9C61-A84848EF557B}" srcOrd="4" destOrd="0" parTransId="{CDC7B5D4-E9D5-45BC-8ECE-AFA463DFB069}" sibTransId="{29DCD226-D1B9-4DBC-BB97-EFE29EF12669}"/>
    <dgm:cxn modelId="{F68316BC-1321-4713-8211-EB2E4C3A5014}" srcId="{6F5477B7-7809-4BDC-80CA-9D4068F82C99}" destId="{708675E9-E1C7-4CFB-A652-48F6985B5795}" srcOrd="5" destOrd="0" parTransId="{08FB2B48-FBE5-4248-ADF7-DAB2B8A930ED}" sibTransId="{80DE4BD2-D95B-437A-8C17-19757EC82ABC}"/>
    <dgm:cxn modelId="{01BC46CF-E011-4D49-B92D-AA973EE00C75}" srcId="{6F5477B7-7809-4BDC-80CA-9D4068F82C99}" destId="{6119960F-E99F-414E-B238-121D8EEF0DBE}" srcOrd="2" destOrd="0" parTransId="{244413FE-80B9-403B-B556-E55B1BF693DD}" sibTransId="{E552508B-26E2-4A5C-945B-D4346AE7CD3C}"/>
    <dgm:cxn modelId="{30B5A58C-DC5F-4353-B809-EF05E3BFF0B9}" type="presParOf" srcId="{864AA0F7-0C04-4DCC-A065-BBC09A16C4AD}" destId="{A3DAA5D8-1880-405D-95E8-828BF852E306}" srcOrd="0" destOrd="0" presId="urn:microsoft.com/office/officeart/2005/8/layout/default"/>
    <dgm:cxn modelId="{C96B6C25-9EBF-4988-8B9F-2004FE7D94DF}" type="presParOf" srcId="{864AA0F7-0C04-4DCC-A065-BBC09A16C4AD}" destId="{09D4932A-B3A2-4620-ABE8-5F36E4D90EBE}" srcOrd="1" destOrd="0" presId="urn:microsoft.com/office/officeart/2005/8/layout/default"/>
    <dgm:cxn modelId="{2A861194-24C5-4635-A44A-F23A8CE2B9FD}" type="presParOf" srcId="{864AA0F7-0C04-4DCC-A065-BBC09A16C4AD}" destId="{FDFEA9FB-6B67-432A-979E-BCBF5A7BCDAC}" srcOrd="2" destOrd="0" presId="urn:microsoft.com/office/officeart/2005/8/layout/default"/>
    <dgm:cxn modelId="{6DE05747-6962-4F7D-8864-3D3E8B2B105F}" type="presParOf" srcId="{864AA0F7-0C04-4DCC-A065-BBC09A16C4AD}" destId="{9A278108-7857-430E-B97A-999277D36845}" srcOrd="3" destOrd="0" presId="urn:microsoft.com/office/officeart/2005/8/layout/default"/>
    <dgm:cxn modelId="{C99B846D-B8CB-42DF-86B9-242A586E1DCC}" type="presParOf" srcId="{864AA0F7-0C04-4DCC-A065-BBC09A16C4AD}" destId="{AD563D35-AF58-4DAC-97A6-5BD9F8A0FBCB}" srcOrd="4" destOrd="0" presId="urn:microsoft.com/office/officeart/2005/8/layout/default"/>
    <dgm:cxn modelId="{C1124D55-1193-43BE-8742-BD18257DB2D3}" type="presParOf" srcId="{864AA0F7-0C04-4DCC-A065-BBC09A16C4AD}" destId="{95175092-FAAB-4873-9BE2-09A394C56424}" srcOrd="5" destOrd="0" presId="urn:microsoft.com/office/officeart/2005/8/layout/default"/>
    <dgm:cxn modelId="{C70A3B12-330F-4690-A77B-777E6290B7C4}" type="presParOf" srcId="{864AA0F7-0C04-4DCC-A065-BBC09A16C4AD}" destId="{676B44EB-66C1-4F6A-9A0F-DAB3657BB1A2}" srcOrd="6" destOrd="0" presId="urn:microsoft.com/office/officeart/2005/8/layout/default"/>
    <dgm:cxn modelId="{55141178-9436-4DAE-822C-1DD7BD8469A9}" type="presParOf" srcId="{864AA0F7-0C04-4DCC-A065-BBC09A16C4AD}" destId="{80EEBF82-B61E-487B-943C-94DF2392E1A9}" srcOrd="7" destOrd="0" presId="urn:microsoft.com/office/officeart/2005/8/layout/default"/>
    <dgm:cxn modelId="{989CCA4E-CB55-4BA6-8EC3-B1F470E42F0F}" type="presParOf" srcId="{864AA0F7-0C04-4DCC-A065-BBC09A16C4AD}" destId="{7C2FB51C-27D7-4222-B9B8-4846A79B1995}" srcOrd="8" destOrd="0" presId="urn:microsoft.com/office/officeart/2005/8/layout/default"/>
    <dgm:cxn modelId="{327B6157-9399-4867-8CAC-3A15BF3D806C}" type="presParOf" srcId="{864AA0F7-0C04-4DCC-A065-BBC09A16C4AD}" destId="{34ACC0C0-19D7-45B5-A31D-3210892CA3E5}" srcOrd="9" destOrd="0" presId="urn:microsoft.com/office/officeart/2005/8/layout/default"/>
    <dgm:cxn modelId="{B0D2FF10-377F-4126-A094-67682374FD5E}" type="presParOf" srcId="{864AA0F7-0C04-4DCC-A065-BBC09A16C4AD}" destId="{96089AED-FC02-4CF7-ACC3-2F7F602ADE6A}"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CA3E6E-09F7-D846-B550-B71EA6C7888C}" type="doc">
      <dgm:prSet loTypeId="urn:microsoft.com/office/officeart/2005/8/layout/lProcess2" loCatId="" qsTypeId="urn:microsoft.com/office/officeart/2005/8/quickstyle/simple4" qsCatId="simple" csTypeId="urn:microsoft.com/office/officeart/2005/8/colors/accent0_3" csCatId="mainScheme" phldr="1"/>
      <dgm:spPr/>
      <dgm:t>
        <a:bodyPr/>
        <a:lstStyle/>
        <a:p>
          <a:endParaRPr lang="en-US"/>
        </a:p>
      </dgm:t>
    </dgm:pt>
    <dgm:pt modelId="{47AD069F-841D-BA4C-8D03-AA045DF6899A}">
      <dgm:prSet phldrT="[Text]"/>
      <dgm:spPr>
        <a:solidFill>
          <a:srgbClr val="216331"/>
        </a:solidFill>
      </dgm:spPr>
      <dgm:t>
        <a:bodyPr/>
        <a:lstStyle/>
        <a:p>
          <a:r>
            <a:rPr lang="en-US" b="1" dirty="0">
              <a:solidFill>
                <a:schemeClr val="tx1"/>
              </a:solidFill>
            </a:rPr>
            <a:t>Declare and Plan  Priority Development Areas</a:t>
          </a:r>
        </a:p>
      </dgm:t>
    </dgm:pt>
    <dgm:pt modelId="{389CCEE4-4488-9A48-A21F-93443DD5F098}" type="parTrans" cxnId="{BAF53173-A5C2-9A41-9E3F-5D3C8B6A5EB4}">
      <dgm:prSet/>
      <dgm:spPr/>
      <dgm:t>
        <a:bodyPr/>
        <a:lstStyle/>
        <a:p>
          <a:endParaRPr lang="en-US"/>
        </a:p>
      </dgm:t>
    </dgm:pt>
    <dgm:pt modelId="{22039379-2F34-914D-98EC-1254F50CFEBD}" type="sibTrans" cxnId="{BAF53173-A5C2-9A41-9E3F-5D3C8B6A5EB4}">
      <dgm:prSet/>
      <dgm:spPr/>
      <dgm:t>
        <a:bodyPr/>
        <a:lstStyle/>
        <a:p>
          <a:endParaRPr lang="en-US"/>
        </a:p>
      </dgm:t>
    </dgm:pt>
    <dgm:pt modelId="{AF2C3227-77E0-5347-9BAF-954E25E379C9}">
      <dgm:prSet phldrT="[Text]" custT="1"/>
      <dgm:spPr>
        <a:solidFill>
          <a:schemeClr val="bg2"/>
        </a:solidFill>
      </dgm:spPr>
      <dgm:t>
        <a:bodyPr/>
        <a:lstStyle/>
        <a:p>
          <a:r>
            <a:rPr lang="en-US" sz="1200" dirty="0">
              <a:solidFill>
                <a:schemeClr val="tx1"/>
              </a:solidFill>
            </a:rPr>
            <a:t>Legislation (Housing Act, HDA</a:t>
          </a:r>
          <a:r>
            <a:rPr lang="en-US" sz="1200" baseline="0" dirty="0">
              <a:solidFill>
                <a:schemeClr val="tx1"/>
              </a:solidFill>
            </a:rPr>
            <a:t> Act, S</a:t>
          </a:r>
          <a:r>
            <a:rPr lang="en-US" sz="1200" dirty="0">
              <a:solidFill>
                <a:schemeClr val="tx1"/>
              </a:solidFill>
            </a:rPr>
            <a:t>PLUMA</a:t>
          </a:r>
        </a:p>
      </dgm:t>
    </dgm:pt>
    <dgm:pt modelId="{6357E787-41C3-DA40-BE55-BF2671CB786D}" type="parTrans" cxnId="{F7D9D340-45A7-2245-98FC-80A65F0C4D93}">
      <dgm:prSet/>
      <dgm:spPr/>
      <dgm:t>
        <a:bodyPr/>
        <a:lstStyle/>
        <a:p>
          <a:endParaRPr lang="en-US"/>
        </a:p>
      </dgm:t>
    </dgm:pt>
    <dgm:pt modelId="{DC112771-DEB6-F547-85E7-9CA16F916030}" type="sibTrans" cxnId="{F7D9D340-45A7-2245-98FC-80A65F0C4D93}">
      <dgm:prSet/>
      <dgm:spPr/>
      <dgm:t>
        <a:bodyPr/>
        <a:lstStyle/>
        <a:p>
          <a:endParaRPr lang="en-US"/>
        </a:p>
      </dgm:t>
    </dgm:pt>
    <dgm:pt modelId="{D490E359-620C-3546-A481-E9FC75603240}">
      <dgm:prSet phldrT="[Text]"/>
      <dgm:spPr>
        <a:solidFill>
          <a:schemeClr val="accent6">
            <a:lumMod val="75000"/>
          </a:schemeClr>
        </a:solidFill>
      </dgm:spPr>
      <dgm:t>
        <a:bodyPr/>
        <a:lstStyle/>
        <a:p>
          <a:r>
            <a:rPr lang="en-US" b="1" dirty="0"/>
            <a:t>Land Assembly in PHDAs</a:t>
          </a:r>
        </a:p>
      </dgm:t>
    </dgm:pt>
    <dgm:pt modelId="{D30FC6AC-3A5B-5246-B6B5-6E892604FCD7}" type="parTrans" cxnId="{6B3E1723-A1BD-474B-A9C4-76530652F22C}">
      <dgm:prSet/>
      <dgm:spPr/>
      <dgm:t>
        <a:bodyPr/>
        <a:lstStyle/>
        <a:p>
          <a:endParaRPr lang="en-US"/>
        </a:p>
      </dgm:t>
    </dgm:pt>
    <dgm:pt modelId="{F6119888-C53D-E543-ABE7-E5AAA3F1FF38}" type="sibTrans" cxnId="{6B3E1723-A1BD-474B-A9C4-76530652F22C}">
      <dgm:prSet/>
      <dgm:spPr/>
      <dgm:t>
        <a:bodyPr/>
        <a:lstStyle/>
        <a:p>
          <a:endParaRPr lang="en-US"/>
        </a:p>
      </dgm:t>
    </dgm:pt>
    <dgm:pt modelId="{74AA451D-3823-CA42-8FEC-881FD953E5E2}">
      <dgm:prSet phldrT="[Text]" custT="1"/>
      <dgm:spPr>
        <a:solidFill>
          <a:schemeClr val="bg2"/>
        </a:solidFill>
      </dgm:spPr>
      <dgm:t>
        <a:bodyPr/>
        <a:lstStyle/>
        <a:p>
          <a:r>
            <a:rPr lang="en-US" sz="1100" dirty="0">
              <a:solidFill>
                <a:schemeClr val="tx1"/>
              </a:solidFill>
            </a:rPr>
            <a:t>Transport &amp; Mobility</a:t>
          </a:r>
        </a:p>
      </dgm:t>
    </dgm:pt>
    <dgm:pt modelId="{63AFDB5E-8AD6-834B-8498-7B19F2A294C4}" type="parTrans" cxnId="{0FEAE7F9-61CE-5049-8434-82433708A7F2}">
      <dgm:prSet/>
      <dgm:spPr/>
      <dgm:t>
        <a:bodyPr/>
        <a:lstStyle/>
        <a:p>
          <a:endParaRPr lang="en-US"/>
        </a:p>
      </dgm:t>
    </dgm:pt>
    <dgm:pt modelId="{43A8622A-EE00-324F-BBEF-3A1581D54173}" type="sibTrans" cxnId="{0FEAE7F9-61CE-5049-8434-82433708A7F2}">
      <dgm:prSet/>
      <dgm:spPr/>
      <dgm:t>
        <a:bodyPr/>
        <a:lstStyle/>
        <a:p>
          <a:endParaRPr lang="en-US"/>
        </a:p>
      </dgm:t>
    </dgm:pt>
    <dgm:pt modelId="{2842DEF5-C918-E04C-A9C9-03E91C1D5ECA}">
      <dgm:prSet phldrT="[Text]" custT="1"/>
      <dgm:spPr>
        <a:solidFill>
          <a:schemeClr val="bg2"/>
        </a:solidFill>
      </dgm:spPr>
      <dgm:t>
        <a:bodyPr/>
        <a:lstStyle/>
        <a:p>
          <a:r>
            <a:rPr lang="en-US" sz="1200" dirty="0">
              <a:solidFill>
                <a:schemeClr val="tx1"/>
              </a:solidFill>
            </a:rPr>
            <a:t>Bulk</a:t>
          </a:r>
          <a:r>
            <a:rPr lang="en-US" sz="1200" baseline="0" dirty="0">
              <a:solidFill>
                <a:schemeClr val="tx1"/>
              </a:solidFill>
            </a:rPr>
            <a:t> Infrastructure</a:t>
          </a:r>
        </a:p>
      </dgm:t>
    </dgm:pt>
    <dgm:pt modelId="{6516A513-F2DB-B341-8CA6-6E2A130DEC45}" type="parTrans" cxnId="{46F88C84-68CF-7947-82B8-522170975DF2}">
      <dgm:prSet/>
      <dgm:spPr/>
      <dgm:t>
        <a:bodyPr/>
        <a:lstStyle/>
        <a:p>
          <a:endParaRPr lang="en-US"/>
        </a:p>
      </dgm:t>
    </dgm:pt>
    <dgm:pt modelId="{2DFE7FBB-2EDE-BF4A-A9C1-892802080D78}" type="sibTrans" cxnId="{46F88C84-68CF-7947-82B8-522170975DF2}">
      <dgm:prSet/>
      <dgm:spPr/>
      <dgm:t>
        <a:bodyPr/>
        <a:lstStyle/>
        <a:p>
          <a:endParaRPr lang="en-US"/>
        </a:p>
      </dgm:t>
    </dgm:pt>
    <dgm:pt modelId="{24E9CAC8-50B2-904A-869D-65F17B466B16}">
      <dgm:prSet phldrT="[Text]"/>
      <dgm:spPr>
        <a:solidFill>
          <a:srgbClr val="7030A0"/>
        </a:solidFill>
      </dgm:spPr>
      <dgm:t>
        <a:bodyPr/>
        <a:lstStyle/>
        <a:p>
          <a:r>
            <a:rPr lang="en-US" b="1" dirty="0">
              <a:solidFill>
                <a:schemeClr val="tx1"/>
              </a:solidFill>
            </a:rPr>
            <a:t>Implementation Institutional Arrangements</a:t>
          </a:r>
        </a:p>
      </dgm:t>
    </dgm:pt>
    <dgm:pt modelId="{92FFE72C-D7F8-254E-A232-9CB84DB7ABAC}" type="parTrans" cxnId="{55AEB192-7CED-4349-A896-9EF2B4079A3B}">
      <dgm:prSet/>
      <dgm:spPr/>
      <dgm:t>
        <a:bodyPr/>
        <a:lstStyle/>
        <a:p>
          <a:endParaRPr lang="en-US"/>
        </a:p>
      </dgm:t>
    </dgm:pt>
    <dgm:pt modelId="{4DC810E7-E60E-D640-8409-D4768B65E874}" type="sibTrans" cxnId="{55AEB192-7CED-4349-A896-9EF2B4079A3B}">
      <dgm:prSet/>
      <dgm:spPr/>
      <dgm:t>
        <a:bodyPr/>
        <a:lstStyle/>
        <a:p>
          <a:endParaRPr lang="en-US"/>
        </a:p>
      </dgm:t>
    </dgm:pt>
    <dgm:pt modelId="{372A5D59-E32E-BC4D-8AE5-5F3A253C7F30}">
      <dgm:prSet phldrT="[Text]" custT="1"/>
      <dgm:spPr>
        <a:solidFill>
          <a:schemeClr val="bg2"/>
        </a:solidFill>
      </dgm:spPr>
      <dgm:t>
        <a:bodyPr/>
        <a:lstStyle/>
        <a:p>
          <a:r>
            <a:rPr lang="en-US" sz="800" baseline="0" dirty="0">
              <a:solidFill>
                <a:schemeClr val="tx1"/>
              </a:solidFill>
            </a:rPr>
            <a:t>Public sector Project Manager</a:t>
          </a:r>
        </a:p>
        <a:p>
          <a:r>
            <a:rPr lang="en-US" sz="800" baseline="0" dirty="0">
              <a:solidFill>
                <a:schemeClr val="tx1"/>
              </a:solidFill>
            </a:rPr>
            <a:t>(HDA et al.) </a:t>
          </a:r>
          <a:endParaRPr lang="en-US" sz="800" dirty="0">
            <a:solidFill>
              <a:schemeClr val="tx1"/>
            </a:solidFill>
          </a:endParaRPr>
        </a:p>
      </dgm:t>
    </dgm:pt>
    <dgm:pt modelId="{D5DD94B1-F1B8-A849-93D7-70E4DC1F8984}" type="parTrans" cxnId="{E0EED20D-DE4E-1747-A815-3DD9337F5059}">
      <dgm:prSet/>
      <dgm:spPr/>
      <dgm:t>
        <a:bodyPr/>
        <a:lstStyle/>
        <a:p>
          <a:endParaRPr lang="en-US"/>
        </a:p>
      </dgm:t>
    </dgm:pt>
    <dgm:pt modelId="{813E76DD-C4C3-394D-9F09-B774B1192280}" type="sibTrans" cxnId="{E0EED20D-DE4E-1747-A815-3DD9337F5059}">
      <dgm:prSet/>
      <dgm:spPr/>
      <dgm:t>
        <a:bodyPr/>
        <a:lstStyle/>
        <a:p>
          <a:endParaRPr lang="en-US"/>
        </a:p>
      </dgm:t>
    </dgm:pt>
    <dgm:pt modelId="{01728D16-7061-0046-AC82-61CDF2A1D1CB}">
      <dgm:prSet phldrT="[Text]" custT="1"/>
      <dgm:spPr>
        <a:solidFill>
          <a:schemeClr val="bg2"/>
        </a:solidFill>
      </dgm:spPr>
      <dgm:t>
        <a:bodyPr/>
        <a:lstStyle/>
        <a:p>
          <a:r>
            <a:rPr lang="en-US" sz="1000" dirty="0">
              <a:solidFill>
                <a:schemeClr val="tx1"/>
              </a:solidFill>
            </a:rPr>
            <a:t>Public sector funds manager (HSDB et al)</a:t>
          </a:r>
        </a:p>
      </dgm:t>
    </dgm:pt>
    <dgm:pt modelId="{CB5B2B2F-43EE-694B-A127-7374D61334B9}" type="parTrans" cxnId="{ED324C68-17B4-6C4D-B98A-AE2ABC8F82E0}">
      <dgm:prSet/>
      <dgm:spPr/>
      <dgm:t>
        <a:bodyPr/>
        <a:lstStyle/>
        <a:p>
          <a:endParaRPr lang="en-US"/>
        </a:p>
      </dgm:t>
    </dgm:pt>
    <dgm:pt modelId="{408F7051-525A-0F42-9573-3FD3997E8B6F}" type="sibTrans" cxnId="{ED324C68-17B4-6C4D-B98A-AE2ABC8F82E0}">
      <dgm:prSet/>
      <dgm:spPr/>
      <dgm:t>
        <a:bodyPr/>
        <a:lstStyle/>
        <a:p>
          <a:endParaRPr lang="en-US"/>
        </a:p>
      </dgm:t>
    </dgm:pt>
    <dgm:pt modelId="{F8F17EFD-D063-1B4F-8016-B39F2EEDF6A6}">
      <dgm:prSet phldrT="[Text]"/>
      <dgm:spPr>
        <a:solidFill>
          <a:srgbClr val="FF0000"/>
        </a:solidFill>
      </dgm:spPr>
      <dgm:t>
        <a:bodyPr/>
        <a:lstStyle/>
        <a:p>
          <a:r>
            <a:rPr lang="en-US" b="1" dirty="0"/>
            <a:t>Infrastructure</a:t>
          </a:r>
        </a:p>
        <a:p>
          <a:r>
            <a:rPr lang="en-US" b="1" dirty="0"/>
            <a:t>development</a:t>
          </a:r>
        </a:p>
      </dgm:t>
    </dgm:pt>
    <dgm:pt modelId="{0D4C1C85-3ACB-A740-8986-4EB23931CA68}" type="parTrans" cxnId="{47DABB5E-0759-CF42-B04A-097BB6ED222F}">
      <dgm:prSet/>
      <dgm:spPr/>
      <dgm:t>
        <a:bodyPr/>
        <a:lstStyle/>
        <a:p>
          <a:endParaRPr lang="en-US"/>
        </a:p>
      </dgm:t>
    </dgm:pt>
    <dgm:pt modelId="{AC8AC3E2-7A17-1D49-A02A-D3E2806D52B1}" type="sibTrans" cxnId="{47DABB5E-0759-CF42-B04A-097BB6ED222F}">
      <dgm:prSet/>
      <dgm:spPr/>
      <dgm:t>
        <a:bodyPr/>
        <a:lstStyle/>
        <a:p>
          <a:endParaRPr lang="en-US"/>
        </a:p>
      </dgm:t>
    </dgm:pt>
    <dgm:pt modelId="{B4D9FE24-42B6-1D4E-BB44-C05B0254779B}">
      <dgm:prSet phldrT="[Text]" custT="1"/>
      <dgm:spPr>
        <a:solidFill>
          <a:schemeClr val="bg2"/>
        </a:solidFill>
      </dgm:spPr>
      <dgm:t>
        <a:bodyPr/>
        <a:lstStyle/>
        <a:p>
          <a:r>
            <a:rPr lang="en-US" sz="1400" dirty="0">
              <a:solidFill>
                <a:schemeClr val="tx1"/>
              </a:solidFill>
            </a:rPr>
            <a:t>Release        </a:t>
          </a:r>
        </a:p>
        <a:p>
          <a:r>
            <a:rPr lang="en-US" sz="1400" dirty="0">
              <a:solidFill>
                <a:schemeClr val="tx1"/>
              </a:solidFill>
            </a:rPr>
            <a:t>of state-owned land</a:t>
          </a:r>
        </a:p>
      </dgm:t>
    </dgm:pt>
    <dgm:pt modelId="{22522358-0EB5-2E42-BDEC-81469FD680F1}" type="parTrans" cxnId="{220CEFEC-066C-6743-ABA7-22FB92D9D279}">
      <dgm:prSet/>
      <dgm:spPr/>
      <dgm:t>
        <a:bodyPr/>
        <a:lstStyle/>
        <a:p>
          <a:endParaRPr lang="en-US"/>
        </a:p>
      </dgm:t>
    </dgm:pt>
    <dgm:pt modelId="{9D300A74-B934-284C-841A-BD2E6E1C5A12}" type="sibTrans" cxnId="{220CEFEC-066C-6743-ABA7-22FB92D9D279}">
      <dgm:prSet/>
      <dgm:spPr/>
      <dgm:t>
        <a:bodyPr/>
        <a:lstStyle/>
        <a:p>
          <a:endParaRPr lang="en-US"/>
        </a:p>
      </dgm:t>
    </dgm:pt>
    <dgm:pt modelId="{70942DA4-E5DF-3444-90BA-75D0EE53265D}">
      <dgm:prSet phldrT="[Text]" custT="1"/>
      <dgm:spPr>
        <a:solidFill>
          <a:schemeClr val="bg2"/>
        </a:solidFill>
      </dgm:spPr>
      <dgm:t>
        <a:bodyPr/>
        <a:lstStyle/>
        <a:p>
          <a:r>
            <a:rPr lang="en-US" sz="1200" dirty="0">
              <a:solidFill>
                <a:schemeClr val="tx1"/>
              </a:solidFill>
            </a:rPr>
            <a:t>   Acquire privately owned land (equity, expropriation</a:t>
          </a:r>
        </a:p>
      </dgm:t>
    </dgm:pt>
    <dgm:pt modelId="{90E79845-685D-5242-9E16-C8BB716F46B4}" type="parTrans" cxnId="{179F742D-66C7-634F-A523-CDBD3E0237EC}">
      <dgm:prSet/>
      <dgm:spPr/>
      <dgm:t>
        <a:bodyPr/>
        <a:lstStyle/>
        <a:p>
          <a:endParaRPr lang="en-US"/>
        </a:p>
      </dgm:t>
    </dgm:pt>
    <dgm:pt modelId="{4D7486CD-A096-C342-BC1A-39AA74934285}" type="sibTrans" cxnId="{179F742D-66C7-634F-A523-CDBD3E0237EC}">
      <dgm:prSet/>
      <dgm:spPr/>
      <dgm:t>
        <a:bodyPr/>
        <a:lstStyle/>
        <a:p>
          <a:endParaRPr lang="en-US"/>
        </a:p>
      </dgm:t>
    </dgm:pt>
    <dgm:pt modelId="{B472EB5D-2010-0445-A158-BF7F605FBBE3}">
      <dgm:prSet phldrT="[Text]" custT="1"/>
      <dgm:spPr>
        <a:solidFill>
          <a:schemeClr val="bg2"/>
        </a:solidFill>
      </dgm:spPr>
      <dgm:t>
        <a:bodyPr/>
        <a:lstStyle/>
        <a:p>
          <a:r>
            <a:rPr lang="en-US" sz="1100" dirty="0">
              <a:solidFill>
                <a:schemeClr val="tx1"/>
              </a:solidFill>
            </a:rPr>
            <a:t>Communication</a:t>
          </a:r>
          <a:r>
            <a:rPr lang="en-US" sz="1100" baseline="0" dirty="0">
              <a:solidFill>
                <a:schemeClr val="tx1"/>
              </a:solidFill>
            </a:rPr>
            <a:t> &amp; Connectivity</a:t>
          </a:r>
          <a:endParaRPr lang="en-US" sz="1100" dirty="0">
            <a:solidFill>
              <a:schemeClr val="tx1"/>
            </a:solidFill>
          </a:endParaRPr>
        </a:p>
      </dgm:t>
    </dgm:pt>
    <dgm:pt modelId="{0DA48A0B-72F9-F044-902A-A9641F7CE428}" type="parTrans" cxnId="{2103EF7A-2EEA-CB4A-813D-19D9A657371D}">
      <dgm:prSet/>
      <dgm:spPr/>
      <dgm:t>
        <a:bodyPr/>
        <a:lstStyle/>
        <a:p>
          <a:endParaRPr lang="en-US"/>
        </a:p>
      </dgm:t>
    </dgm:pt>
    <dgm:pt modelId="{2D2021C5-0FF7-AE48-8F8B-92EE0971B79B}" type="sibTrans" cxnId="{2103EF7A-2EEA-CB4A-813D-19D9A657371D}">
      <dgm:prSet/>
      <dgm:spPr/>
      <dgm:t>
        <a:bodyPr/>
        <a:lstStyle/>
        <a:p>
          <a:endParaRPr lang="en-US"/>
        </a:p>
      </dgm:t>
    </dgm:pt>
    <dgm:pt modelId="{43A75AF5-24E1-BE43-B759-C6650B80E5A1}">
      <dgm:prSet phldrT="[Text]" custT="1"/>
      <dgm:spPr>
        <a:solidFill>
          <a:schemeClr val="bg2"/>
        </a:solidFill>
      </dgm:spPr>
      <dgm:t>
        <a:bodyPr/>
        <a:lstStyle/>
        <a:p>
          <a:r>
            <a:rPr lang="en-US" sz="1100" dirty="0">
              <a:solidFill>
                <a:schemeClr val="tx1"/>
              </a:solidFill>
            </a:rPr>
            <a:t>Private sector developers &amp; Investors</a:t>
          </a:r>
        </a:p>
      </dgm:t>
    </dgm:pt>
    <dgm:pt modelId="{FE8815DD-56E7-B144-BBE4-667CF5604038}" type="parTrans" cxnId="{DBB11996-B495-BB47-9792-5AD8038D411C}">
      <dgm:prSet/>
      <dgm:spPr/>
      <dgm:t>
        <a:bodyPr/>
        <a:lstStyle/>
        <a:p>
          <a:endParaRPr lang="en-US"/>
        </a:p>
      </dgm:t>
    </dgm:pt>
    <dgm:pt modelId="{A635BF92-1587-B84F-BCD1-EF7CEAB2B59C}" type="sibTrans" cxnId="{DBB11996-B495-BB47-9792-5AD8038D411C}">
      <dgm:prSet/>
      <dgm:spPr/>
      <dgm:t>
        <a:bodyPr/>
        <a:lstStyle/>
        <a:p>
          <a:endParaRPr lang="en-US"/>
        </a:p>
      </dgm:t>
    </dgm:pt>
    <dgm:pt modelId="{866C0FD2-50A7-F546-A958-9CB0FE4A6882}">
      <dgm:prSet phldrT="[Text]" custT="1"/>
      <dgm:spPr>
        <a:solidFill>
          <a:schemeClr val="bg2"/>
        </a:solidFill>
      </dgm:spPr>
      <dgm:t>
        <a:bodyPr/>
        <a:lstStyle/>
        <a:p>
          <a:r>
            <a:rPr lang="en-US" sz="1000" dirty="0">
              <a:solidFill>
                <a:schemeClr val="tx1"/>
              </a:solidFill>
            </a:rPr>
            <a:t>Priority</a:t>
          </a:r>
          <a:r>
            <a:rPr lang="en-US" sz="1000" baseline="0" dirty="0">
              <a:solidFill>
                <a:schemeClr val="tx1"/>
              </a:solidFill>
            </a:rPr>
            <a:t> Area Dev.</a:t>
          </a:r>
          <a:r>
            <a:rPr lang="en-US" sz="1000" dirty="0">
              <a:solidFill>
                <a:schemeClr val="tx1"/>
              </a:solidFill>
            </a:rPr>
            <a:t> SPV</a:t>
          </a:r>
        </a:p>
      </dgm:t>
    </dgm:pt>
    <dgm:pt modelId="{4C6C0DD8-8ECE-4347-80C8-2D1AF03D4F0C}" type="parTrans" cxnId="{859E8D4C-9633-FC4C-BCFC-3100F3F2CC74}">
      <dgm:prSet/>
      <dgm:spPr/>
      <dgm:t>
        <a:bodyPr/>
        <a:lstStyle/>
        <a:p>
          <a:endParaRPr lang="en-US"/>
        </a:p>
      </dgm:t>
    </dgm:pt>
    <dgm:pt modelId="{F7CABACF-463A-3549-AA2C-6C00D8C9AA6F}" type="sibTrans" cxnId="{859E8D4C-9633-FC4C-BCFC-3100F3F2CC74}">
      <dgm:prSet/>
      <dgm:spPr/>
      <dgm:t>
        <a:bodyPr/>
        <a:lstStyle/>
        <a:p>
          <a:endParaRPr lang="en-US"/>
        </a:p>
      </dgm:t>
    </dgm:pt>
    <dgm:pt modelId="{DDEEE843-9664-5344-8868-552943FFEC59}">
      <dgm:prSet phldrT="[Text]" custT="1"/>
      <dgm:spPr>
        <a:solidFill>
          <a:schemeClr val="bg2"/>
        </a:solidFill>
      </dgm:spPr>
      <dgm:t>
        <a:bodyPr/>
        <a:lstStyle/>
        <a:p>
          <a:r>
            <a:rPr lang="en-US" sz="700" dirty="0">
              <a:solidFill>
                <a:schemeClr val="tx1"/>
              </a:solidFill>
            </a:rPr>
            <a:t>Multiple  Projects (IRDP, UISP, SH, PHP,</a:t>
          </a:r>
        </a:p>
        <a:p>
          <a:r>
            <a:rPr lang="en-US" sz="700" dirty="0">
              <a:solidFill>
                <a:schemeClr val="tx1"/>
              </a:solidFill>
            </a:rPr>
            <a:t>Title Deeds, Basic service</a:t>
          </a:r>
        </a:p>
      </dgm:t>
    </dgm:pt>
    <dgm:pt modelId="{E4E8473E-4593-2F45-8EC7-404BA29844DD}" type="parTrans" cxnId="{238ACF1B-BA5C-6D4E-8ED5-6528B49E017D}">
      <dgm:prSet/>
      <dgm:spPr/>
      <dgm:t>
        <a:bodyPr/>
        <a:lstStyle/>
        <a:p>
          <a:endParaRPr lang="en-ZA"/>
        </a:p>
      </dgm:t>
    </dgm:pt>
    <dgm:pt modelId="{AD495200-0C75-D84D-B706-49F1D045AE3C}" type="sibTrans" cxnId="{238ACF1B-BA5C-6D4E-8ED5-6528B49E017D}">
      <dgm:prSet/>
      <dgm:spPr/>
      <dgm:t>
        <a:bodyPr/>
        <a:lstStyle/>
        <a:p>
          <a:endParaRPr lang="en-ZA"/>
        </a:p>
      </dgm:t>
    </dgm:pt>
    <dgm:pt modelId="{1C884A49-9DEA-4DAF-96CF-DA20CDB70A6F}">
      <dgm:prSet phldrT="[Text]"/>
      <dgm:spPr>
        <a:solidFill>
          <a:schemeClr val="accent5">
            <a:lumMod val="75000"/>
          </a:schemeClr>
        </a:solidFill>
      </dgm:spPr>
      <dgm:t>
        <a:bodyPr/>
        <a:lstStyle/>
        <a:p>
          <a:r>
            <a:rPr lang="en-US" b="1" dirty="0"/>
            <a:t>Ecological Infrastructure</a:t>
          </a:r>
        </a:p>
      </dgm:t>
    </dgm:pt>
    <dgm:pt modelId="{884B7CFD-CBD7-46AA-BDCA-D662FE1E9CC6}" type="parTrans" cxnId="{79F1E52C-F45F-41C9-8B11-CCD70D31F8DB}">
      <dgm:prSet/>
      <dgm:spPr/>
      <dgm:t>
        <a:bodyPr/>
        <a:lstStyle/>
        <a:p>
          <a:endParaRPr lang="en-ZA"/>
        </a:p>
      </dgm:t>
    </dgm:pt>
    <dgm:pt modelId="{AAF95B8B-D4C2-402E-B9E0-1969353A7502}" type="sibTrans" cxnId="{79F1E52C-F45F-41C9-8B11-CCD70D31F8DB}">
      <dgm:prSet/>
      <dgm:spPr/>
      <dgm:t>
        <a:bodyPr/>
        <a:lstStyle/>
        <a:p>
          <a:endParaRPr lang="en-ZA"/>
        </a:p>
      </dgm:t>
    </dgm:pt>
    <dgm:pt modelId="{0911DD36-2367-44F3-86C3-B694C82C40B3}">
      <dgm:prSet phldrT="[Text]" custT="1"/>
      <dgm:spPr>
        <a:solidFill>
          <a:schemeClr val="bg2"/>
        </a:solidFill>
      </dgm:spPr>
      <dgm:t>
        <a:bodyPr/>
        <a:lstStyle/>
        <a:p>
          <a:r>
            <a:rPr lang="en-US" sz="1050" dirty="0">
              <a:solidFill>
                <a:schemeClr val="tx1"/>
              </a:solidFill>
            </a:rPr>
            <a:t>Air quality Management </a:t>
          </a:r>
        </a:p>
      </dgm:t>
    </dgm:pt>
    <dgm:pt modelId="{4E01AE23-8C65-4912-84B5-E26386FE9CD3}" type="parTrans" cxnId="{19172F8E-5A6A-48E3-A83F-94A426AABCF4}">
      <dgm:prSet/>
      <dgm:spPr/>
      <dgm:t>
        <a:bodyPr/>
        <a:lstStyle/>
        <a:p>
          <a:endParaRPr lang="en-ZA"/>
        </a:p>
      </dgm:t>
    </dgm:pt>
    <dgm:pt modelId="{3BB9C4F2-44E2-4937-B5CB-09B449C5EC03}" type="sibTrans" cxnId="{19172F8E-5A6A-48E3-A83F-94A426AABCF4}">
      <dgm:prSet/>
      <dgm:spPr/>
      <dgm:t>
        <a:bodyPr/>
        <a:lstStyle/>
        <a:p>
          <a:endParaRPr lang="en-ZA"/>
        </a:p>
      </dgm:t>
    </dgm:pt>
    <dgm:pt modelId="{8C9FE1BA-F1D6-4367-BC68-3C282BD4E01B}">
      <dgm:prSet phldrT="[Text]" custT="1"/>
      <dgm:spPr>
        <a:solidFill>
          <a:schemeClr val="bg2"/>
        </a:solidFill>
      </dgm:spPr>
      <dgm:t>
        <a:bodyPr/>
        <a:lstStyle/>
        <a:p>
          <a:r>
            <a:rPr lang="en-US" sz="1050" dirty="0">
              <a:solidFill>
                <a:schemeClr val="tx1"/>
              </a:solidFill>
            </a:rPr>
            <a:t>Ecological Governance </a:t>
          </a:r>
        </a:p>
      </dgm:t>
    </dgm:pt>
    <dgm:pt modelId="{E88C0715-1BE9-4612-9865-65DACF5A4A1F}" type="parTrans" cxnId="{1FE6E125-69B8-4F9A-9D5C-2B1E9ECE805A}">
      <dgm:prSet/>
      <dgm:spPr/>
      <dgm:t>
        <a:bodyPr/>
        <a:lstStyle/>
        <a:p>
          <a:endParaRPr lang="en-ZA"/>
        </a:p>
      </dgm:t>
    </dgm:pt>
    <dgm:pt modelId="{518E8196-D153-490A-AFD7-91A36AAD485B}" type="sibTrans" cxnId="{1FE6E125-69B8-4F9A-9D5C-2B1E9ECE805A}">
      <dgm:prSet/>
      <dgm:spPr/>
      <dgm:t>
        <a:bodyPr/>
        <a:lstStyle/>
        <a:p>
          <a:endParaRPr lang="en-ZA"/>
        </a:p>
      </dgm:t>
    </dgm:pt>
    <dgm:pt modelId="{0D118E7F-3E09-4A42-91C6-7B07E35F0DF1}">
      <dgm:prSet phldrT="[Text]" custT="1"/>
      <dgm:spPr>
        <a:solidFill>
          <a:schemeClr val="bg2"/>
        </a:solidFill>
      </dgm:spPr>
      <dgm:t>
        <a:bodyPr/>
        <a:lstStyle/>
        <a:p>
          <a:r>
            <a:rPr lang="en-US" sz="1050" dirty="0">
              <a:solidFill>
                <a:schemeClr val="tx1"/>
              </a:solidFill>
            </a:rPr>
            <a:t>Climate Change </a:t>
          </a:r>
        </a:p>
      </dgm:t>
    </dgm:pt>
    <dgm:pt modelId="{15D87A28-31F2-43A0-99F6-26C0B93B8F13}" type="parTrans" cxnId="{E830AADC-1EE7-4291-A3B1-90F73BB644D8}">
      <dgm:prSet/>
      <dgm:spPr/>
      <dgm:t>
        <a:bodyPr/>
        <a:lstStyle/>
        <a:p>
          <a:endParaRPr lang="en-ZA"/>
        </a:p>
      </dgm:t>
    </dgm:pt>
    <dgm:pt modelId="{388668AF-EB28-4D79-8096-A6143E3B5A51}" type="sibTrans" cxnId="{E830AADC-1EE7-4291-A3B1-90F73BB644D8}">
      <dgm:prSet/>
      <dgm:spPr/>
      <dgm:t>
        <a:bodyPr/>
        <a:lstStyle/>
        <a:p>
          <a:endParaRPr lang="en-ZA"/>
        </a:p>
      </dgm:t>
    </dgm:pt>
    <dgm:pt modelId="{12D0CEF4-A6CB-49AB-BD13-9CEFC8B4E9B1}">
      <dgm:prSet phldrT="[Text]" custT="1"/>
      <dgm:spPr>
        <a:solidFill>
          <a:schemeClr val="bg2"/>
        </a:solidFill>
      </dgm:spPr>
      <dgm:t>
        <a:bodyPr/>
        <a:lstStyle/>
        <a:p>
          <a:r>
            <a:rPr lang="en-US" sz="1050" dirty="0">
              <a:solidFill>
                <a:schemeClr val="tx1"/>
              </a:solidFill>
            </a:rPr>
            <a:t>Renewables</a:t>
          </a:r>
          <a:endParaRPr lang="en-ZA" sz="1050" dirty="0"/>
        </a:p>
      </dgm:t>
    </dgm:pt>
    <dgm:pt modelId="{75E952EE-282F-40C7-BA15-C5C63F5F9A08}" type="parTrans" cxnId="{F2AC70B2-98EC-48EA-9129-92E330ED552C}">
      <dgm:prSet/>
      <dgm:spPr/>
      <dgm:t>
        <a:bodyPr/>
        <a:lstStyle/>
        <a:p>
          <a:endParaRPr lang="en-ZA"/>
        </a:p>
      </dgm:t>
    </dgm:pt>
    <dgm:pt modelId="{6C22C80F-9721-43A5-B12C-34F4E80BC281}" type="sibTrans" cxnId="{F2AC70B2-98EC-48EA-9129-92E330ED552C}">
      <dgm:prSet/>
      <dgm:spPr/>
      <dgm:t>
        <a:bodyPr/>
        <a:lstStyle/>
        <a:p>
          <a:endParaRPr lang="en-ZA"/>
        </a:p>
      </dgm:t>
    </dgm:pt>
    <dgm:pt modelId="{20830352-6AAB-4B65-B261-FBAFB49FFD6C}">
      <dgm:prSet phldrT="[Text]" custT="1"/>
      <dgm:spPr>
        <a:solidFill>
          <a:schemeClr val="bg2"/>
        </a:solidFill>
        <a:ln>
          <a:solidFill>
            <a:schemeClr val="bg2"/>
          </a:solidFill>
        </a:ln>
      </dgm:spPr>
      <dgm:t>
        <a:bodyPr/>
        <a:lstStyle/>
        <a:p>
          <a:r>
            <a:rPr lang="en-US" sz="1000" dirty="0">
              <a:solidFill>
                <a:schemeClr val="tx1"/>
              </a:solidFill>
            </a:rPr>
            <a:t>Local Economy</a:t>
          </a:r>
        </a:p>
      </dgm:t>
    </dgm:pt>
    <dgm:pt modelId="{B56FAC5E-B021-418B-9C71-0AA682CCF29F}" type="parTrans" cxnId="{88568FC1-B907-4C1C-A773-4442932123BC}">
      <dgm:prSet/>
      <dgm:spPr/>
      <dgm:t>
        <a:bodyPr/>
        <a:lstStyle/>
        <a:p>
          <a:endParaRPr lang="en-ZA"/>
        </a:p>
      </dgm:t>
    </dgm:pt>
    <dgm:pt modelId="{799C1C54-E048-4FD4-B39A-16EA50A672B8}" type="sibTrans" cxnId="{88568FC1-B907-4C1C-A773-4442932123BC}">
      <dgm:prSet/>
      <dgm:spPr/>
      <dgm:t>
        <a:bodyPr/>
        <a:lstStyle/>
        <a:p>
          <a:endParaRPr lang="en-ZA"/>
        </a:p>
      </dgm:t>
    </dgm:pt>
    <dgm:pt modelId="{F91D7506-9DFE-41F6-8C2E-652620DB5AE7}">
      <dgm:prSet phldrT="[Text]" custT="1"/>
      <dgm:spPr>
        <a:solidFill>
          <a:schemeClr val="bg2"/>
        </a:solidFill>
        <a:ln>
          <a:solidFill>
            <a:schemeClr val="bg2"/>
          </a:solidFill>
        </a:ln>
      </dgm:spPr>
      <dgm:t>
        <a:bodyPr/>
        <a:lstStyle/>
        <a:p>
          <a:r>
            <a:rPr lang="en-US" sz="1000" dirty="0">
              <a:solidFill>
                <a:schemeClr val="tx1"/>
              </a:solidFill>
            </a:rPr>
            <a:t>Small Business  investment promotion</a:t>
          </a:r>
        </a:p>
      </dgm:t>
    </dgm:pt>
    <dgm:pt modelId="{EEEFF766-18CF-4285-9D09-B817D39E6753}" type="parTrans" cxnId="{189A5679-F828-42C8-932A-3E3FB042913F}">
      <dgm:prSet/>
      <dgm:spPr/>
      <dgm:t>
        <a:bodyPr/>
        <a:lstStyle/>
        <a:p>
          <a:endParaRPr lang="en-ZA"/>
        </a:p>
      </dgm:t>
    </dgm:pt>
    <dgm:pt modelId="{1F3A4E23-7C44-4D28-B0EC-0CF55CE6266A}" type="sibTrans" cxnId="{189A5679-F828-42C8-932A-3E3FB042913F}">
      <dgm:prSet/>
      <dgm:spPr/>
      <dgm:t>
        <a:bodyPr/>
        <a:lstStyle/>
        <a:p>
          <a:endParaRPr lang="en-ZA"/>
        </a:p>
      </dgm:t>
    </dgm:pt>
    <dgm:pt modelId="{334F1F25-AECA-479A-BA27-FD5608270354}">
      <dgm:prSet phldrT="[Text]" custT="1"/>
      <dgm:spPr>
        <a:solidFill>
          <a:schemeClr val="bg2"/>
        </a:solidFill>
        <a:ln>
          <a:solidFill>
            <a:schemeClr val="bg2"/>
          </a:solidFill>
        </a:ln>
      </dgm:spPr>
      <dgm:t>
        <a:bodyPr/>
        <a:lstStyle/>
        <a:p>
          <a:r>
            <a:rPr lang="en-US" sz="1000" dirty="0">
              <a:solidFill>
                <a:schemeClr val="tx1"/>
              </a:solidFill>
            </a:rPr>
            <a:t>Transaction Support Services </a:t>
          </a:r>
        </a:p>
      </dgm:t>
    </dgm:pt>
    <dgm:pt modelId="{8040ED10-A7FD-485A-AA43-228BBE3AAF1E}" type="parTrans" cxnId="{7555962B-00E9-466F-9007-B460FDB8F149}">
      <dgm:prSet/>
      <dgm:spPr/>
      <dgm:t>
        <a:bodyPr/>
        <a:lstStyle/>
        <a:p>
          <a:endParaRPr lang="en-ZA"/>
        </a:p>
      </dgm:t>
    </dgm:pt>
    <dgm:pt modelId="{A8ABE275-1101-495A-A202-3B8C572885E2}" type="sibTrans" cxnId="{7555962B-00E9-466F-9007-B460FDB8F149}">
      <dgm:prSet/>
      <dgm:spPr/>
      <dgm:t>
        <a:bodyPr/>
        <a:lstStyle/>
        <a:p>
          <a:endParaRPr lang="en-ZA"/>
        </a:p>
      </dgm:t>
    </dgm:pt>
    <dgm:pt modelId="{3F0E5D87-7E72-4AA8-A95F-DF2BA70D9F59}">
      <dgm:prSet phldrT="[Text]" custT="1"/>
      <dgm:spPr>
        <a:solidFill>
          <a:schemeClr val="bg2"/>
        </a:solidFill>
        <a:ln>
          <a:solidFill>
            <a:schemeClr val="bg2"/>
          </a:solidFill>
        </a:ln>
      </dgm:spPr>
      <dgm:t>
        <a:bodyPr/>
        <a:lstStyle/>
        <a:p>
          <a:r>
            <a:rPr lang="en-US" sz="1000" dirty="0">
              <a:solidFill>
                <a:schemeClr val="tx1"/>
              </a:solidFill>
            </a:rPr>
            <a:t>Economic Hubs, Industrial Parks, SEZs</a:t>
          </a:r>
          <a:endParaRPr lang="en-ZA" sz="1000" dirty="0"/>
        </a:p>
      </dgm:t>
    </dgm:pt>
    <dgm:pt modelId="{E245C02E-9D6E-46DF-B822-8DC3899670FF}" type="parTrans" cxnId="{FFB8D72F-4451-4E02-9779-469311536596}">
      <dgm:prSet/>
      <dgm:spPr/>
      <dgm:t>
        <a:bodyPr/>
        <a:lstStyle/>
        <a:p>
          <a:endParaRPr lang="en-ZA"/>
        </a:p>
      </dgm:t>
    </dgm:pt>
    <dgm:pt modelId="{26336D22-3B23-428B-A559-0700A7773D1A}" type="sibTrans" cxnId="{FFB8D72F-4451-4E02-9779-469311536596}">
      <dgm:prSet/>
      <dgm:spPr/>
      <dgm:t>
        <a:bodyPr/>
        <a:lstStyle/>
        <a:p>
          <a:endParaRPr lang="en-ZA"/>
        </a:p>
      </dgm:t>
    </dgm:pt>
    <dgm:pt modelId="{B1CBE71C-9A67-471C-9046-F04140C2A2F4}">
      <dgm:prSet phldrT="[Text]"/>
      <dgm:spPr>
        <a:solidFill>
          <a:schemeClr val="accent3">
            <a:lumMod val="75000"/>
          </a:schemeClr>
        </a:solidFill>
      </dgm:spPr>
      <dgm:t>
        <a:bodyPr/>
        <a:lstStyle/>
        <a:p>
          <a:r>
            <a:rPr lang="en-US" dirty="0"/>
            <a:t>Economic Development </a:t>
          </a:r>
          <a:endParaRPr lang="en-US" b="1" dirty="0"/>
        </a:p>
      </dgm:t>
    </dgm:pt>
    <dgm:pt modelId="{4BDCCF5D-3A04-4450-A686-C5B521D67342}" type="sibTrans" cxnId="{C269561D-7593-4FB3-AEF7-2CCCE14E1881}">
      <dgm:prSet/>
      <dgm:spPr/>
      <dgm:t>
        <a:bodyPr/>
        <a:lstStyle/>
        <a:p>
          <a:endParaRPr lang="en-ZA"/>
        </a:p>
      </dgm:t>
    </dgm:pt>
    <dgm:pt modelId="{D8536FFD-1369-40B2-A042-2813F961064A}" type="parTrans" cxnId="{C269561D-7593-4FB3-AEF7-2CCCE14E1881}">
      <dgm:prSet/>
      <dgm:spPr/>
      <dgm:t>
        <a:bodyPr/>
        <a:lstStyle/>
        <a:p>
          <a:endParaRPr lang="en-ZA"/>
        </a:p>
      </dgm:t>
    </dgm:pt>
    <dgm:pt modelId="{80F9BA20-B741-4A54-B13E-12B73C7BE6F9}">
      <dgm:prSet phldrT="[Text]"/>
      <dgm:spPr>
        <a:solidFill>
          <a:schemeClr val="tx2"/>
        </a:solidFill>
      </dgm:spPr>
      <dgm:t>
        <a:bodyPr/>
        <a:lstStyle/>
        <a:p>
          <a:r>
            <a:rPr lang="en-US" b="1" dirty="0">
              <a:solidFill>
                <a:schemeClr val="tx1"/>
              </a:solidFill>
            </a:rPr>
            <a:t>Spatially targeted Public Funding</a:t>
          </a:r>
          <a:endParaRPr lang="en-ZA" dirty="0">
            <a:solidFill>
              <a:schemeClr val="tx1"/>
            </a:solidFill>
          </a:endParaRPr>
        </a:p>
      </dgm:t>
    </dgm:pt>
    <dgm:pt modelId="{73DAFAD2-1699-49E1-A649-41680AA172CD}" type="parTrans" cxnId="{9087A3A1-591E-4ED7-92F5-16ED76A11845}">
      <dgm:prSet/>
      <dgm:spPr/>
      <dgm:t>
        <a:bodyPr/>
        <a:lstStyle/>
        <a:p>
          <a:endParaRPr lang="en-ZA"/>
        </a:p>
      </dgm:t>
    </dgm:pt>
    <dgm:pt modelId="{FE74A313-FD02-4217-9D9B-60C99947A69C}" type="sibTrans" cxnId="{9087A3A1-591E-4ED7-92F5-16ED76A11845}">
      <dgm:prSet/>
      <dgm:spPr/>
      <dgm:t>
        <a:bodyPr/>
        <a:lstStyle/>
        <a:p>
          <a:endParaRPr lang="en-ZA"/>
        </a:p>
      </dgm:t>
    </dgm:pt>
    <dgm:pt modelId="{61CD560D-1533-490E-B3FA-EA83D1EC8331}">
      <dgm:prSet phldrT="[Text]"/>
      <dgm:spPr>
        <a:solidFill>
          <a:schemeClr val="bg2"/>
        </a:solidFill>
      </dgm:spPr>
      <dgm:t>
        <a:bodyPr/>
        <a:lstStyle/>
        <a:p>
          <a:r>
            <a:rPr lang="en-US" dirty="0">
              <a:solidFill>
                <a:schemeClr val="tx1"/>
              </a:solidFill>
            </a:rPr>
            <a:t>HS Grants</a:t>
          </a:r>
        </a:p>
      </dgm:t>
    </dgm:pt>
    <dgm:pt modelId="{9F24300A-DA22-4573-8B62-3692EEF6E9D0}" type="parTrans" cxnId="{0409C106-0A98-4A37-A06A-EBA16E4DBE0A}">
      <dgm:prSet/>
      <dgm:spPr/>
      <dgm:t>
        <a:bodyPr/>
        <a:lstStyle/>
        <a:p>
          <a:endParaRPr lang="en-ZA"/>
        </a:p>
      </dgm:t>
    </dgm:pt>
    <dgm:pt modelId="{D6ECA246-DFF5-4CFC-BAF9-9C0845C4BBB6}" type="sibTrans" cxnId="{0409C106-0A98-4A37-A06A-EBA16E4DBE0A}">
      <dgm:prSet/>
      <dgm:spPr/>
      <dgm:t>
        <a:bodyPr/>
        <a:lstStyle/>
        <a:p>
          <a:endParaRPr lang="en-ZA"/>
        </a:p>
      </dgm:t>
    </dgm:pt>
    <dgm:pt modelId="{17B7BAD0-BA62-4A1D-AB49-28846742560D}">
      <dgm:prSet phldrT="[Text]"/>
      <dgm:spPr>
        <a:solidFill>
          <a:schemeClr val="bg2"/>
        </a:solidFill>
      </dgm:spPr>
      <dgm:t>
        <a:bodyPr/>
        <a:lstStyle/>
        <a:p>
          <a:r>
            <a:rPr lang="en-US" dirty="0">
              <a:solidFill>
                <a:schemeClr val="tx1"/>
              </a:solidFill>
            </a:rPr>
            <a:t>Built Environment Grants</a:t>
          </a:r>
        </a:p>
      </dgm:t>
    </dgm:pt>
    <dgm:pt modelId="{AFDF90CA-295E-4A78-A2E3-F0DA051002EC}" type="parTrans" cxnId="{1F6EF161-6799-4599-B653-EBD6D2877E3A}">
      <dgm:prSet/>
      <dgm:spPr/>
      <dgm:t>
        <a:bodyPr/>
        <a:lstStyle/>
        <a:p>
          <a:endParaRPr lang="en-ZA"/>
        </a:p>
      </dgm:t>
    </dgm:pt>
    <dgm:pt modelId="{726B4571-5A98-4738-8AEF-499C0C16F84C}" type="sibTrans" cxnId="{1F6EF161-6799-4599-B653-EBD6D2877E3A}">
      <dgm:prSet/>
      <dgm:spPr/>
      <dgm:t>
        <a:bodyPr/>
        <a:lstStyle/>
        <a:p>
          <a:endParaRPr lang="en-ZA"/>
        </a:p>
      </dgm:t>
    </dgm:pt>
    <dgm:pt modelId="{6DA2315A-B09C-4026-BCCB-8A15C2933C48}">
      <dgm:prSet phldrT="[Text]"/>
      <dgm:spPr>
        <a:solidFill>
          <a:schemeClr val="bg2"/>
        </a:solidFill>
      </dgm:spPr>
      <dgm:t>
        <a:bodyPr/>
        <a:lstStyle/>
        <a:p>
          <a:r>
            <a:rPr lang="en-US" dirty="0">
              <a:solidFill>
                <a:schemeClr val="tx1"/>
              </a:solidFill>
            </a:rPr>
            <a:t>Community Development grants</a:t>
          </a:r>
        </a:p>
      </dgm:t>
    </dgm:pt>
    <dgm:pt modelId="{7E76D48B-08A6-4D9D-A7A1-22E5DB45DB29}" type="parTrans" cxnId="{7BB5A83D-0604-40EB-9558-B8F132582399}">
      <dgm:prSet/>
      <dgm:spPr/>
      <dgm:t>
        <a:bodyPr/>
        <a:lstStyle/>
        <a:p>
          <a:endParaRPr lang="en-ZA"/>
        </a:p>
      </dgm:t>
    </dgm:pt>
    <dgm:pt modelId="{F3E63B9D-8A40-40CE-A5E6-9083BD52AFEA}" type="sibTrans" cxnId="{7BB5A83D-0604-40EB-9558-B8F132582399}">
      <dgm:prSet/>
      <dgm:spPr/>
      <dgm:t>
        <a:bodyPr/>
        <a:lstStyle/>
        <a:p>
          <a:endParaRPr lang="en-ZA"/>
        </a:p>
      </dgm:t>
    </dgm:pt>
    <dgm:pt modelId="{FBDD2181-2434-4D83-92A5-EBCF280C54F6}">
      <dgm:prSet phldrT="[Text]"/>
      <dgm:spPr>
        <a:solidFill>
          <a:schemeClr val="bg2"/>
        </a:solidFill>
      </dgm:spPr>
      <dgm:t>
        <a:bodyPr/>
        <a:lstStyle/>
        <a:p>
          <a:r>
            <a:rPr lang="en-US" dirty="0">
              <a:solidFill>
                <a:schemeClr val="tx1"/>
              </a:solidFill>
            </a:rPr>
            <a:t>Economic Dev. Incentives </a:t>
          </a:r>
        </a:p>
      </dgm:t>
    </dgm:pt>
    <dgm:pt modelId="{927EABC7-634A-4BE9-BC72-4AEF5C8660EB}" type="parTrans" cxnId="{1C6D4760-71CA-40B9-B522-66BBC91B8247}">
      <dgm:prSet/>
      <dgm:spPr/>
      <dgm:t>
        <a:bodyPr/>
        <a:lstStyle/>
        <a:p>
          <a:endParaRPr lang="en-ZA"/>
        </a:p>
      </dgm:t>
    </dgm:pt>
    <dgm:pt modelId="{195F195A-D72F-4141-AE4F-6A51482346C8}" type="sibTrans" cxnId="{1C6D4760-71CA-40B9-B522-66BBC91B8247}">
      <dgm:prSet/>
      <dgm:spPr/>
      <dgm:t>
        <a:bodyPr/>
        <a:lstStyle/>
        <a:p>
          <a:endParaRPr lang="en-ZA"/>
        </a:p>
      </dgm:t>
    </dgm:pt>
    <dgm:pt modelId="{58172D60-B3E9-4FC4-BB78-A98CE085F2A9}">
      <dgm:prSet phldrT="[Text]" custT="1"/>
      <dgm:spPr>
        <a:solidFill>
          <a:schemeClr val="bg2"/>
        </a:solidFill>
        <a:ln>
          <a:solidFill>
            <a:schemeClr val="bg2"/>
          </a:solidFill>
        </a:ln>
      </dgm:spPr>
      <dgm:t>
        <a:bodyPr/>
        <a:lstStyle/>
        <a:p>
          <a:r>
            <a:rPr lang="en-US" sz="1050" dirty="0">
              <a:solidFill>
                <a:schemeClr val="tx1"/>
              </a:solidFill>
            </a:rPr>
            <a:t>Incentives </a:t>
          </a:r>
        </a:p>
      </dgm:t>
    </dgm:pt>
    <dgm:pt modelId="{2E447EF5-72F2-4CFC-A2B1-19A212855331}" type="parTrans" cxnId="{2DC218A4-BCAE-48A3-9F8E-BBC0158F2A50}">
      <dgm:prSet/>
      <dgm:spPr/>
      <dgm:t>
        <a:bodyPr/>
        <a:lstStyle/>
        <a:p>
          <a:endParaRPr lang="en-ZA"/>
        </a:p>
      </dgm:t>
    </dgm:pt>
    <dgm:pt modelId="{AB394CCC-6DD2-43D4-BC09-F95732BECCC4}" type="sibTrans" cxnId="{2DC218A4-BCAE-48A3-9F8E-BBC0158F2A50}">
      <dgm:prSet/>
      <dgm:spPr/>
      <dgm:t>
        <a:bodyPr/>
        <a:lstStyle/>
        <a:p>
          <a:endParaRPr lang="en-ZA"/>
        </a:p>
      </dgm:t>
    </dgm:pt>
    <dgm:pt modelId="{174721B1-DC62-48C5-B3DB-9053F4545A87}">
      <dgm:prSet phldrT="[Text]" custT="1"/>
      <dgm:spPr>
        <a:solidFill>
          <a:schemeClr val="bg2"/>
        </a:solidFill>
      </dgm:spPr>
      <dgm:t>
        <a:bodyPr/>
        <a:lstStyle/>
        <a:p>
          <a:r>
            <a:rPr lang="en-US" sz="1200" dirty="0">
              <a:solidFill>
                <a:schemeClr val="tx1"/>
              </a:solidFill>
            </a:rPr>
            <a:t>Development Plans (Red Book)  </a:t>
          </a:r>
        </a:p>
      </dgm:t>
    </dgm:pt>
    <dgm:pt modelId="{5FF224BB-FFC1-4404-8F66-A56DE1A2BB0E}" type="parTrans" cxnId="{323D566F-3142-44B8-BB3E-F1A5EF78EB43}">
      <dgm:prSet/>
      <dgm:spPr/>
      <dgm:t>
        <a:bodyPr/>
        <a:lstStyle/>
        <a:p>
          <a:endParaRPr lang="en-ZA"/>
        </a:p>
      </dgm:t>
    </dgm:pt>
    <dgm:pt modelId="{AC629BA3-579E-4A1C-92EA-5B011A9B6590}" type="sibTrans" cxnId="{323D566F-3142-44B8-BB3E-F1A5EF78EB43}">
      <dgm:prSet/>
      <dgm:spPr/>
      <dgm:t>
        <a:bodyPr/>
        <a:lstStyle/>
        <a:p>
          <a:endParaRPr lang="en-ZA"/>
        </a:p>
      </dgm:t>
    </dgm:pt>
    <dgm:pt modelId="{083E7D49-7233-442C-8D37-2B72A3601064}">
      <dgm:prSet phldrT="[Text]" custT="1"/>
      <dgm:spPr>
        <a:solidFill>
          <a:schemeClr val="bg2"/>
        </a:solidFill>
      </dgm:spPr>
      <dgm:t>
        <a:bodyPr/>
        <a:lstStyle/>
        <a:p>
          <a:r>
            <a:rPr lang="en-US" sz="1200" baseline="0" dirty="0">
              <a:solidFill>
                <a:schemeClr val="tx1"/>
              </a:solidFill>
            </a:rPr>
            <a:t>Social Facilities</a:t>
          </a:r>
        </a:p>
      </dgm:t>
    </dgm:pt>
    <dgm:pt modelId="{7F3174FD-863E-4107-9FB7-DD9EEC833367}" type="parTrans" cxnId="{70D61ECE-825D-46C8-BD88-FDA387B51471}">
      <dgm:prSet/>
      <dgm:spPr/>
      <dgm:t>
        <a:bodyPr/>
        <a:lstStyle/>
        <a:p>
          <a:endParaRPr lang="en-ZA"/>
        </a:p>
      </dgm:t>
    </dgm:pt>
    <dgm:pt modelId="{7FD6890C-22FF-4B74-8BC2-BC976B7D68B1}" type="sibTrans" cxnId="{70D61ECE-825D-46C8-BD88-FDA387B51471}">
      <dgm:prSet/>
      <dgm:spPr/>
      <dgm:t>
        <a:bodyPr/>
        <a:lstStyle/>
        <a:p>
          <a:endParaRPr lang="en-ZA"/>
        </a:p>
      </dgm:t>
    </dgm:pt>
    <dgm:pt modelId="{C6934BF8-BFB6-4A53-8EB2-FD02225C3E66}">
      <dgm:prSet phldrT="[Text]" custT="1"/>
      <dgm:spPr>
        <a:solidFill>
          <a:schemeClr val="bg2"/>
        </a:solidFill>
      </dgm:spPr>
      <dgm:t>
        <a:bodyPr/>
        <a:lstStyle/>
        <a:p>
          <a:r>
            <a:rPr lang="en-US" sz="1200" baseline="0" dirty="0">
              <a:solidFill>
                <a:schemeClr val="tx1"/>
              </a:solidFill>
            </a:rPr>
            <a:t>Energy </a:t>
          </a:r>
        </a:p>
      </dgm:t>
    </dgm:pt>
    <dgm:pt modelId="{F188183C-C9F9-4A00-B502-53A4F9B0C207}" type="parTrans" cxnId="{10F8AAEA-4AE3-414F-925B-5F86E44CD6D2}">
      <dgm:prSet/>
      <dgm:spPr/>
      <dgm:t>
        <a:bodyPr/>
        <a:lstStyle/>
        <a:p>
          <a:endParaRPr lang="en-ZA"/>
        </a:p>
      </dgm:t>
    </dgm:pt>
    <dgm:pt modelId="{9928D414-8013-40AA-8F36-06411DC0CDA7}" type="sibTrans" cxnId="{10F8AAEA-4AE3-414F-925B-5F86E44CD6D2}">
      <dgm:prSet/>
      <dgm:spPr/>
      <dgm:t>
        <a:bodyPr/>
        <a:lstStyle/>
        <a:p>
          <a:endParaRPr lang="en-ZA"/>
        </a:p>
      </dgm:t>
    </dgm:pt>
    <dgm:pt modelId="{A2F895E9-D472-AA4B-897E-099B4D961A60}" type="pres">
      <dgm:prSet presAssocID="{9FCA3E6E-09F7-D846-B550-B71EA6C7888C}" presName="theList" presStyleCnt="0">
        <dgm:presLayoutVars>
          <dgm:dir/>
          <dgm:animLvl val="lvl"/>
          <dgm:resizeHandles val="exact"/>
        </dgm:presLayoutVars>
      </dgm:prSet>
      <dgm:spPr/>
      <dgm:t>
        <a:bodyPr/>
        <a:lstStyle/>
        <a:p>
          <a:endParaRPr lang="en-US"/>
        </a:p>
      </dgm:t>
    </dgm:pt>
    <dgm:pt modelId="{25BD992D-B5E2-8A49-B952-38CC54B03683}" type="pres">
      <dgm:prSet presAssocID="{47AD069F-841D-BA4C-8D03-AA045DF6899A}" presName="compNode" presStyleCnt="0"/>
      <dgm:spPr/>
    </dgm:pt>
    <dgm:pt modelId="{1085A2AF-B7CC-A941-AAB0-024B757E32B2}" type="pres">
      <dgm:prSet presAssocID="{47AD069F-841D-BA4C-8D03-AA045DF6899A}" presName="aNode" presStyleLbl="bgShp" presStyleIdx="0" presStyleCnt="7"/>
      <dgm:spPr/>
      <dgm:t>
        <a:bodyPr/>
        <a:lstStyle/>
        <a:p>
          <a:endParaRPr lang="en-US"/>
        </a:p>
      </dgm:t>
    </dgm:pt>
    <dgm:pt modelId="{7E589259-5E1E-6A45-ACDC-0241A0F56A10}" type="pres">
      <dgm:prSet presAssocID="{47AD069F-841D-BA4C-8D03-AA045DF6899A}" presName="textNode" presStyleLbl="bgShp" presStyleIdx="0" presStyleCnt="7"/>
      <dgm:spPr/>
      <dgm:t>
        <a:bodyPr/>
        <a:lstStyle/>
        <a:p>
          <a:endParaRPr lang="en-US"/>
        </a:p>
      </dgm:t>
    </dgm:pt>
    <dgm:pt modelId="{0C21720B-079C-D541-A424-D96F8B26473A}" type="pres">
      <dgm:prSet presAssocID="{47AD069F-841D-BA4C-8D03-AA045DF6899A}" presName="compChildNode" presStyleCnt="0"/>
      <dgm:spPr/>
    </dgm:pt>
    <dgm:pt modelId="{2B3874C0-8467-494E-A71E-E6FD00A1C8DA}" type="pres">
      <dgm:prSet presAssocID="{47AD069F-841D-BA4C-8D03-AA045DF6899A}" presName="theInnerList" presStyleCnt="0"/>
      <dgm:spPr/>
    </dgm:pt>
    <dgm:pt modelId="{B3291BDC-9A70-4247-8313-9022ECB83C3E}" type="pres">
      <dgm:prSet presAssocID="{AF2C3227-77E0-5347-9BAF-954E25E379C9}" presName="childNode" presStyleLbl="node1" presStyleIdx="0" presStyleCnt="27" custScaleX="109524">
        <dgm:presLayoutVars>
          <dgm:bulletEnabled val="1"/>
        </dgm:presLayoutVars>
      </dgm:prSet>
      <dgm:spPr/>
      <dgm:t>
        <a:bodyPr/>
        <a:lstStyle/>
        <a:p>
          <a:endParaRPr lang="en-US"/>
        </a:p>
      </dgm:t>
    </dgm:pt>
    <dgm:pt modelId="{C04CCA43-0D33-4CFB-B20E-EF00514C1B48}" type="pres">
      <dgm:prSet presAssocID="{AF2C3227-77E0-5347-9BAF-954E25E379C9}" presName="aSpace2" presStyleCnt="0"/>
      <dgm:spPr/>
    </dgm:pt>
    <dgm:pt modelId="{A3EE5B8A-6B90-4BD7-9F81-AFEEFE3AF8BE}" type="pres">
      <dgm:prSet presAssocID="{174721B1-DC62-48C5-B3DB-9053F4545A87}" presName="childNode" presStyleLbl="node1" presStyleIdx="1" presStyleCnt="27">
        <dgm:presLayoutVars>
          <dgm:bulletEnabled val="1"/>
        </dgm:presLayoutVars>
      </dgm:prSet>
      <dgm:spPr/>
      <dgm:t>
        <a:bodyPr/>
        <a:lstStyle/>
        <a:p>
          <a:endParaRPr lang="en-US"/>
        </a:p>
      </dgm:t>
    </dgm:pt>
    <dgm:pt modelId="{0604980F-40A7-6A44-B6A7-BDB0CD7A55EC}" type="pres">
      <dgm:prSet presAssocID="{47AD069F-841D-BA4C-8D03-AA045DF6899A}" presName="aSpace" presStyleCnt="0"/>
      <dgm:spPr/>
    </dgm:pt>
    <dgm:pt modelId="{1D128926-64F1-0D46-B4CF-9D8276A53BFE}" type="pres">
      <dgm:prSet presAssocID="{D490E359-620C-3546-A481-E9FC75603240}" presName="compNode" presStyleCnt="0"/>
      <dgm:spPr/>
    </dgm:pt>
    <dgm:pt modelId="{5B68A332-67C4-D24F-9FF6-89EA8C7B6449}" type="pres">
      <dgm:prSet presAssocID="{D490E359-620C-3546-A481-E9FC75603240}" presName="aNode" presStyleLbl="bgShp" presStyleIdx="1" presStyleCnt="7"/>
      <dgm:spPr/>
      <dgm:t>
        <a:bodyPr/>
        <a:lstStyle/>
        <a:p>
          <a:endParaRPr lang="en-US"/>
        </a:p>
      </dgm:t>
    </dgm:pt>
    <dgm:pt modelId="{3AEA8BC6-4F36-4741-9DE8-2D7F38B4F5F2}" type="pres">
      <dgm:prSet presAssocID="{D490E359-620C-3546-A481-E9FC75603240}" presName="textNode" presStyleLbl="bgShp" presStyleIdx="1" presStyleCnt="7"/>
      <dgm:spPr/>
      <dgm:t>
        <a:bodyPr/>
        <a:lstStyle/>
        <a:p>
          <a:endParaRPr lang="en-US"/>
        </a:p>
      </dgm:t>
    </dgm:pt>
    <dgm:pt modelId="{1AC06581-9C07-C145-8347-6B1D9FFD53CE}" type="pres">
      <dgm:prSet presAssocID="{D490E359-620C-3546-A481-E9FC75603240}" presName="compChildNode" presStyleCnt="0"/>
      <dgm:spPr/>
    </dgm:pt>
    <dgm:pt modelId="{3F096032-885C-0044-9606-28B1FCAA405F}" type="pres">
      <dgm:prSet presAssocID="{D490E359-620C-3546-A481-E9FC75603240}" presName="theInnerList" presStyleCnt="0"/>
      <dgm:spPr/>
    </dgm:pt>
    <dgm:pt modelId="{1F0E3F3C-A1BA-5648-BB4F-BE918BD5952B}" type="pres">
      <dgm:prSet presAssocID="{B4D9FE24-42B6-1D4E-BB44-C05B0254779B}" presName="childNode" presStyleLbl="node1" presStyleIdx="2" presStyleCnt="27" custScaleX="109524">
        <dgm:presLayoutVars>
          <dgm:bulletEnabled val="1"/>
        </dgm:presLayoutVars>
      </dgm:prSet>
      <dgm:spPr/>
      <dgm:t>
        <a:bodyPr/>
        <a:lstStyle/>
        <a:p>
          <a:endParaRPr lang="en-US"/>
        </a:p>
      </dgm:t>
    </dgm:pt>
    <dgm:pt modelId="{669F21EE-20FC-C24D-85A3-557A4D2019EE}" type="pres">
      <dgm:prSet presAssocID="{B4D9FE24-42B6-1D4E-BB44-C05B0254779B}" presName="aSpace2" presStyleCnt="0"/>
      <dgm:spPr/>
    </dgm:pt>
    <dgm:pt modelId="{7961641F-23ED-E440-A1FE-BBA05518DE7C}" type="pres">
      <dgm:prSet presAssocID="{70942DA4-E5DF-3444-90BA-75D0EE53265D}" presName="childNode" presStyleLbl="node1" presStyleIdx="3" presStyleCnt="27" custScaleX="109524">
        <dgm:presLayoutVars>
          <dgm:bulletEnabled val="1"/>
        </dgm:presLayoutVars>
      </dgm:prSet>
      <dgm:spPr/>
      <dgm:t>
        <a:bodyPr/>
        <a:lstStyle/>
        <a:p>
          <a:endParaRPr lang="en-US"/>
        </a:p>
      </dgm:t>
    </dgm:pt>
    <dgm:pt modelId="{F8145874-430E-F646-B137-BA3BB6FFC3F6}" type="pres">
      <dgm:prSet presAssocID="{D490E359-620C-3546-A481-E9FC75603240}" presName="aSpace" presStyleCnt="0"/>
      <dgm:spPr/>
    </dgm:pt>
    <dgm:pt modelId="{7F79EE39-4515-1D4C-A39B-3920121734C3}" type="pres">
      <dgm:prSet presAssocID="{F8F17EFD-D063-1B4F-8016-B39F2EEDF6A6}" presName="compNode" presStyleCnt="0"/>
      <dgm:spPr/>
    </dgm:pt>
    <dgm:pt modelId="{E8B80CD3-21D8-5C4E-BE58-FD1442E629AC}" type="pres">
      <dgm:prSet presAssocID="{F8F17EFD-D063-1B4F-8016-B39F2EEDF6A6}" presName="aNode" presStyleLbl="bgShp" presStyleIdx="2" presStyleCnt="7"/>
      <dgm:spPr/>
      <dgm:t>
        <a:bodyPr/>
        <a:lstStyle/>
        <a:p>
          <a:endParaRPr lang="en-US"/>
        </a:p>
      </dgm:t>
    </dgm:pt>
    <dgm:pt modelId="{3311E8C4-1DFC-3345-BE2E-AD23FFF59513}" type="pres">
      <dgm:prSet presAssocID="{F8F17EFD-D063-1B4F-8016-B39F2EEDF6A6}" presName="textNode" presStyleLbl="bgShp" presStyleIdx="2" presStyleCnt="7"/>
      <dgm:spPr/>
      <dgm:t>
        <a:bodyPr/>
        <a:lstStyle/>
        <a:p>
          <a:endParaRPr lang="en-US"/>
        </a:p>
      </dgm:t>
    </dgm:pt>
    <dgm:pt modelId="{D5CFD8CB-2244-2643-84F1-D6CBC36D1407}" type="pres">
      <dgm:prSet presAssocID="{F8F17EFD-D063-1B4F-8016-B39F2EEDF6A6}" presName="compChildNode" presStyleCnt="0"/>
      <dgm:spPr/>
    </dgm:pt>
    <dgm:pt modelId="{544B7F35-86FB-BD4D-BE26-EFA4A388B54E}" type="pres">
      <dgm:prSet presAssocID="{F8F17EFD-D063-1B4F-8016-B39F2EEDF6A6}" presName="theInnerList" presStyleCnt="0"/>
      <dgm:spPr/>
    </dgm:pt>
    <dgm:pt modelId="{C9DA47C2-11AC-A34C-AAD1-575911D1FFEA}" type="pres">
      <dgm:prSet presAssocID="{74AA451D-3823-CA42-8FEC-881FD953E5E2}" presName="childNode" presStyleLbl="node1" presStyleIdx="4" presStyleCnt="27" custScaleX="109524">
        <dgm:presLayoutVars>
          <dgm:bulletEnabled val="1"/>
        </dgm:presLayoutVars>
      </dgm:prSet>
      <dgm:spPr/>
      <dgm:t>
        <a:bodyPr/>
        <a:lstStyle/>
        <a:p>
          <a:endParaRPr lang="en-US"/>
        </a:p>
      </dgm:t>
    </dgm:pt>
    <dgm:pt modelId="{519F94F6-A55C-FE41-8877-0F6E7E2808AD}" type="pres">
      <dgm:prSet presAssocID="{74AA451D-3823-CA42-8FEC-881FD953E5E2}" presName="aSpace2" presStyleCnt="0"/>
      <dgm:spPr/>
    </dgm:pt>
    <dgm:pt modelId="{54ABFE8E-D006-B642-BF7C-2F81C8433950}" type="pres">
      <dgm:prSet presAssocID="{B472EB5D-2010-0445-A158-BF7F605FBBE3}" presName="childNode" presStyleLbl="node1" presStyleIdx="5" presStyleCnt="27" custScaleX="109524">
        <dgm:presLayoutVars>
          <dgm:bulletEnabled val="1"/>
        </dgm:presLayoutVars>
      </dgm:prSet>
      <dgm:spPr/>
      <dgm:t>
        <a:bodyPr/>
        <a:lstStyle/>
        <a:p>
          <a:endParaRPr lang="en-US"/>
        </a:p>
      </dgm:t>
    </dgm:pt>
    <dgm:pt modelId="{B0A0D179-1C74-1B41-8D9F-C9C3325EA197}" type="pres">
      <dgm:prSet presAssocID="{B472EB5D-2010-0445-A158-BF7F605FBBE3}" presName="aSpace2" presStyleCnt="0"/>
      <dgm:spPr/>
    </dgm:pt>
    <dgm:pt modelId="{A99D74E5-ED44-8C46-9ADA-D1B071FE97B6}" type="pres">
      <dgm:prSet presAssocID="{2842DEF5-C918-E04C-A9C9-03E91C1D5ECA}" presName="childNode" presStyleLbl="node1" presStyleIdx="6" presStyleCnt="27" custScaleX="109524">
        <dgm:presLayoutVars>
          <dgm:bulletEnabled val="1"/>
        </dgm:presLayoutVars>
      </dgm:prSet>
      <dgm:spPr/>
      <dgm:t>
        <a:bodyPr/>
        <a:lstStyle/>
        <a:p>
          <a:endParaRPr lang="en-US"/>
        </a:p>
      </dgm:t>
    </dgm:pt>
    <dgm:pt modelId="{B6A2C1DE-8687-4BD1-9CC4-A247170579D7}" type="pres">
      <dgm:prSet presAssocID="{2842DEF5-C918-E04C-A9C9-03E91C1D5ECA}" presName="aSpace2" presStyleCnt="0"/>
      <dgm:spPr/>
    </dgm:pt>
    <dgm:pt modelId="{A6EDE98B-3B7D-40A2-8A57-8C20069AA1C3}" type="pres">
      <dgm:prSet presAssocID="{C6934BF8-BFB6-4A53-8EB2-FD02225C3E66}" presName="childNode" presStyleLbl="node1" presStyleIdx="7" presStyleCnt="27">
        <dgm:presLayoutVars>
          <dgm:bulletEnabled val="1"/>
        </dgm:presLayoutVars>
      </dgm:prSet>
      <dgm:spPr/>
      <dgm:t>
        <a:bodyPr/>
        <a:lstStyle/>
        <a:p>
          <a:endParaRPr lang="en-US"/>
        </a:p>
      </dgm:t>
    </dgm:pt>
    <dgm:pt modelId="{8019C789-9247-4C83-9D2C-EE57EC343409}" type="pres">
      <dgm:prSet presAssocID="{C6934BF8-BFB6-4A53-8EB2-FD02225C3E66}" presName="aSpace2" presStyleCnt="0"/>
      <dgm:spPr/>
    </dgm:pt>
    <dgm:pt modelId="{D8EC5BDF-DD5F-472B-AA6C-C5078B814FA3}" type="pres">
      <dgm:prSet presAssocID="{083E7D49-7233-442C-8D37-2B72A3601064}" presName="childNode" presStyleLbl="node1" presStyleIdx="8" presStyleCnt="27">
        <dgm:presLayoutVars>
          <dgm:bulletEnabled val="1"/>
        </dgm:presLayoutVars>
      </dgm:prSet>
      <dgm:spPr/>
      <dgm:t>
        <a:bodyPr/>
        <a:lstStyle/>
        <a:p>
          <a:endParaRPr lang="en-US"/>
        </a:p>
      </dgm:t>
    </dgm:pt>
    <dgm:pt modelId="{1173E254-3D25-AF41-9476-AAD6D6EB7C89}" type="pres">
      <dgm:prSet presAssocID="{F8F17EFD-D063-1B4F-8016-B39F2EEDF6A6}" presName="aSpace" presStyleCnt="0"/>
      <dgm:spPr/>
    </dgm:pt>
    <dgm:pt modelId="{CC298D06-BB67-48B9-9B7B-852C0BE8AD98}" type="pres">
      <dgm:prSet presAssocID="{1C884A49-9DEA-4DAF-96CF-DA20CDB70A6F}" presName="compNode" presStyleCnt="0"/>
      <dgm:spPr/>
    </dgm:pt>
    <dgm:pt modelId="{1AFDCE57-FB6E-44AC-9B77-59854FCC877E}" type="pres">
      <dgm:prSet presAssocID="{1C884A49-9DEA-4DAF-96CF-DA20CDB70A6F}" presName="aNode" presStyleLbl="bgShp" presStyleIdx="3" presStyleCnt="7" custLinFactNeighborX="1785"/>
      <dgm:spPr/>
      <dgm:t>
        <a:bodyPr/>
        <a:lstStyle/>
        <a:p>
          <a:endParaRPr lang="en-US"/>
        </a:p>
      </dgm:t>
    </dgm:pt>
    <dgm:pt modelId="{BB7CF21C-77CE-4C85-B568-A5DE845DA3F4}" type="pres">
      <dgm:prSet presAssocID="{1C884A49-9DEA-4DAF-96CF-DA20CDB70A6F}" presName="textNode" presStyleLbl="bgShp" presStyleIdx="3" presStyleCnt="7"/>
      <dgm:spPr/>
      <dgm:t>
        <a:bodyPr/>
        <a:lstStyle/>
        <a:p>
          <a:endParaRPr lang="en-US"/>
        </a:p>
      </dgm:t>
    </dgm:pt>
    <dgm:pt modelId="{AC317A94-E7F4-4D86-97DF-5DF88901A79A}" type="pres">
      <dgm:prSet presAssocID="{1C884A49-9DEA-4DAF-96CF-DA20CDB70A6F}" presName="compChildNode" presStyleCnt="0"/>
      <dgm:spPr/>
    </dgm:pt>
    <dgm:pt modelId="{8F190B8E-4753-4810-80C2-FBEEED26D298}" type="pres">
      <dgm:prSet presAssocID="{1C884A49-9DEA-4DAF-96CF-DA20CDB70A6F}" presName="theInnerList" presStyleCnt="0"/>
      <dgm:spPr/>
    </dgm:pt>
    <dgm:pt modelId="{1EF65113-AFAB-4DFB-8576-1C2312B48C6C}" type="pres">
      <dgm:prSet presAssocID="{0911DD36-2367-44F3-86C3-B694C82C40B3}" presName="childNode" presStyleLbl="node1" presStyleIdx="9" presStyleCnt="27" custLinFactNeighborY="45822">
        <dgm:presLayoutVars>
          <dgm:bulletEnabled val="1"/>
        </dgm:presLayoutVars>
      </dgm:prSet>
      <dgm:spPr/>
      <dgm:t>
        <a:bodyPr/>
        <a:lstStyle/>
        <a:p>
          <a:endParaRPr lang="en-US"/>
        </a:p>
      </dgm:t>
    </dgm:pt>
    <dgm:pt modelId="{C0F7A734-C1F6-49B6-B2A8-9E6D2355D62B}" type="pres">
      <dgm:prSet presAssocID="{0911DD36-2367-44F3-86C3-B694C82C40B3}" presName="aSpace2" presStyleCnt="0"/>
      <dgm:spPr/>
    </dgm:pt>
    <dgm:pt modelId="{3D340E47-0C72-41BA-84E9-A6D90585DA5A}" type="pres">
      <dgm:prSet presAssocID="{8C9FE1BA-F1D6-4367-BC68-3C282BD4E01B}" presName="childNode" presStyleLbl="node1" presStyleIdx="10" presStyleCnt="27" custLinFactNeighborY="45822">
        <dgm:presLayoutVars>
          <dgm:bulletEnabled val="1"/>
        </dgm:presLayoutVars>
      </dgm:prSet>
      <dgm:spPr/>
      <dgm:t>
        <a:bodyPr/>
        <a:lstStyle/>
        <a:p>
          <a:endParaRPr lang="en-US"/>
        </a:p>
      </dgm:t>
    </dgm:pt>
    <dgm:pt modelId="{2F00A039-7B35-4D25-8241-DDF6DA6AACF9}" type="pres">
      <dgm:prSet presAssocID="{8C9FE1BA-F1D6-4367-BC68-3C282BD4E01B}" presName="aSpace2" presStyleCnt="0"/>
      <dgm:spPr/>
    </dgm:pt>
    <dgm:pt modelId="{E6237F75-E279-4B63-9300-45BA37B868C8}" type="pres">
      <dgm:prSet presAssocID="{0D118E7F-3E09-4A42-91C6-7B07E35F0DF1}" presName="childNode" presStyleLbl="node1" presStyleIdx="11" presStyleCnt="27">
        <dgm:presLayoutVars>
          <dgm:bulletEnabled val="1"/>
        </dgm:presLayoutVars>
      </dgm:prSet>
      <dgm:spPr/>
      <dgm:t>
        <a:bodyPr/>
        <a:lstStyle/>
        <a:p>
          <a:endParaRPr lang="en-US"/>
        </a:p>
      </dgm:t>
    </dgm:pt>
    <dgm:pt modelId="{CC178C92-50D8-4142-B599-44B9FE9D6A12}" type="pres">
      <dgm:prSet presAssocID="{0D118E7F-3E09-4A42-91C6-7B07E35F0DF1}" presName="aSpace2" presStyleCnt="0"/>
      <dgm:spPr/>
    </dgm:pt>
    <dgm:pt modelId="{2C391E12-031F-48E5-8E53-5FDAAFE6D493}" type="pres">
      <dgm:prSet presAssocID="{12D0CEF4-A6CB-49AB-BD13-9CEFC8B4E9B1}" presName="childNode" presStyleLbl="node1" presStyleIdx="12" presStyleCnt="27">
        <dgm:presLayoutVars>
          <dgm:bulletEnabled val="1"/>
        </dgm:presLayoutVars>
      </dgm:prSet>
      <dgm:spPr/>
      <dgm:t>
        <a:bodyPr/>
        <a:lstStyle/>
        <a:p>
          <a:endParaRPr lang="en-US"/>
        </a:p>
      </dgm:t>
    </dgm:pt>
    <dgm:pt modelId="{137CAF25-9A55-4220-92B3-A5124E7328E5}" type="pres">
      <dgm:prSet presAssocID="{1C884A49-9DEA-4DAF-96CF-DA20CDB70A6F}" presName="aSpace" presStyleCnt="0"/>
      <dgm:spPr/>
    </dgm:pt>
    <dgm:pt modelId="{507E0C36-EE15-43C3-8184-491989DF349D}" type="pres">
      <dgm:prSet presAssocID="{B1CBE71C-9A67-471C-9046-F04140C2A2F4}" presName="compNode" presStyleCnt="0"/>
      <dgm:spPr/>
    </dgm:pt>
    <dgm:pt modelId="{A5117DF8-518A-4AF8-977E-A1BD4DEE8557}" type="pres">
      <dgm:prSet presAssocID="{B1CBE71C-9A67-471C-9046-F04140C2A2F4}" presName="aNode" presStyleLbl="bgShp" presStyleIdx="4" presStyleCnt="7"/>
      <dgm:spPr/>
      <dgm:t>
        <a:bodyPr/>
        <a:lstStyle/>
        <a:p>
          <a:endParaRPr lang="en-US"/>
        </a:p>
      </dgm:t>
    </dgm:pt>
    <dgm:pt modelId="{70A0B512-739A-49E2-A721-813F9387B324}" type="pres">
      <dgm:prSet presAssocID="{B1CBE71C-9A67-471C-9046-F04140C2A2F4}" presName="textNode" presStyleLbl="bgShp" presStyleIdx="4" presStyleCnt="7"/>
      <dgm:spPr/>
      <dgm:t>
        <a:bodyPr/>
        <a:lstStyle/>
        <a:p>
          <a:endParaRPr lang="en-US"/>
        </a:p>
      </dgm:t>
    </dgm:pt>
    <dgm:pt modelId="{8237795B-D10E-45DC-80D8-994980268279}" type="pres">
      <dgm:prSet presAssocID="{B1CBE71C-9A67-471C-9046-F04140C2A2F4}" presName="compChildNode" presStyleCnt="0"/>
      <dgm:spPr/>
    </dgm:pt>
    <dgm:pt modelId="{8E40535F-98FA-4737-BF5A-51DE920430CC}" type="pres">
      <dgm:prSet presAssocID="{B1CBE71C-9A67-471C-9046-F04140C2A2F4}" presName="theInnerList" presStyleCnt="0"/>
      <dgm:spPr/>
    </dgm:pt>
    <dgm:pt modelId="{5021D2F1-6A3C-490D-99A6-CD3DD7E40685}" type="pres">
      <dgm:prSet presAssocID="{20830352-6AAB-4B65-B261-FBAFB49FFD6C}" presName="childNode" presStyleLbl="node1" presStyleIdx="13" presStyleCnt="27">
        <dgm:presLayoutVars>
          <dgm:bulletEnabled val="1"/>
        </dgm:presLayoutVars>
      </dgm:prSet>
      <dgm:spPr/>
      <dgm:t>
        <a:bodyPr/>
        <a:lstStyle/>
        <a:p>
          <a:endParaRPr lang="en-US"/>
        </a:p>
      </dgm:t>
    </dgm:pt>
    <dgm:pt modelId="{AAB2FC40-A79B-4A93-BF12-3F7F5D76EF21}" type="pres">
      <dgm:prSet presAssocID="{20830352-6AAB-4B65-B261-FBAFB49FFD6C}" presName="aSpace2" presStyleCnt="0"/>
      <dgm:spPr/>
    </dgm:pt>
    <dgm:pt modelId="{EBE41C7A-F2AA-44CE-A230-82D11E7F1BF6}" type="pres">
      <dgm:prSet presAssocID="{F91D7506-9DFE-41F6-8C2E-652620DB5AE7}" presName="childNode" presStyleLbl="node1" presStyleIdx="14" presStyleCnt="27" custScaleY="99786" custLinFactNeighborX="-1493" custLinFactNeighborY="-1623">
        <dgm:presLayoutVars>
          <dgm:bulletEnabled val="1"/>
        </dgm:presLayoutVars>
      </dgm:prSet>
      <dgm:spPr/>
      <dgm:t>
        <a:bodyPr/>
        <a:lstStyle/>
        <a:p>
          <a:endParaRPr lang="en-US"/>
        </a:p>
      </dgm:t>
    </dgm:pt>
    <dgm:pt modelId="{74C8560D-E04F-465D-95DC-5E98F47E9BEE}" type="pres">
      <dgm:prSet presAssocID="{F91D7506-9DFE-41F6-8C2E-652620DB5AE7}" presName="aSpace2" presStyleCnt="0"/>
      <dgm:spPr/>
    </dgm:pt>
    <dgm:pt modelId="{D24FB285-9234-4C7F-A865-B72673CA9F22}" type="pres">
      <dgm:prSet presAssocID="{58172D60-B3E9-4FC4-BB78-A98CE085F2A9}" presName="childNode" presStyleLbl="node1" presStyleIdx="15" presStyleCnt="27">
        <dgm:presLayoutVars>
          <dgm:bulletEnabled val="1"/>
        </dgm:presLayoutVars>
      </dgm:prSet>
      <dgm:spPr/>
      <dgm:t>
        <a:bodyPr/>
        <a:lstStyle/>
        <a:p>
          <a:endParaRPr lang="en-US"/>
        </a:p>
      </dgm:t>
    </dgm:pt>
    <dgm:pt modelId="{5B4677AB-96AB-48E2-9A0A-491BE2ECBFC1}" type="pres">
      <dgm:prSet presAssocID="{58172D60-B3E9-4FC4-BB78-A98CE085F2A9}" presName="aSpace2" presStyleCnt="0"/>
      <dgm:spPr/>
    </dgm:pt>
    <dgm:pt modelId="{4E7D64A7-D9E7-4338-A9C9-03949422DF50}" type="pres">
      <dgm:prSet presAssocID="{334F1F25-AECA-479A-BA27-FD5608270354}" presName="childNode" presStyleLbl="node1" presStyleIdx="16" presStyleCnt="27" custAng="0" custLinFactNeighborX="-1493" custLinFactNeighborY="-7706">
        <dgm:presLayoutVars>
          <dgm:bulletEnabled val="1"/>
        </dgm:presLayoutVars>
      </dgm:prSet>
      <dgm:spPr/>
      <dgm:t>
        <a:bodyPr/>
        <a:lstStyle/>
        <a:p>
          <a:endParaRPr lang="en-US"/>
        </a:p>
      </dgm:t>
    </dgm:pt>
    <dgm:pt modelId="{E99BC7EC-E15D-451F-BF60-78A1DB31D4D0}" type="pres">
      <dgm:prSet presAssocID="{334F1F25-AECA-479A-BA27-FD5608270354}" presName="aSpace2" presStyleCnt="0"/>
      <dgm:spPr/>
    </dgm:pt>
    <dgm:pt modelId="{4D3D3C01-FE4D-4961-8862-F5E4D9C25B12}" type="pres">
      <dgm:prSet presAssocID="{3F0E5D87-7E72-4AA8-A95F-DF2BA70D9F59}" presName="childNode" presStyleLbl="node1" presStyleIdx="17" presStyleCnt="27" custLinFactNeighborX="-1493">
        <dgm:presLayoutVars>
          <dgm:bulletEnabled val="1"/>
        </dgm:presLayoutVars>
      </dgm:prSet>
      <dgm:spPr/>
      <dgm:t>
        <a:bodyPr/>
        <a:lstStyle/>
        <a:p>
          <a:endParaRPr lang="en-US"/>
        </a:p>
      </dgm:t>
    </dgm:pt>
    <dgm:pt modelId="{906C3F8A-EBB4-4C3A-AF02-1DF27117D52A}" type="pres">
      <dgm:prSet presAssocID="{B1CBE71C-9A67-471C-9046-F04140C2A2F4}" presName="aSpace" presStyleCnt="0"/>
      <dgm:spPr/>
    </dgm:pt>
    <dgm:pt modelId="{12818006-A369-45A7-BD10-B7360A7EA060}" type="pres">
      <dgm:prSet presAssocID="{80F9BA20-B741-4A54-B13E-12B73C7BE6F9}" presName="compNode" presStyleCnt="0"/>
      <dgm:spPr/>
    </dgm:pt>
    <dgm:pt modelId="{93662D61-0231-4543-A0C9-4960831AEC05}" type="pres">
      <dgm:prSet presAssocID="{80F9BA20-B741-4A54-B13E-12B73C7BE6F9}" presName="aNode" presStyleLbl="bgShp" presStyleIdx="5" presStyleCnt="7"/>
      <dgm:spPr/>
      <dgm:t>
        <a:bodyPr/>
        <a:lstStyle/>
        <a:p>
          <a:endParaRPr lang="en-US"/>
        </a:p>
      </dgm:t>
    </dgm:pt>
    <dgm:pt modelId="{3E7BC3B7-B4DA-4B41-9587-D2F6038944E2}" type="pres">
      <dgm:prSet presAssocID="{80F9BA20-B741-4A54-B13E-12B73C7BE6F9}" presName="textNode" presStyleLbl="bgShp" presStyleIdx="5" presStyleCnt="7"/>
      <dgm:spPr/>
      <dgm:t>
        <a:bodyPr/>
        <a:lstStyle/>
        <a:p>
          <a:endParaRPr lang="en-US"/>
        </a:p>
      </dgm:t>
    </dgm:pt>
    <dgm:pt modelId="{706C1C00-D191-49B9-9CB7-4F7971370769}" type="pres">
      <dgm:prSet presAssocID="{80F9BA20-B741-4A54-B13E-12B73C7BE6F9}" presName="compChildNode" presStyleCnt="0"/>
      <dgm:spPr/>
    </dgm:pt>
    <dgm:pt modelId="{267DBA25-B639-429B-8B6B-580C02704C7B}" type="pres">
      <dgm:prSet presAssocID="{80F9BA20-B741-4A54-B13E-12B73C7BE6F9}" presName="theInnerList" presStyleCnt="0"/>
      <dgm:spPr/>
    </dgm:pt>
    <dgm:pt modelId="{1D68B2C8-C28D-4E9B-AA7E-0841CC73207A}" type="pres">
      <dgm:prSet presAssocID="{61CD560D-1533-490E-B3FA-EA83D1EC8331}" presName="childNode" presStyleLbl="node1" presStyleIdx="18" presStyleCnt="27" custScaleX="109524">
        <dgm:presLayoutVars>
          <dgm:bulletEnabled val="1"/>
        </dgm:presLayoutVars>
      </dgm:prSet>
      <dgm:spPr/>
      <dgm:t>
        <a:bodyPr/>
        <a:lstStyle/>
        <a:p>
          <a:endParaRPr lang="en-US"/>
        </a:p>
      </dgm:t>
    </dgm:pt>
    <dgm:pt modelId="{3D8801AE-0374-4724-AC0D-C5E8C5AA6E23}" type="pres">
      <dgm:prSet presAssocID="{61CD560D-1533-490E-B3FA-EA83D1EC8331}" presName="aSpace2" presStyleCnt="0"/>
      <dgm:spPr/>
    </dgm:pt>
    <dgm:pt modelId="{BA8279AA-AC1F-4C93-8173-9628115A76DC}" type="pres">
      <dgm:prSet presAssocID="{17B7BAD0-BA62-4A1D-AB49-28846742560D}" presName="childNode" presStyleLbl="node1" presStyleIdx="19" presStyleCnt="27" custScaleX="109524">
        <dgm:presLayoutVars>
          <dgm:bulletEnabled val="1"/>
        </dgm:presLayoutVars>
      </dgm:prSet>
      <dgm:spPr/>
      <dgm:t>
        <a:bodyPr/>
        <a:lstStyle/>
        <a:p>
          <a:endParaRPr lang="en-US"/>
        </a:p>
      </dgm:t>
    </dgm:pt>
    <dgm:pt modelId="{6AB53A53-2771-4781-B3C0-24FCF1BB0FB9}" type="pres">
      <dgm:prSet presAssocID="{17B7BAD0-BA62-4A1D-AB49-28846742560D}" presName="aSpace2" presStyleCnt="0"/>
      <dgm:spPr/>
    </dgm:pt>
    <dgm:pt modelId="{0A3FD2D1-216D-46FB-A34B-F22A5AC066F3}" type="pres">
      <dgm:prSet presAssocID="{6DA2315A-B09C-4026-BCCB-8A15C2933C48}" presName="childNode" presStyleLbl="node1" presStyleIdx="20" presStyleCnt="27" custScaleX="109524">
        <dgm:presLayoutVars>
          <dgm:bulletEnabled val="1"/>
        </dgm:presLayoutVars>
      </dgm:prSet>
      <dgm:spPr/>
      <dgm:t>
        <a:bodyPr/>
        <a:lstStyle/>
        <a:p>
          <a:endParaRPr lang="en-US"/>
        </a:p>
      </dgm:t>
    </dgm:pt>
    <dgm:pt modelId="{A39C5209-A21B-45A2-AC6B-7CDF798D1681}" type="pres">
      <dgm:prSet presAssocID="{6DA2315A-B09C-4026-BCCB-8A15C2933C48}" presName="aSpace2" presStyleCnt="0"/>
      <dgm:spPr/>
    </dgm:pt>
    <dgm:pt modelId="{A5F37D79-B038-4E0B-A7B2-6E8376BCDBFC}" type="pres">
      <dgm:prSet presAssocID="{FBDD2181-2434-4D83-92A5-EBCF280C54F6}" presName="childNode" presStyleLbl="node1" presStyleIdx="21" presStyleCnt="27" custScaleX="109524">
        <dgm:presLayoutVars>
          <dgm:bulletEnabled val="1"/>
        </dgm:presLayoutVars>
      </dgm:prSet>
      <dgm:spPr/>
      <dgm:t>
        <a:bodyPr/>
        <a:lstStyle/>
        <a:p>
          <a:endParaRPr lang="en-US"/>
        </a:p>
      </dgm:t>
    </dgm:pt>
    <dgm:pt modelId="{D5D84849-4A56-4273-B2C8-504F4424038B}" type="pres">
      <dgm:prSet presAssocID="{80F9BA20-B741-4A54-B13E-12B73C7BE6F9}" presName="aSpace" presStyleCnt="0"/>
      <dgm:spPr/>
    </dgm:pt>
    <dgm:pt modelId="{F693C752-7439-DE48-A1D7-F8455473C16F}" type="pres">
      <dgm:prSet presAssocID="{24E9CAC8-50B2-904A-869D-65F17B466B16}" presName="compNode" presStyleCnt="0"/>
      <dgm:spPr/>
    </dgm:pt>
    <dgm:pt modelId="{B9AF70AB-E61B-5E4E-84DB-3800ADC9F65B}" type="pres">
      <dgm:prSet presAssocID="{24E9CAC8-50B2-904A-869D-65F17B466B16}" presName="aNode" presStyleLbl="bgShp" presStyleIdx="6" presStyleCnt="7"/>
      <dgm:spPr/>
      <dgm:t>
        <a:bodyPr/>
        <a:lstStyle/>
        <a:p>
          <a:endParaRPr lang="en-US"/>
        </a:p>
      </dgm:t>
    </dgm:pt>
    <dgm:pt modelId="{789146D5-D94C-FE49-8FB4-55A14700B1F5}" type="pres">
      <dgm:prSet presAssocID="{24E9CAC8-50B2-904A-869D-65F17B466B16}" presName="textNode" presStyleLbl="bgShp" presStyleIdx="6" presStyleCnt="7"/>
      <dgm:spPr/>
      <dgm:t>
        <a:bodyPr/>
        <a:lstStyle/>
        <a:p>
          <a:endParaRPr lang="en-US"/>
        </a:p>
      </dgm:t>
    </dgm:pt>
    <dgm:pt modelId="{4C1D309C-2D39-114B-82BC-D784B8F8F747}" type="pres">
      <dgm:prSet presAssocID="{24E9CAC8-50B2-904A-869D-65F17B466B16}" presName="compChildNode" presStyleCnt="0"/>
      <dgm:spPr/>
    </dgm:pt>
    <dgm:pt modelId="{4B8BFD60-90A6-EC45-90B0-97ED2F3963FE}" type="pres">
      <dgm:prSet presAssocID="{24E9CAC8-50B2-904A-869D-65F17B466B16}" presName="theInnerList" presStyleCnt="0"/>
      <dgm:spPr/>
    </dgm:pt>
    <dgm:pt modelId="{20069731-283A-3C40-97EC-268AF5ECA615}" type="pres">
      <dgm:prSet presAssocID="{DDEEE843-9664-5344-8868-552943FFEC59}" presName="childNode" presStyleLbl="node1" presStyleIdx="22" presStyleCnt="27" custScaleX="122601">
        <dgm:presLayoutVars>
          <dgm:bulletEnabled val="1"/>
        </dgm:presLayoutVars>
      </dgm:prSet>
      <dgm:spPr/>
      <dgm:t>
        <a:bodyPr/>
        <a:lstStyle/>
        <a:p>
          <a:endParaRPr lang="en-US"/>
        </a:p>
      </dgm:t>
    </dgm:pt>
    <dgm:pt modelId="{60EAA2C8-0634-7346-854F-8810F070FEEA}" type="pres">
      <dgm:prSet presAssocID="{DDEEE843-9664-5344-8868-552943FFEC59}" presName="aSpace2" presStyleCnt="0"/>
      <dgm:spPr/>
    </dgm:pt>
    <dgm:pt modelId="{8388288E-D88F-DE4C-8C1A-A0092D70D71A}" type="pres">
      <dgm:prSet presAssocID="{866C0FD2-50A7-F546-A958-9CB0FE4A6882}" presName="childNode" presStyleLbl="node1" presStyleIdx="23" presStyleCnt="27" custScaleX="109524" custScaleY="55684" custLinFactNeighborX="4949" custLinFactNeighborY="68980">
        <dgm:presLayoutVars>
          <dgm:bulletEnabled val="1"/>
        </dgm:presLayoutVars>
      </dgm:prSet>
      <dgm:spPr/>
      <dgm:t>
        <a:bodyPr/>
        <a:lstStyle/>
        <a:p>
          <a:endParaRPr lang="en-US"/>
        </a:p>
      </dgm:t>
    </dgm:pt>
    <dgm:pt modelId="{01FAD142-B159-B746-8EAB-B43D12E9A58A}" type="pres">
      <dgm:prSet presAssocID="{866C0FD2-50A7-F546-A958-9CB0FE4A6882}" presName="aSpace2" presStyleCnt="0"/>
      <dgm:spPr/>
    </dgm:pt>
    <dgm:pt modelId="{196A02DB-FBD7-2042-8934-1C42B973AE4B}" type="pres">
      <dgm:prSet presAssocID="{372A5D59-E32E-BC4D-8AE5-5F3A253C7F30}" presName="childNode" presStyleLbl="node1" presStyleIdx="24" presStyleCnt="27" custScaleX="109524">
        <dgm:presLayoutVars>
          <dgm:bulletEnabled val="1"/>
        </dgm:presLayoutVars>
      </dgm:prSet>
      <dgm:spPr/>
      <dgm:t>
        <a:bodyPr/>
        <a:lstStyle/>
        <a:p>
          <a:endParaRPr lang="en-US"/>
        </a:p>
      </dgm:t>
    </dgm:pt>
    <dgm:pt modelId="{97055C66-BC1D-BC41-86B3-DF92A4141234}" type="pres">
      <dgm:prSet presAssocID="{372A5D59-E32E-BC4D-8AE5-5F3A253C7F30}" presName="aSpace2" presStyleCnt="0"/>
      <dgm:spPr/>
    </dgm:pt>
    <dgm:pt modelId="{BAACE4C9-E809-2148-8431-3F4EC3BEDC02}" type="pres">
      <dgm:prSet presAssocID="{01728D16-7061-0046-AC82-61CDF2A1D1CB}" presName="childNode" presStyleLbl="node1" presStyleIdx="25" presStyleCnt="27" custScaleX="109524">
        <dgm:presLayoutVars>
          <dgm:bulletEnabled val="1"/>
        </dgm:presLayoutVars>
      </dgm:prSet>
      <dgm:spPr/>
      <dgm:t>
        <a:bodyPr/>
        <a:lstStyle/>
        <a:p>
          <a:endParaRPr lang="en-US"/>
        </a:p>
      </dgm:t>
    </dgm:pt>
    <dgm:pt modelId="{D50554F5-CC4D-1548-832B-C7B4E573870C}" type="pres">
      <dgm:prSet presAssocID="{01728D16-7061-0046-AC82-61CDF2A1D1CB}" presName="aSpace2" presStyleCnt="0"/>
      <dgm:spPr/>
    </dgm:pt>
    <dgm:pt modelId="{A12E26B9-5925-1843-9D2D-5A34106865D3}" type="pres">
      <dgm:prSet presAssocID="{43A75AF5-24E1-BE43-B759-C6650B80E5A1}" presName="childNode" presStyleLbl="node1" presStyleIdx="26" presStyleCnt="27" custScaleX="109524">
        <dgm:presLayoutVars>
          <dgm:bulletEnabled val="1"/>
        </dgm:presLayoutVars>
      </dgm:prSet>
      <dgm:spPr/>
      <dgm:t>
        <a:bodyPr/>
        <a:lstStyle/>
        <a:p>
          <a:endParaRPr lang="en-US"/>
        </a:p>
      </dgm:t>
    </dgm:pt>
  </dgm:ptLst>
  <dgm:cxnLst>
    <dgm:cxn modelId="{1F6EF161-6799-4599-B653-EBD6D2877E3A}" srcId="{80F9BA20-B741-4A54-B13E-12B73C7BE6F9}" destId="{17B7BAD0-BA62-4A1D-AB49-28846742560D}" srcOrd="1" destOrd="0" parTransId="{AFDF90CA-295E-4A78-A2E3-F0DA051002EC}" sibTransId="{726B4571-5A98-4738-8AEF-499C0C16F84C}"/>
    <dgm:cxn modelId="{238ACF1B-BA5C-6D4E-8ED5-6528B49E017D}" srcId="{24E9CAC8-50B2-904A-869D-65F17B466B16}" destId="{DDEEE843-9664-5344-8868-552943FFEC59}" srcOrd="0" destOrd="0" parTransId="{E4E8473E-4593-2F45-8EC7-404BA29844DD}" sibTransId="{AD495200-0C75-D84D-B706-49F1D045AE3C}"/>
    <dgm:cxn modelId="{8A8A564C-9AF4-4269-822C-8EF19A74DA35}" type="presOf" srcId="{372A5D59-E32E-BC4D-8AE5-5F3A253C7F30}" destId="{196A02DB-FBD7-2042-8934-1C42B973AE4B}" srcOrd="0" destOrd="0" presId="urn:microsoft.com/office/officeart/2005/8/layout/lProcess2"/>
    <dgm:cxn modelId="{ED324C68-17B4-6C4D-B98A-AE2ABC8F82E0}" srcId="{24E9CAC8-50B2-904A-869D-65F17B466B16}" destId="{01728D16-7061-0046-AC82-61CDF2A1D1CB}" srcOrd="3" destOrd="0" parTransId="{CB5B2B2F-43EE-694B-A127-7374D61334B9}" sibTransId="{408F7051-525A-0F42-9573-3FD3997E8B6F}"/>
    <dgm:cxn modelId="{8C696A3A-F259-4E11-8635-A95192357963}" type="presOf" srcId="{083E7D49-7233-442C-8D37-2B72A3601064}" destId="{D8EC5BDF-DD5F-472B-AA6C-C5078B814FA3}" srcOrd="0" destOrd="0" presId="urn:microsoft.com/office/officeart/2005/8/layout/lProcess2"/>
    <dgm:cxn modelId="{AC5E8973-4783-46B4-9034-083CEC3D350D}" type="presOf" srcId="{F8F17EFD-D063-1B4F-8016-B39F2EEDF6A6}" destId="{E8B80CD3-21D8-5C4E-BE58-FD1442E629AC}" srcOrd="0" destOrd="0" presId="urn:microsoft.com/office/officeart/2005/8/layout/lProcess2"/>
    <dgm:cxn modelId="{9087A3A1-591E-4ED7-92F5-16ED76A11845}" srcId="{9FCA3E6E-09F7-D846-B550-B71EA6C7888C}" destId="{80F9BA20-B741-4A54-B13E-12B73C7BE6F9}" srcOrd="5" destOrd="0" parTransId="{73DAFAD2-1699-49E1-A649-41680AA172CD}" sibTransId="{FE74A313-FD02-4217-9D9B-60C99947A69C}"/>
    <dgm:cxn modelId="{859E8D4C-9633-FC4C-BCFC-3100F3F2CC74}" srcId="{24E9CAC8-50B2-904A-869D-65F17B466B16}" destId="{866C0FD2-50A7-F546-A958-9CB0FE4A6882}" srcOrd="1" destOrd="0" parTransId="{4C6C0DD8-8ECE-4347-80C8-2D1AF03D4F0C}" sibTransId="{F7CABACF-463A-3549-AA2C-6C00D8C9AA6F}"/>
    <dgm:cxn modelId="{46F88C84-68CF-7947-82B8-522170975DF2}" srcId="{F8F17EFD-D063-1B4F-8016-B39F2EEDF6A6}" destId="{2842DEF5-C918-E04C-A9C9-03E91C1D5ECA}" srcOrd="2" destOrd="0" parTransId="{6516A513-F2DB-B341-8CA6-6E2A130DEC45}" sibTransId="{2DFE7FBB-2EDE-BF4A-A9C1-892802080D78}"/>
    <dgm:cxn modelId="{FF6F1B20-A9A2-4BA6-9FA5-CD71EE25F91D}" type="presOf" srcId="{F8F17EFD-D063-1B4F-8016-B39F2EEDF6A6}" destId="{3311E8C4-1DFC-3345-BE2E-AD23FFF59513}" srcOrd="1" destOrd="0" presId="urn:microsoft.com/office/officeart/2005/8/layout/lProcess2"/>
    <dgm:cxn modelId="{9445BCA8-64BC-4748-8B4A-E5569B8CAB3D}" type="presOf" srcId="{B1CBE71C-9A67-471C-9046-F04140C2A2F4}" destId="{A5117DF8-518A-4AF8-977E-A1BD4DEE8557}" srcOrd="0" destOrd="0" presId="urn:microsoft.com/office/officeart/2005/8/layout/lProcess2"/>
    <dgm:cxn modelId="{6146E12B-1195-41B6-B7F6-A7AEE78DD7FA}" type="presOf" srcId="{47AD069F-841D-BA4C-8D03-AA045DF6899A}" destId="{7E589259-5E1E-6A45-ACDC-0241A0F56A10}" srcOrd="1" destOrd="0" presId="urn:microsoft.com/office/officeart/2005/8/layout/lProcess2"/>
    <dgm:cxn modelId="{DBB11996-B495-BB47-9792-5AD8038D411C}" srcId="{24E9CAC8-50B2-904A-869D-65F17B466B16}" destId="{43A75AF5-24E1-BE43-B759-C6650B80E5A1}" srcOrd="4" destOrd="0" parTransId="{FE8815DD-56E7-B144-BBE4-667CF5604038}" sibTransId="{A635BF92-1587-B84F-BCD1-EF7CEAB2B59C}"/>
    <dgm:cxn modelId="{5CA1E33F-0070-4EFF-A286-EBDDCC3B7267}" type="presOf" srcId="{47AD069F-841D-BA4C-8D03-AA045DF6899A}" destId="{1085A2AF-B7CC-A941-AAB0-024B757E32B2}" srcOrd="0" destOrd="0" presId="urn:microsoft.com/office/officeart/2005/8/layout/lProcess2"/>
    <dgm:cxn modelId="{915218E8-BE03-4818-A510-E2A8C248AD9B}" type="presOf" srcId="{61CD560D-1533-490E-B3FA-EA83D1EC8331}" destId="{1D68B2C8-C28D-4E9B-AA7E-0841CC73207A}" srcOrd="0" destOrd="0" presId="urn:microsoft.com/office/officeart/2005/8/layout/lProcess2"/>
    <dgm:cxn modelId="{0409C106-0A98-4A37-A06A-EBA16E4DBE0A}" srcId="{80F9BA20-B741-4A54-B13E-12B73C7BE6F9}" destId="{61CD560D-1533-490E-B3FA-EA83D1EC8331}" srcOrd="0" destOrd="0" parTransId="{9F24300A-DA22-4573-8B62-3692EEF6E9D0}" sibTransId="{D6ECA246-DFF5-4CFC-BAF9-9C0845C4BBB6}"/>
    <dgm:cxn modelId="{174BDD9F-A243-4095-BC6C-37F783ECF993}" type="presOf" srcId="{6DA2315A-B09C-4026-BCCB-8A15C2933C48}" destId="{0A3FD2D1-216D-46FB-A34B-F22A5AC066F3}" srcOrd="0" destOrd="0" presId="urn:microsoft.com/office/officeart/2005/8/layout/lProcess2"/>
    <dgm:cxn modelId="{7217B59C-08BE-4A33-92B9-FDD3D39EA1AE}" type="presOf" srcId="{01728D16-7061-0046-AC82-61CDF2A1D1CB}" destId="{BAACE4C9-E809-2148-8431-3F4EC3BEDC02}" srcOrd="0" destOrd="0" presId="urn:microsoft.com/office/officeart/2005/8/layout/lProcess2"/>
    <dgm:cxn modelId="{C269561D-7593-4FB3-AEF7-2CCCE14E1881}" srcId="{9FCA3E6E-09F7-D846-B550-B71EA6C7888C}" destId="{B1CBE71C-9A67-471C-9046-F04140C2A2F4}" srcOrd="4" destOrd="0" parTransId="{D8536FFD-1369-40B2-A042-2813F961064A}" sibTransId="{4BDCCF5D-3A04-4450-A686-C5B521D67342}"/>
    <dgm:cxn modelId="{220CEFEC-066C-6743-ABA7-22FB92D9D279}" srcId="{D490E359-620C-3546-A481-E9FC75603240}" destId="{B4D9FE24-42B6-1D4E-BB44-C05B0254779B}" srcOrd="0" destOrd="0" parTransId="{22522358-0EB5-2E42-BDEC-81469FD680F1}" sibTransId="{9D300A74-B934-284C-841A-BD2E6E1C5A12}"/>
    <dgm:cxn modelId="{F2AC70B2-98EC-48EA-9129-92E330ED552C}" srcId="{1C884A49-9DEA-4DAF-96CF-DA20CDB70A6F}" destId="{12D0CEF4-A6CB-49AB-BD13-9CEFC8B4E9B1}" srcOrd="3" destOrd="0" parTransId="{75E952EE-282F-40C7-BA15-C5C63F5F9A08}" sibTransId="{6C22C80F-9721-43A5-B12C-34F4E80BC281}"/>
    <dgm:cxn modelId="{0160189F-2F2E-492B-A252-0AF62118A80F}" type="presOf" srcId="{9FCA3E6E-09F7-D846-B550-B71EA6C7888C}" destId="{A2F895E9-D472-AA4B-897E-099B4D961A60}" srcOrd="0" destOrd="0" presId="urn:microsoft.com/office/officeart/2005/8/layout/lProcess2"/>
    <dgm:cxn modelId="{0C5F382B-47BC-454F-9399-4BE2C0DF69B6}" type="presOf" srcId="{AF2C3227-77E0-5347-9BAF-954E25E379C9}" destId="{B3291BDC-9A70-4247-8313-9022ECB83C3E}" srcOrd="0" destOrd="0" presId="urn:microsoft.com/office/officeart/2005/8/layout/lProcess2"/>
    <dgm:cxn modelId="{084661B9-2897-44CF-BE10-24EFBC08F55E}" type="presOf" srcId="{80F9BA20-B741-4A54-B13E-12B73C7BE6F9}" destId="{3E7BC3B7-B4DA-4B41-9587-D2F6038944E2}" srcOrd="1" destOrd="0" presId="urn:microsoft.com/office/officeart/2005/8/layout/lProcess2"/>
    <dgm:cxn modelId="{DA08A8F4-3F14-40F9-99DE-E6BC1DDB0C65}" type="presOf" srcId="{1C884A49-9DEA-4DAF-96CF-DA20CDB70A6F}" destId="{1AFDCE57-FB6E-44AC-9B77-59854FCC877E}" srcOrd="0" destOrd="0" presId="urn:microsoft.com/office/officeart/2005/8/layout/lProcess2"/>
    <dgm:cxn modelId="{0FEAE7F9-61CE-5049-8434-82433708A7F2}" srcId="{F8F17EFD-D063-1B4F-8016-B39F2EEDF6A6}" destId="{74AA451D-3823-CA42-8FEC-881FD953E5E2}" srcOrd="0" destOrd="0" parTransId="{63AFDB5E-8AD6-834B-8498-7B19F2A294C4}" sibTransId="{43A8622A-EE00-324F-BBEF-3A1581D54173}"/>
    <dgm:cxn modelId="{E614CA99-491B-4DDF-9D0C-8DC5B3CF298B}" type="presOf" srcId="{F91D7506-9DFE-41F6-8C2E-652620DB5AE7}" destId="{EBE41C7A-F2AA-44CE-A230-82D11E7F1BF6}" srcOrd="0" destOrd="0" presId="urn:microsoft.com/office/officeart/2005/8/layout/lProcess2"/>
    <dgm:cxn modelId="{7555962B-00E9-466F-9007-B460FDB8F149}" srcId="{B1CBE71C-9A67-471C-9046-F04140C2A2F4}" destId="{334F1F25-AECA-479A-BA27-FD5608270354}" srcOrd="3" destOrd="0" parTransId="{8040ED10-A7FD-485A-AA43-228BBE3AAF1E}" sibTransId="{A8ABE275-1101-495A-A202-3B8C572885E2}"/>
    <dgm:cxn modelId="{66E73166-6804-4DBC-BBE9-FB08913AD1D0}" type="presOf" srcId="{24E9CAC8-50B2-904A-869D-65F17B466B16}" destId="{B9AF70AB-E61B-5E4E-84DB-3800ADC9F65B}" srcOrd="0" destOrd="0" presId="urn:microsoft.com/office/officeart/2005/8/layout/lProcess2"/>
    <dgm:cxn modelId="{179F742D-66C7-634F-A523-CDBD3E0237EC}" srcId="{D490E359-620C-3546-A481-E9FC75603240}" destId="{70942DA4-E5DF-3444-90BA-75D0EE53265D}" srcOrd="1" destOrd="0" parTransId="{90E79845-685D-5242-9E16-C8BB716F46B4}" sibTransId="{4D7486CD-A096-C342-BC1A-39AA74934285}"/>
    <dgm:cxn modelId="{B37976A2-2819-427F-9444-B13BAF18085F}" type="presOf" srcId="{B4D9FE24-42B6-1D4E-BB44-C05B0254779B}" destId="{1F0E3F3C-A1BA-5648-BB4F-BE918BD5952B}" srcOrd="0" destOrd="0" presId="urn:microsoft.com/office/officeart/2005/8/layout/lProcess2"/>
    <dgm:cxn modelId="{1FE6E125-69B8-4F9A-9D5C-2B1E9ECE805A}" srcId="{1C884A49-9DEA-4DAF-96CF-DA20CDB70A6F}" destId="{8C9FE1BA-F1D6-4367-BC68-3C282BD4E01B}" srcOrd="1" destOrd="0" parTransId="{E88C0715-1BE9-4612-9865-65DACF5A4A1F}" sibTransId="{518E8196-D153-490A-AFD7-91A36AAD485B}"/>
    <dgm:cxn modelId="{5B93181F-0D23-4DFB-B9B5-7865386083AF}" type="presOf" srcId="{D490E359-620C-3546-A481-E9FC75603240}" destId="{3AEA8BC6-4F36-4741-9DE8-2D7F38B4F5F2}" srcOrd="1" destOrd="0" presId="urn:microsoft.com/office/officeart/2005/8/layout/lProcess2"/>
    <dgm:cxn modelId="{79F1E52C-F45F-41C9-8B11-CCD70D31F8DB}" srcId="{9FCA3E6E-09F7-D846-B550-B71EA6C7888C}" destId="{1C884A49-9DEA-4DAF-96CF-DA20CDB70A6F}" srcOrd="3" destOrd="0" parTransId="{884B7CFD-CBD7-46AA-BDCA-D662FE1E9CC6}" sibTransId="{AAF95B8B-D4C2-402E-B9E0-1969353A7502}"/>
    <dgm:cxn modelId="{135E0071-4422-467C-AD63-48333927F147}" type="presOf" srcId="{0911DD36-2367-44F3-86C3-B694C82C40B3}" destId="{1EF65113-AFAB-4DFB-8576-1C2312B48C6C}" srcOrd="0" destOrd="0" presId="urn:microsoft.com/office/officeart/2005/8/layout/lProcess2"/>
    <dgm:cxn modelId="{FFB8D72F-4451-4E02-9779-469311536596}" srcId="{B1CBE71C-9A67-471C-9046-F04140C2A2F4}" destId="{3F0E5D87-7E72-4AA8-A95F-DF2BA70D9F59}" srcOrd="4" destOrd="0" parTransId="{E245C02E-9D6E-46DF-B822-8DC3899670FF}" sibTransId="{26336D22-3B23-428B-A559-0700A7773D1A}"/>
    <dgm:cxn modelId="{0B04C27A-795E-457A-869E-6D50B35B72F1}" type="presOf" srcId="{1C884A49-9DEA-4DAF-96CF-DA20CDB70A6F}" destId="{BB7CF21C-77CE-4C85-B568-A5DE845DA3F4}" srcOrd="1" destOrd="0" presId="urn:microsoft.com/office/officeart/2005/8/layout/lProcess2"/>
    <dgm:cxn modelId="{0F56B63D-56EF-4E60-B3BB-55667806A729}" type="presOf" srcId="{8C9FE1BA-F1D6-4367-BC68-3C282BD4E01B}" destId="{3D340E47-0C72-41BA-84E9-A6D90585DA5A}" srcOrd="0" destOrd="0" presId="urn:microsoft.com/office/officeart/2005/8/layout/lProcess2"/>
    <dgm:cxn modelId="{70D61ECE-825D-46C8-BD88-FDA387B51471}" srcId="{F8F17EFD-D063-1B4F-8016-B39F2EEDF6A6}" destId="{083E7D49-7233-442C-8D37-2B72A3601064}" srcOrd="4" destOrd="0" parTransId="{7F3174FD-863E-4107-9FB7-DD9EEC833367}" sibTransId="{7FD6890C-22FF-4B74-8BC2-BC976B7D68B1}"/>
    <dgm:cxn modelId="{1FAB2B4C-8A97-4A84-AE15-7CE15D284442}" type="presOf" srcId="{D490E359-620C-3546-A481-E9FC75603240}" destId="{5B68A332-67C4-D24F-9FF6-89EA8C7B6449}" srcOrd="0" destOrd="0" presId="urn:microsoft.com/office/officeart/2005/8/layout/lProcess2"/>
    <dgm:cxn modelId="{1C6D4760-71CA-40B9-B522-66BBC91B8247}" srcId="{80F9BA20-B741-4A54-B13E-12B73C7BE6F9}" destId="{FBDD2181-2434-4D83-92A5-EBCF280C54F6}" srcOrd="3" destOrd="0" parTransId="{927EABC7-634A-4BE9-BC72-4AEF5C8660EB}" sibTransId="{195F195A-D72F-4141-AE4F-6A51482346C8}"/>
    <dgm:cxn modelId="{47DABB5E-0759-CF42-B04A-097BB6ED222F}" srcId="{9FCA3E6E-09F7-D846-B550-B71EA6C7888C}" destId="{F8F17EFD-D063-1B4F-8016-B39F2EEDF6A6}" srcOrd="2" destOrd="0" parTransId="{0D4C1C85-3ACB-A740-8986-4EB23931CA68}" sibTransId="{AC8AC3E2-7A17-1D49-A02A-D3E2806D52B1}"/>
    <dgm:cxn modelId="{737A010C-9AE0-4D16-A7D5-067E111F2B9A}" type="presOf" srcId="{C6934BF8-BFB6-4A53-8EB2-FD02225C3E66}" destId="{A6EDE98B-3B7D-40A2-8A57-8C20069AA1C3}" srcOrd="0" destOrd="0" presId="urn:microsoft.com/office/officeart/2005/8/layout/lProcess2"/>
    <dgm:cxn modelId="{A40A5F8A-7D5A-4F81-BE9F-911EB96356BF}" type="presOf" srcId="{174721B1-DC62-48C5-B3DB-9053F4545A87}" destId="{A3EE5B8A-6B90-4BD7-9F81-AFEEFE3AF8BE}" srcOrd="0" destOrd="0" presId="urn:microsoft.com/office/officeart/2005/8/layout/lProcess2"/>
    <dgm:cxn modelId="{55AEB192-7CED-4349-A896-9EF2B4079A3B}" srcId="{9FCA3E6E-09F7-D846-B550-B71EA6C7888C}" destId="{24E9CAC8-50B2-904A-869D-65F17B466B16}" srcOrd="6" destOrd="0" parTransId="{92FFE72C-D7F8-254E-A232-9CB84DB7ABAC}" sibTransId="{4DC810E7-E60E-D640-8409-D4768B65E874}"/>
    <dgm:cxn modelId="{2DC218A4-BCAE-48A3-9F8E-BBC0158F2A50}" srcId="{B1CBE71C-9A67-471C-9046-F04140C2A2F4}" destId="{58172D60-B3E9-4FC4-BB78-A98CE085F2A9}" srcOrd="2" destOrd="0" parTransId="{2E447EF5-72F2-4CFC-A2B1-19A212855331}" sibTransId="{AB394CCC-6DD2-43D4-BC09-F95732BECCC4}"/>
    <dgm:cxn modelId="{78B44346-FEF3-423F-AE24-AEF8A314D947}" type="presOf" srcId="{20830352-6AAB-4B65-B261-FBAFB49FFD6C}" destId="{5021D2F1-6A3C-490D-99A6-CD3DD7E40685}" srcOrd="0" destOrd="0" presId="urn:microsoft.com/office/officeart/2005/8/layout/lProcess2"/>
    <dgm:cxn modelId="{E0EED20D-DE4E-1747-A815-3DD9337F5059}" srcId="{24E9CAC8-50B2-904A-869D-65F17B466B16}" destId="{372A5D59-E32E-BC4D-8AE5-5F3A253C7F30}" srcOrd="2" destOrd="0" parTransId="{D5DD94B1-F1B8-A849-93D7-70E4DC1F8984}" sibTransId="{813E76DD-C4C3-394D-9F09-B774B1192280}"/>
    <dgm:cxn modelId="{BAF53173-A5C2-9A41-9E3F-5D3C8B6A5EB4}" srcId="{9FCA3E6E-09F7-D846-B550-B71EA6C7888C}" destId="{47AD069F-841D-BA4C-8D03-AA045DF6899A}" srcOrd="0" destOrd="0" parTransId="{389CCEE4-4488-9A48-A21F-93443DD5F098}" sibTransId="{22039379-2F34-914D-98EC-1254F50CFEBD}"/>
    <dgm:cxn modelId="{C011A77D-A699-4C41-9FF2-76384C416A17}" type="presOf" srcId="{58172D60-B3E9-4FC4-BB78-A98CE085F2A9}" destId="{D24FB285-9234-4C7F-A865-B72673CA9F22}" srcOrd="0" destOrd="0" presId="urn:microsoft.com/office/officeart/2005/8/layout/lProcess2"/>
    <dgm:cxn modelId="{75D9F4D0-91DE-41DB-B4DA-FEB66D72112C}" type="presOf" srcId="{DDEEE843-9664-5344-8868-552943FFEC59}" destId="{20069731-283A-3C40-97EC-268AF5ECA615}" srcOrd="0" destOrd="0" presId="urn:microsoft.com/office/officeart/2005/8/layout/lProcess2"/>
    <dgm:cxn modelId="{905800C5-15DB-42B2-9ECA-F8A78F1C7219}" type="presOf" srcId="{866C0FD2-50A7-F546-A958-9CB0FE4A6882}" destId="{8388288E-D88F-DE4C-8C1A-A0092D70D71A}" srcOrd="0" destOrd="0" presId="urn:microsoft.com/office/officeart/2005/8/layout/lProcess2"/>
    <dgm:cxn modelId="{5BD6C491-DEA5-4B04-AB2F-F218BA9D8732}" type="presOf" srcId="{43A75AF5-24E1-BE43-B759-C6650B80E5A1}" destId="{A12E26B9-5925-1843-9D2D-5A34106865D3}" srcOrd="0" destOrd="0" presId="urn:microsoft.com/office/officeart/2005/8/layout/lProcess2"/>
    <dgm:cxn modelId="{55633010-C455-45E7-AF47-7967594EB811}" type="presOf" srcId="{80F9BA20-B741-4A54-B13E-12B73C7BE6F9}" destId="{93662D61-0231-4543-A0C9-4960831AEC05}" srcOrd="0" destOrd="0" presId="urn:microsoft.com/office/officeart/2005/8/layout/lProcess2"/>
    <dgm:cxn modelId="{2103EF7A-2EEA-CB4A-813D-19D9A657371D}" srcId="{F8F17EFD-D063-1B4F-8016-B39F2EEDF6A6}" destId="{B472EB5D-2010-0445-A158-BF7F605FBBE3}" srcOrd="1" destOrd="0" parTransId="{0DA48A0B-72F9-F044-902A-A9641F7CE428}" sibTransId="{2D2021C5-0FF7-AE48-8F8B-92EE0971B79B}"/>
    <dgm:cxn modelId="{D661EEEF-D4D2-4C8C-926A-423859D4CB81}" type="presOf" srcId="{B1CBE71C-9A67-471C-9046-F04140C2A2F4}" destId="{70A0B512-739A-49E2-A721-813F9387B324}" srcOrd="1" destOrd="0" presId="urn:microsoft.com/office/officeart/2005/8/layout/lProcess2"/>
    <dgm:cxn modelId="{1C41FBB2-B399-4D25-B38D-C40B8E8861D2}" type="presOf" srcId="{3F0E5D87-7E72-4AA8-A95F-DF2BA70D9F59}" destId="{4D3D3C01-FE4D-4961-8862-F5E4D9C25B12}" srcOrd="0" destOrd="0" presId="urn:microsoft.com/office/officeart/2005/8/layout/lProcess2"/>
    <dgm:cxn modelId="{6B3E1723-A1BD-474B-A9C4-76530652F22C}" srcId="{9FCA3E6E-09F7-D846-B550-B71EA6C7888C}" destId="{D490E359-620C-3546-A481-E9FC75603240}" srcOrd="1" destOrd="0" parTransId="{D30FC6AC-3A5B-5246-B6B5-6E892604FCD7}" sibTransId="{F6119888-C53D-E543-ABE7-E5AAA3F1FF38}"/>
    <dgm:cxn modelId="{916A3A52-2A37-496B-A7DC-1845CED31D5D}" type="presOf" srcId="{0D118E7F-3E09-4A42-91C6-7B07E35F0DF1}" destId="{E6237F75-E279-4B63-9300-45BA37B868C8}" srcOrd="0" destOrd="0" presId="urn:microsoft.com/office/officeart/2005/8/layout/lProcess2"/>
    <dgm:cxn modelId="{19172F8E-5A6A-48E3-A83F-94A426AABCF4}" srcId="{1C884A49-9DEA-4DAF-96CF-DA20CDB70A6F}" destId="{0911DD36-2367-44F3-86C3-B694C82C40B3}" srcOrd="0" destOrd="0" parTransId="{4E01AE23-8C65-4912-84B5-E26386FE9CD3}" sibTransId="{3BB9C4F2-44E2-4937-B5CB-09B449C5EC03}"/>
    <dgm:cxn modelId="{10F8AAEA-4AE3-414F-925B-5F86E44CD6D2}" srcId="{F8F17EFD-D063-1B4F-8016-B39F2EEDF6A6}" destId="{C6934BF8-BFB6-4A53-8EB2-FD02225C3E66}" srcOrd="3" destOrd="0" parTransId="{F188183C-C9F9-4A00-B502-53A4F9B0C207}" sibTransId="{9928D414-8013-40AA-8F36-06411DC0CDA7}"/>
    <dgm:cxn modelId="{323D566F-3142-44B8-BB3E-F1A5EF78EB43}" srcId="{47AD069F-841D-BA4C-8D03-AA045DF6899A}" destId="{174721B1-DC62-48C5-B3DB-9053F4545A87}" srcOrd="1" destOrd="0" parTransId="{5FF224BB-FFC1-4404-8F66-A56DE1A2BB0E}" sibTransId="{AC629BA3-579E-4A1C-92EA-5B011A9B6590}"/>
    <dgm:cxn modelId="{88568FC1-B907-4C1C-A773-4442932123BC}" srcId="{B1CBE71C-9A67-471C-9046-F04140C2A2F4}" destId="{20830352-6AAB-4B65-B261-FBAFB49FFD6C}" srcOrd="0" destOrd="0" parTransId="{B56FAC5E-B021-418B-9C71-0AA682CCF29F}" sibTransId="{799C1C54-E048-4FD4-B39A-16EA50A672B8}"/>
    <dgm:cxn modelId="{724E9EF4-71EF-4CFF-99A7-D0EAB7A45479}" type="presOf" srcId="{17B7BAD0-BA62-4A1D-AB49-28846742560D}" destId="{BA8279AA-AC1F-4C93-8173-9628115A76DC}" srcOrd="0" destOrd="0" presId="urn:microsoft.com/office/officeart/2005/8/layout/lProcess2"/>
    <dgm:cxn modelId="{06D3279C-F28A-45A6-883A-A117690B5765}" type="presOf" srcId="{FBDD2181-2434-4D83-92A5-EBCF280C54F6}" destId="{A5F37D79-B038-4E0B-A7B2-6E8376BCDBFC}" srcOrd="0" destOrd="0" presId="urn:microsoft.com/office/officeart/2005/8/layout/lProcess2"/>
    <dgm:cxn modelId="{7BB5A83D-0604-40EB-9558-B8F132582399}" srcId="{80F9BA20-B741-4A54-B13E-12B73C7BE6F9}" destId="{6DA2315A-B09C-4026-BCCB-8A15C2933C48}" srcOrd="2" destOrd="0" parTransId="{7E76D48B-08A6-4D9D-A7A1-22E5DB45DB29}" sibTransId="{F3E63B9D-8A40-40CE-A5E6-9083BD52AFEA}"/>
    <dgm:cxn modelId="{13C1BE47-21AD-4E3C-96F4-BF97CF79126E}" type="presOf" srcId="{70942DA4-E5DF-3444-90BA-75D0EE53265D}" destId="{7961641F-23ED-E440-A1FE-BBA05518DE7C}" srcOrd="0" destOrd="0" presId="urn:microsoft.com/office/officeart/2005/8/layout/lProcess2"/>
    <dgm:cxn modelId="{5D1F2CAB-26DF-4650-A9B5-7FBACA86DE51}" type="presOf" srcId="{24E9CAC8-50B2-904A-869D-65F17B466B16}" destId="{789146D5-D94C-FE49-8FB4-55A14700B1F5}" srcOrd="1" destOrd="0" presId="urn:microsoft.com/office/officeart/2005/8/layout/lProcess2"/>
    <dgm:cxn modelId="{53E91D0F-04A5-4430-BDEF-5DD9FFAE7DD7}" type="presOf" srcId="{12D0CEF4-A6CB-49AB-BD13-9CEFC8B4E9B1}" destId="{2C391E12-031F-48E5-8E53-5FDAAFE6D493}" srcOrd="0" destOrd="0" presId="urn:microsoft.com/office/officeart/2005/8/layout/lProcess2"/>
    <dgm:cxn modelId="{F7D9D340-45A7-2245-98FC-80A65F0C4D93}" srcId="{47AD069F-841D-BA4C-8D03-AA045DF6899A}" destId="{AF2C3227-77E0-5347-9BAF-954E25E379C9}" srcOrd="0" destOrd="0" parTransId="{6357E787-41C3-DA40-BE55-BF2671CB786D}" sibTransId="{DC112771-DEB6-F547-85E7-9CA16F916030}"/>
    <dgm:cxn modelId="{A22647F7-3005-44E7-BF6C-8EFB8D4658D0}" type="presOf" srcId="{74AA451D-3823-CA42-8FEC-881FD953E5E2}" destId="{C9DA47C2-11AC-A34C-AAD1-575911D1FFEA}" srcOrd="0" destOrd="0" presId="urn:microsoft.com/office/officeart/2005/8/layout/lProcess2"/>
    <dgm:cxn modelId="{E830AADC-1EE7-4291-A3B1-90F73BB644D8}" srcId="{1C884A49-9DEA-4DAF-96CF-DA20CDB70A6F}" destId="{0D118E7F-3E09-4A42-91C6-7B07E35F0DF1}" srcOrd="2" destOrd="0" parTransId="{15D87A28-31F2-43A0-99F6-26C0B93B8F13}" sibTransId="{388668AF-EB28-4D79-8096-A6143E3B5A51}"/>
    <dgm:cxn modelId="{1A4D44C4-71E9-4AC6-B030-0A4FB6793D21}" type="presOf" srcId="{B472EB5D-2010-0445-A158-BF7F605FBBE3}" destId="{54ABFE8E-D006-B642-BF7C-2F81C8433950}" srcOrd="0" destOrd="0" presId="urn:microsoft.com/office/officeart/2005/8/layout/lProcess2"/>
    <dgm:cxn modelId="{F7057FED-4462-4CEA-9E83-3CCE86B20D5F}" type="presOf" srcId="{2842DEF5-C918-E04C-A9C9-03E91C1D5ECA}" destId="{A99D74E5-ED44-8C46-9ADA-D1B071FE97B6}" srcOrd="0" destOrd="0" presId="urn:microsoft.com/office/officeart/2005/8/layout/lProcess2"/>
    <dgm:cxn modelId="{57AF2F22-503D-468E-9B6E-3F792BAF2C7C}" type="presOf" srcId="{334F1F25-AECA-479A-BA27-FD5608270354}" destId="{4E7D64A7-D9E7-4338-A9C9-03949422DF50}" srcOrd="0" destOrd="0" presId="urn:microsoft.com/office/officeart/2005/8/layout/lProcess2"/>
    <dgm:cxn modelId="{189A5679-F828-42C8-932A-3E3FB042913F}" srcId="{B1CBE71C-9A67-471C-9046-F04140C2A2F4}" destId="{F91D7506-9DFE-41F6-8C2E-652620DB5AE7}" srcOrd="1" destOrd="0" parTransId="{EEEFF766-18CF-4285-9D09-B817D39E6753}" sibTransId="{1F3A4E23-7C44-4D28-B0EC-0CF55CE6266A}"/>
    <dgm:cxn modelId="{A40FC39C-6DAD-4010-99F6-C8CFBF9FD998}" type="presParOf" srcId="{A2F895E9-D472-AA4B-897E-099B4D961A60}" destId="{25BD992D-B5E2-8A49-B952-38CC54B03683}" srcOrd="0" destOrd="0" presId="urn:microsoft.com/office/officeart/2005/8/layout/lProcess2"/>
    <dgm:cxn modelId="{37C86216-2C0A-4FEF-9D16-FD9B9E8350D3}" type="presParOf" srcId="{25BD992D-B5E2-8A49-B952-38CC54B03683}" destId="{1085A2AF-B7CC-A941-AAB0-024B757E32B2}" srcOrd="0" destOrd="0" presId="urn:microsoft.com/office/officeart/2005/8/layout/lProcess2"/>
    <dgm:cxn modelId="{CD47606F-E432-40C9-A953-B6AF35C66040}" type="presParOf" srcId="{25BD992D-B5E2-8A49-B952-38CC54B03683}" destId="{7E589259-5E1E-6A45-ACDC-0241A0F56A10}" srcOrd="1" destOrd="0" presId="urn:microsoft.com/office/officeart/2005/8/layout/lProcess2"/>
    <dgm:cxn modelId="{25F46B14-3638-43C6-B042-44271370E232}" type="presParOf" srcId="{25BD992D-B5E2-8A49-B952-38CC54B03683}" destId="{0C21720B-079C-D541-A424-D96F8B26473A}" srcOrd="2" destOrd="0" presId="urn:microsoft.com/office/officeart/2005/8/layout/lProcess2"/>
    <dgm:cxn modelId="{5ABC3EA5-8422-4EC6-8092-0D31D1838E4F}" type="presParOf" srcId="{0C21720B-079C-D541-A424-D96F8B26473A}" destId="{2B3874C0-8467-494E-A71E-E6FD00A1C8DA}" srcOrd="0" destOrd="0" presId="urn:microsoft.com/office/officeart/2005/8/layout/lProcess2"/>
    <dgm:cxn modelId="{09DA010A-887C-4257-AC22-A6E2BD53AFD7}" type="presParOf" srcId="{2B3874C0-8467-494E-A71E-E6FD00A1C8DA}" destId="{B3291BDC-9A70-4247-8313-9022ECB83C3E}" srcOrd="0" destOrd="0" presId="urn:microsoft.com/office/officeart/2005/8/layout/lProcess2"/>
    <dgm:cxn modelId="{294BF8B0-C895-499D-8037-0F359CFE6267}" type="presParOf" srcId="{2B3874C0-8467-494E-A71E-E6FD00A1C8DA}" destId="{C04CCA43-0D33-4CFB-B20E-EF00514C1B48}" srcOrd="1" destOrd="0" presId="urn:microsoft.com/office/officeart/2005/8/layout/lProcess2"/>
    <dgm:cxn modelId="{7785C334-880E-4161-885B-363E45268702}" type="presParOf" srcId="{2B3874C0-8467-494E-A71E-E6FD00A1C8DA}" destId="{A3EE5B8A-6B90-4BD7-9F81-AFEEFE3AF8BE}" srcOrd="2" destOrd="0" presId="urn:microsoft.com/office/officeart/2005/8/layout/lProcess2"/>
    <dgm:cxn modelId="{9ECBB1BE-E9E0-4C52-9161-6C6D92065376}" type="presParOf" srcId="{A2F895E9-D472-AA4B-897E-099B4D961A60}" destId="{0604980F-40A7-6A44-B6A7-BDB0CD7A55EC}" srcOrd="1" destOrd="0" presId="urn:microsoft.com/office/officeart/2005/8/layout/lProcess2"/>
    <dgm:cxn modelId="{4180847A-86E0-4F2B-83E6-2B372DD34F17}" type="presParOf" srcId="{A2F895E9-D472-AA4B-897E-099B4D961A60}" destId="{1D128926-64F1-0D46-B4CF-9D8276A53BFE}" srcOrd="2" destOrd="0" presId="urn:microsoft.com/office/officeart/2005/8/layout/lProcess2"/>
    <dgm:cxn modelId="{550F20EA-0C89-4548-B72C-F2052B0785C7}" type="presParOf" srcId="{1D128926-64F1-0D46-B4CF-9D8276A53BFE}" destId="{5B68A332-67C4-D24F-9FF6-89EA8C7B6449}" srcOrd="0" destOrd="0" presId="urn:microsoft.com/office/officeart/2005/8/layout/lProcess2"/>
    <dgm:cxn modelId="{2A4B4E8B-54A6-42C1-AD77-925FAFA76333}" type="presParOf" srcId="{1D128926-64F1-0D46-B4CF-9D8276A53BFE}" destId="{3AEA8BC6-4F36-4741-9DE8-2D7F38B4F5F2}" srcOrd="1" destOrd="0" presId="urn:microsoft.com/office/officeart/2005/8/layout/lProcess2"/>
    <dgm:cxn modelId="{2407DF68-59BE-4086-9E0C-6B9D0C9C7CDE}" type="presParOf" srcId="{1D128926-64F1-0D46-B4CF-9D8276A53BFE}" destId="{1AC06581-9C07-C145-8347-6B1D9FFD53CE}" srcOrd="2" destOrd="0" presId="urn:microsoft.com/office/officeart/2005/8/layout/lProcess2"/>
    <dgm:cxn modelId="{26087553-A0BD-4E21-81ED-A750E72F0D27}" type="presParOf" srcId="{1AC06581-9C07-C145-8347-6B1D9FFD53CE}" destId="{3F096032-885C-0044-9606-28B1FCAA405F}" srcOrd="0" destOrd="0" presId="urn:microsoft.com/office/officeart/2005/8/layout/lProcess2"/>
    <dgm:cxn modelId="{638CA517-C851-483B-B14B-CF0BCC72374F}" type="presParOf" srcId="{3F096032-885C-0044-9606-28B1FCAA405F}" destId="{1F0E3F3C-A1BA-5648-BB4F-BE918BD5952B}" srcOrd="0" destOrd="0" presId="urn:microsoft.com/office/officeart/2005/8/layout/lProcess2"/>
    <dgm:cxn modelId="{605EBA28-C50F-4274-9EB5-795085AA8FAC}" type="presParOf" srcId="{3F096032-885C-0044-9606-28B1FCAA405F}" destId="{669F21EE-20FC-C24D-85A3-557A4D2019EE}" srcOrd="1" destOrd="0" presId="urn:microsoft.com/office/officeart/2005/8/layout/lProcess2"/>
    <dgm:cxn modelId="{7D8DC4B7-2993-487D-8A24-F544C96B849A}" type="presParOf" srcId="{3F096032-885C-0044-9606-28B1FCAA405F}" destId="{7961641F-23ED-E440-A1FE-BBA05518DE7C}" srcOrd="2" destOrd="0" presId="urn:microsoft.com/office/officeart/2005/8/layout/lProcess2"/>
    <dgm:cxn modelId="{52FA71A0-9C99-41FA-A38B-02557834A957}" type="presParOf" srcId="{A2F895E9-D472-AA4B-897E-099B4D961A60}" destId="{F8145874-430E-F646-B137-BA3BB6FFC3F6}" srcOrd="3" destOrd="0" presId="urn:microsoft.com/office/officeart/2005/8/layout/lProcess2"/>
    <dgm:cxn modelId="{BE396D00-50A9-4E40-B76E-CBA470C3E6A3}" type="presParOf" srcId="{A2F895E9-D472-AA4B-897E-099B4D961A60}" destId="{7F79EE39-4515-1D4C-A39B-3920121734C3}" srcOrd="4" destOrd="0" presId="urn:microsoft.com/office/officeart/2005/8/layout/lProcess2"/>
    <dgm:cxn modelId="{6FEFBB0D-EEF3-4C5C-8791-19E728BEA109}" type="presParOf" srcId="{7F79EE39-4515-1D4C-A39B-3920121734C3}" destId="{E8B80CD3-21D8-5C4E-BE58-FD1442E629AC}" srcOrd="0" destOrd="0" presId="urn:microsoft.com/office/officeart/2005/8/layout/lProcess2"/>
    <dgm:cxn modelId="{A4B72E42-06AA-4441-A59D-0D5C3E6BE386}" type="presParOf" srcId="{7F79EE39-4515-1D4C-A39B-3920121734C3}" destId="{3311E8C4-1DFC-3345-BE2E-AD23FFF59513}" srcOrd="1" destOrd="0" presId="urn:microsoft.com/office/officeart/2005/8/layout/lProcess2"/>
    <dgm:cxn modelId="{56B4DF17-839F-40AD-9C27-A54FBDA3A336}" type="presParOf" srcId="{7F79EE39-4515-1D4C-A39B-3920121734C3}" destId="{D5CFD8CB-2244-2643-84F1-D6CBC36D1407}" srcOrd="2" destOrd="0" presId="urn:microsoft.com/office/officeart/2005/8/layout/lProcess2"/>
    <dgm:cxn modelId="{D3558B47-A19A-465B-9EF1-0874F8337D51}" type="presParOf" srcId="{D5CFD8CB-2244-2643-84F1-D6CBC36D1407}" destId="{544B7F35-86FB-BD4D-BE26-EFA4A388B54E}" srcOrd="0" destOrd="0" presId="urn:microsoft.com/office/officeart/2005/8/layout/lProcess2"/>
    <dgm:cxn modelId="{5FB5E6BC-3299-4FB8-A144-964605E2A5C4}" type="presParOf" srcId="{544B7F35-86FB-BD4D-BE26-EFA4A388B54E}" destId="{C9DA47C2-11AC-A34C-AAD1-575911D1FFEA}" srcOrd="0" destOrd="0" presId="urn:microsoft.com/office/officeart/2005/8/layout/lProcess2"/>
    <dgm:cxn modelId="{8580C225-AC72-4FE6-9FD3-9BA73A45610C}" type="presParOf" srcId="{544B7F35-86FB-BD4D-BE26-EFA4A388B54E}" destId="{519F94F6-A55C-FE41-8877-0F6E7E2808AD}" srcOrd="1" destOrd="0" presId="urn:microsoft.com/office/officeart/2005/8/layout/lProcess2"/>
    <dgm:cxn modelId="{CFF33C00-14BD-4D2F-9A0D-320253DCEBBF}" type="presParOf" srcId="{544B7F35-86FB-BD4D-BE26-EFA4A388B54E}" destId="{54ABFE8E-D006-B642-BF7C-2F81C8433950}" srcOrd="2" destOrd="0" presId="urn:microsoft.com/office/officeart/2005/8/layout/lProcess2"/>
    <dgm:cxn modelId="{C49265ED-AE39-4AC2-804C-2570323D912F}" type="presParOf" srcId="{544B7F35-86FB-BD4D-BE26-EFA4A388B54E}" destId="{B0A0D179-1C74-1B41-8D9F-C9C3325EA197}" srcOrd="3" destOrd="0" presId="urn:microsoft.com/office/officeart/2005/8/layout/lProcess2"/>
    <dgm:cxn modelId="{C88C24D8-17FC-43C8-A0B8-857487B375D9}" type="presParOf" srcId="{544B7F35-86FB-BD4D-BE26-EFA4A388B54E}" destId="{A99D74E5-ED44-8C46-9ADA-D1B071FE97B6}" srcOrd="4" destOrd="0" presId="urn:microsoft.com/office/officeart/2005/8/layout/lProcess2"/>
    <dgm:cxn modelId="{513CC799-0A42-4AC8-9F38-3B864C428134}" type="presParOf" srcId="{544B7F35-86FB-BD4D-BE26-EFA4A388B54E}" destId="{B6A2C1DE-8687-4BD1-9CC4-A247170579D7}" srcOrd="5" destOrd="0" presId="urn:microsoft.com/office/officeart/2005/8/layout/lProcess2"/>
    <dgm:cxn modelId="{FE4BB025-A6E2-49EA-9479-0EE5380EBAF3}" type="presParOf" srcId="{544B7F35-86FB-BD4D-BE26-EFA4A388B54E}" destId="{A6EDE98B-3B7D-40A2-8A57-8C20069AA1C3}" srcOrd="6" destOrd="0" presId="urn:microsoft.com/office/officeart/2005/8/layout/lProcess2"/>
    <dgm:cxn modelId="{44054F56-1323-47DF-BDF2-60D32EF1AAAE}" type="presParOf" srcId="{544B7F35-86FB-BD4D-BE26-EFA4A388B54E}" destId="{8019C789-9247-4C83-9D2C-EE57EC343409}" srcOrd="7" destOrd="0" presId="urn:microsoft.com/office/officeart/2005/8/layout/lProcess2"/>
    <dgm:cxn modelId="{FC9ACD74-9F9F-4202-B1A6-9859A2291109}" type="presParOf" srcId="{544B7F35-86FB-BD4D-BE26-EFA4A388B54E}" destId="{D8EC5BDF-DD5F-472B-AA6C-C5078B814FA3}" srcOrd="8" destOrd="0" presId="urn:microsoft.com/office/officeart/2005/8/layout/lProcess2"/>
    <dgm:cxn modelId="{F9D1306E-C7FA-42B3-9C2E-90CAE403CD00}" type="presParOf" srcId="{A2F895E9-D472-AA4B-897E-099B4D961A60}" destId="{1173E254-3D25-AF41-9476-AAD6D6EB7C89}" srcOrd="5" destOrd="0" presId="urn:microsoft.com/office/officeart/2005/8/layout/lProcess2"/>
    <dgm:cxn modelId="{860EA400-A0AC-4D5C-8EC3-8CEB210FFA88}" type="presParOf" srcId="{A2F895E9-D472-AA4B-897E-099B4D961A60}" destId="{CC298D06-BB67-48B9-9B7B-852C0BE8AD98}" srcOrd="6" destOrd="0" presId="urn:microsoft.com/office/officeart/2005/8/layout/lProcess2"/>
    <dgm:cxn modelId="{AD76BEF1-EA63-40A3-AAFB-15FE08E87630}" type="presParOf" srcId="{CC298D06-BB67-48B9-9B7B-852C0BE8AD98}" destId="{1AFDCE57-FB6E-44AC-9B77-59854FCC877E}" srcOrd="0" destOrd="0" presId="urn:microsoft.com/office/officeart/2005/8/layout/lProcess2"/>
    <dgm:cxn modelId="{B05506EC-83A2-4703-9E53-A41AA13E7EE4}" type="presParOf" srcId="{CC298D06-BB67-48B9-9B7B-852C0BE8AD98}" destId="{BB7CF21C-77CE-4C85-B568-A5DE845DA3F4}" srcOrd="1" destOrd="0" presId="urn:microsoft.com/office/officeart/2005/8/layout/lProcess2"/>
    <dgm:cxn modelId="{FB3B7F7D-3828-4718-8AAC-DE6EF7570E8C}" type="presParOf" srcId="{CC298D06-BB67-48B9-9B7B-852C0BE8AD98}" destId="{AC317A94-E7F4-4D86-97DF-5DF88901A79A}" srcOrd="2" destOrd="0" presId="urn:microsoft.com/office/officeart/2005/8/layout/lProcess2"/>
    <dgm:cxn modelId="{F59BD779-A986-4374-A787-F9C82B42EE0E}" type="presParOf" srcId="{AC317A94-E7F4-4D86-97DF-5DF88901A79A}" destId="{8F190B8E-4753-4810-80C2-FBEEED26D298}" srcOrd="0" destOrd="0" presId="urn:microsoft.com/office/officeart/2005/8/layout/lProcess2"/>
    <dgm:cxn modelId="{C2DD551D-493F-4CDD-AB28-321ECF0DE02F}" type="presParOf" srcId="{8F190B8E-4753-4810-80C2-FBEEED26D298}" destId="{1EF65113-AFAB-4DFB-8576-1C2312B48C6C}" srcOrd="0" destOrd="0" presId="urn:microsoft.com/office/officeart/2005/8/layout/lProcess2"/>
    <dgm:cxn modelId="{CC1366A9-10B4-417E-B84D-AE63A7715A07}" type="presParOf" srcId="{8F190B8E-4753-4810-80C2-FBEEED26D298}" destId="{C0F7A734-C1F6-49B6-B2A8-9E6D2355D62B}" srcOrd="1" destOrd="0" presId="urn:microsoft.com/office/officeart/2005/8/layout/lProcess2"/>
    <dgm:cxn modelId="{48709290-5584-487B-880C-62FF6BBF645A}" type="presParOf" srcId="{8F190B8E-4753-4810-80C2-FBEEED26D298}" destId="{3D340E47-0C72-41BA-84E9-A6D90585DA5A}" srcOrd="2" destOrd="0" presId="urn:microsoft.com/office/officeart/2005/8/layout/lProcess2"/>
    <dgm:cxn modelId="{462D5475-E48C-4544-B38A-2BE113E75CC5}" type="presParOf" srcId="{8F190B8E-4753-4810-80C2-FBEEED26D298}" destId="{2F00A039-7B35-4D25-8241-DDF6DA6AACF9}" srcOrd="3" destOrd="0" presId="urn:microsoft.com/office/officeart/2005/8/layout/lProcess2"/>
    <dgm:cxn modelId="{A78DF91D-A25C-4F39-A60D-36AA6D04B15C}" type="presParOf" srcId="{8F190B8E-4753-4810-80C2-FBEEED26D298}" destId="{E6237F75-E279-4B63-9300-45BA37B868C8}" srcOrd="4" destOrd="0" presId="urn:microsoft.com/office/officeart/2005/8/layout/lProcess2"/>
    <dgm:cxn modelId="{75BD71F6-B167-47CA-A9E6-842D558EB6A7}" type="presParOf" srcId="{8F190B8E-4753-4810-80C2-FBEEED26D298}" destId="{CC178C92-50D8-4142-B599-44B9FE9D6A12}" srcOrd="5" destOrd="0" presId="urn:microsoft.com/office/officeart/2005/8/layout/lProcess2"/>
    <dgm:cxn modelId="{3972E5BB-B98B-4725-AEEA-EA50CAE6BC8C}" type="presParOf" srcId="{8F190B8E-4753-4810-80C2-FBEEED26D298}" destId="{2C391E12-031F-48E5-8E53-5FDAAFE6D493}" srcOrd="6" destOrd="0" presId="urn:microsoft.com/office/officeart/2005/8/layout/lProcess2"/>
    <dgm:cxn modelId="{EE2AB40F-761B-4D94-9E97-34A6E6140282}" type="presParOf" srcId="{A2F895E9-D472-AA4B-897E-099B4D961A60}" destId="{137CAF25-9A55-4220-92B3-A5124E7328E5}" srcOrd="7" destOrd="0" presId="urn:microsoft.com/office/officeart/2005/8/layout/lProcess2"/>
    <dgm:cxn modelId="{22D75B60-8C7C-4011-AB47-BA09A234632F}" type="presParOf" srcId="{A2F895E9-D472-AA4B-897E-099B4D961A60}" destId="{507E0C36-EE15-43C3-8184-491989DF349D}" srcOrd="8" destOrd="0" presId="urn:microsoft.com/office/officeart/2005/8/layout/lProcess2"/>
    <dgm:cxn modelId="{A1131B1B-B3A0-40D7-9A5D-1E86E587B866}" type="presParOf" srcId="{507E0C36-EE15-43C3-8184-491989DF349D}" destId="{A5117DF8-518A-4AF8-977E-A1BD4DEE8557}" srcOrd="0" destOrd="0" presId="urn:microsoft.com/office/officeart/2005/8/layout/lProcess2"/>
    <dgm:cxn modelId="{379AAB22-C7A6-4491-B07B-6757E28192E0}" type="presParOf" srcId="{507E0C36-EE15-43C3-8184-491989DF349D}" destId="{70A0B512-739A-49E2-A721-813F9387B324}" srcOrd="1" destOrd="0" presId="urn:microsoft.com/office/officeart/2005/8/layout/lProcess2"/>
    <dgm:cxn modelId="{5AB4DBDC-C5D3-4432-ADE9-EDF68466DD49}" type="presParOf" srcId="{507E0C36-EE15-43C3-8184-491989DF349D}" destId="{8237795B-D10E-45DC-80D8-994980268279}" srcOrd="2" destOrd="0" presId="urn:microsoft.com/office/officeart/2005/8/layout/lProcess2"/>
    <dgm:cxn modelId="{E561FF5B-42D1-4F2B-B4B6-0051F6B5BD60}" type="presParOf" srcId="{8237795B-D10E-45DC-80D8-994980268279}" destId="{8E40535F-98FA-4737-BF5A-51DE920430CC}" srcOrd="0" destOrd="0" presId="urn:microsoft.com/office/officeart/2005/8/layout/lProcess2"/>
    <dgm:cxn modelId="{B5EE9D75-10A5-4D92-B045-1F144F6BB1CA}" type="presParOf" srcId="{8E40535F-98FA-4737-BF5A-51DE920430CC}" destId="{5021D2F1-6A3C-490D-99A6-CD3DD7E40685}" srcOrd="0" destOrd="0" presId="urn:microsoft.com/office/officeart/2005/8/layout/lProcess2"/>
    <dgm:cxn modelId="{9A8D93D6-1B93-4663-BA8D-568DC0F7DB88}" type="presParOf" srcId="{8E40535F-98FA-4737-BF5A-51DE920430CC}" destId="{AAB2FC40-A79B-4A93-BF12-3F7F5D76EF21}" srcOrd="1" destOrd="0" presId="urn:microsoft.com/office/officeart/2005/8/layout/lProcess2"/>
    <dgm:cxn modelId="{6AE08808-8288-4C74-8999-3DDCF940492C}" type="presParOf" srcId="{8E40535F-98FA-4737-BF5A-51DE920430CC}" destId="{EBE41C7A-F2AA-44CE-A230-82D11E7F1BF6}" srcOrd="2" destOrd="0" presId="urn:microsoft.com/office/officeart/2005/8/layout/lProcess2"/>
    <dgm:cxn modelId="{7EDEC757-8D7C-4D4D-A970-367EEC2F2795}" type="presParOf" srcId="{8E40535F-98FA-4737-BF5A-51DE920430CC}" destId="{74C8560D-E04F-465D-95DC-5E98F47E9BEE}" srcOrd="3" destOrd="0" presId="urn:microsoft.com/office/officeart/2005/8/layout/lProcess2"/>
    <dgm:cxn modelId="{5AE57565-AB4C-4979-8A2A-7651404F2DC9}" type="presParOf" srcId="{8E40535F-98FA-4737-BF5A-51DE920430CC}" destId="{D24FB285-9234-4C7F-A865-B72673CA9F22}" srcOrd="4" destOrd="0" presId="urn:microsoft.com/office/officeart/2005/8/layout/lProcess2"/>
    <dgm:cxn modelId="{464A4EAB-9C42-4B04-B6DA-4F33CEF12552}" type="presParOf" srcId="{8E40535F-98FA-4737-BF5A-51DE920430CC}" destId="{5B4677AB-96AB-48E2-9A0A-491BE2ECBFC1}" srcOrd="5" destOrd="0" presId="urn:microsoft.com/office/officeart/2005/8/layout/lProcess2"/>
    <dgm:cxn modelId="{77EBB7B3-65FA-4216-8471-9F5367826B17}" type="presParOf" srcId="{8E40535F-98FA-4737-BF5A-51DE920430CC}" destId="{4E7D64A7-D9E7-4338-A9C9-03949422DF50}" srcOrd="6" destOrd="0" presId="urn:microsoft.com/office/officeart/2005/8/layout/lProcess2"/>
    <dgm:cxn modelId="{F74628F9-CCB1-4C95-9D77-1F1F2D178EBD}" type="presParOf" srcId="{8E40535F-98FA-4737-BF5A-51DE920430CC}" destId="{E99BC7EC-E15D-451F-BF60-78A1DB31D4D0}" srcOrd="7" destOrd="0" presId="urn:microsoft.com/office/officeart/2005/8/layout/lProcess2"/>
    <dgm:cxn modelId="{E9F268DC-1ED6-473D-B52A-FAF609E4552B}" type="presParOf" srcId="{8E40535F-98FA-4737-BF5A-51DE920430CC}" destId="{4D3D3C01-FE4D-4961-8862-F5E4D9C25B12}" srcOrd="8" destOrd="0" presId="urn:microsoft.com/office/officeart/2005/8/layout/lProcess2"/>
    <dgm:cxn modelId="{BA49D3B1-BD47-4FD5-85C5-41D1F0D2DD76}" type="presParOf" srcId="{A2F895E9-D472-AA4B-897E-099B4D961A60}" destId="{906C3F8A-EBB4-4C3A-AF02-1DF27117D52A}" srcOrd="9" destOrd="0" presId="urn:microsoft.com/office/officeart/2005/8/layout/lProcess2"/>
    <dgm:cxn modelId="{C4D5624B-9225-479F-B778-D18B96B1B0CB}" type="presParOf" srcId="{A2F895E9-D472-AA4B-897E-099B4D961A60}" destId="{12818006-A369-45A7-BD10-B7360A7EA060}" srcOrd="10" destOrd="0" presId="urn:microsoft.com/office/officeart/2005/8/layout/lProcess2"/>
    <dgm:cxn modelId="{57458C16-A094-4263-AD31-54843FE93EA4}" type="presParOf" srcId="{12818006-A369-45A7-BD10-B7360A7EA060}" destId="{93662D61-0231-4543-A0C9-4960831AEC05}" srcOrd="0" destOrd="0" presId="urn:microsoft.com/office/officeart/2005/8/layout/lProcess2"/>
    <dgm:cxn modelId="{2E5791FE-48BC-4148-B612-63A33E4F7259}" type="presParOf" srcId="{12818006-A369-45A7-BD10-B7360A7EA060}" destId="{3E7BC3B7-B4DA-4B41-9587-D2F6038944E2}" srcOrd="1" destOrd="0" presId="urn:microsoft.com/office/officeart/2005/8/layout/lProcess2"/>
    <dgm:cxn modelId="{C184C87B-974B-4722-8D74-46233DD3076E}" type="presParOf" srcId="{12818006-A369-45A7-BD10-B7360A7EA060}" destId="{706C1C00-D191-49B9-9CB7-4F7971370769}" srcOrd="2" destOrd="0" presId="urn:microsoft.com/office/officeart/2005/8/layout/lProcess2"/>
    <dgm:cxn modelId="{9DDD6D9C-0F37-467F-88A5-67E38ECF4B55}" type="presParOf" srcId="{706C1C00-D191-49B9-9CB7-4F7971370769}" destId="{267DBA25-B639-429B-8B6B-580C02704C7B}" srcOrd="0" destOrd="0" presId="urn:microsoft.com/office/officeart/2005/8/layout/lProcess2"/>
    <dgm:cxn modelId="{8105F628-769E-447F-AF12-6957840DC3AA}" type="presParOf" srcId="{267DBA25-B639-429B-8B6B-580C02704C7B}" destId="{1D68B2C8-C28D-4E9B-AA7E-0841CC73207A}" srcOrd="0" destOrd="0" presId="urn:microsoft.com/office/officeart/2005/8/layout/lProcess2"/>
    <dgm:cxn modelId="{9A86676D-BE7D-4385-9ADA-59A35B5FC2DC}" type="presParOf" srcId="{267DBA25-B639-429B-8B6B-580C02704C7B}" destId="{3D8801AE-0374-4724-AC0D-C5E8C5AA6E23}" srcOrd="1" destOrd="0" presId="urn:microsoft.com/office/officeart/2005/8/layout/lProcess2"/>
    <dgm:cxn modelId="{62C3102C-A4E0-4207-A409-6BF250FD2859}" type="presParOf" srcId="{267DBA25-B639-429B-8B6B-580C02704C7B}" destId="{BA8279AA-AC1F-4C93-8173-9628115A76DC}" srcOrd="2" destOrd="0" presId="urn:microsoft.com/office/officeart/2005/8/layout/lProcess2"/>
    <dgm:cxn modelId="{E43D1205-14D2-4879-8429-FFE083BCE1D8}" type="presParOf" srcId="{267DBA25-B639-429B-8B6B-580C02704C7B}" destId="{6AB53A53-2771-4781-B3C0-24FCF1BB0FB9}" srcOrd="3" destOrd="0" presId="urn:microsoft.com/office/officeart/2005/8/layout/lProcess2"/>
    <dgm:cxn modelId="{B69DA9A8-3A1F-4168-A185-4CCCDEE1287F}" type="presParOf" srcId="{267DBA25-B639-429B-8B6B-580C02704C7B}" destId="{0A3FD2D1-216D-46FB-A34B-F22A5AC066F3}" srcOrd="4" destOrd="0" presId="urn:microsoft.com/office/officeart/2005/8/layout/lProcess2"/>
    <dgm:cxn modelId="{563A0D73-33A7-45B7-BFD7-DEC2BDC49BD0}" type="presParOf" srcId="{267DBA25-B639-429B-8B6B-580C02704C7B}" destId="{A39C5209-A21B-45A2-AC6B-7CDF798D1681}" srcOrd="5" destOrd="0" presId="urn:microsoft.com/office/officeart/2005/8/layout/lProcess2"/>
    <dgm:cxn modelId="{94FAD61C-A099-42D7-81FA-66453FE381EC}" type="presParOf" srcId="{267DBA25-B639-429B-8B6B-580C02704C7B}" destId="{A5F37D79-B038-4E0B-A7B2-6E8376BCDBFC}" srcOrd="6" destOrd="0" presId="urn:microsoft.com/office/officeart/2005/8/layout/lProcess2"/>
    <dgm:cxn modelId="{F615E3F0-4720-4DF9-A075-1E7BA9A7A584}" type="presParOf" srcId="{A2F895E9-D472-AA4B-897E-099B4D961A60}" destId="{D5D84849-4A56-4273-B2C8-504F4424038B}" srcOrd="11" destOrd="0" presId="urn:microsoft.com/office/officeart/2005/8/layout/lProcess2"/>
    <dgm:cxn modelId="{7275E0FA-56CB-4434-81A7-C9F674EAAA18}" type="presParOf" srcId="{A2F895E9-D472-AA4B-897E-099B4D961A60}" destId="{F693C752-7439-DE48-A1D7-F8455473C16F}" srcOrd="12" destOrd="0" presId="urn:microsoft.com/office/officeart/2005/8/layout/lProcess2"/>
    <dgm:cxn modelId="{3C2A0AB4-139E-488F-BB7C-AE4B8F082A63}" type="presParOf" srcId="{F693C752-7439-DE48-A1D7-F8455473C16F}" destId="{B9AF70AB-E61B-5E4E-84DB-3800ADC9F65B}" srcOrd="0" destOrd="0" presId="urn:microsoft.com/office/officeart/2005/8/layout/lProcess2"/>
    <dgm:cxn modelId="{B516491D-29CE-454C-A45F-BE11247E095B}" type="presParOf" srcId="{F693C752-7439-DE48-A1D7-F8455473C16F}" destId="{789146D5-D94C-FE49-8FB4-55A14700B1F5}" srcOrd="1" destOrd="0" presId="urn:microsoft.com/office/officeart/2005/8/layout/lProcess2"/>
    <dgm:cxn modelId="{F5C57718-4CD6-423C-B9F2-A70AF972DDE3}" type="presParOf" srcId="{F693C752-7439-DE48-A1D7-F8455473C16F}" destId="{4C1D309C-2D39-114B-82BC-D784B8F8F747}" srcOrd="2" destOrd="0" presId="urn:microsoft.com/office/officeart/2005/8/layout/lProcess2"/>
    <dgm:cxn modelId="{CE580A7B-97F9-405E-A4F3-6973A2BD69EF}" type="presParOf" srcId="{4C1D309C-2D39-114B-82BC-D784B8F8F747}" destId="{4B8BFD60-90A6-EC45-90B0-97ED2F3963FE}" srcOrd="0" destOrd="0" presId="urn:microsoft.com/office/officeart/2005/8/layout/lProcess2"/>
    <dgm:cxn modelId="{F999BF70-D62F-443D-9B32-B63838AD1D04}" type="presParOf" srcId="{4B8BFD60-90A6-EC45-90B0-97ED2F3963FE}" destId="{20069731-283A-3C40-97EC-268AF5ECA615}" srcOrd="0" destOrd="0" presId="urn:microsoft.com/office/officeart/2005/8/layout/lProcess2"/>
    <dgm:cxn modelId="{3AC0EAE1-8698-4E7C-BD8A-EF73C6EFA3EA}" type="presParOf" srcId="{4B8BFD60-90A6-EC45-90B0-97ED2F3963FE}" destId="{60EAA2C8-0634-7346-854F-8810F070FEEA}" srcOrd="1" destOrd="0" presId="urn:microsoft.com/office/officeart/2005/8/layout/lProcess2"/>
    <dgm:cxn modelId="{A00FB4D1-E6F2-47ED-9AC5-ABF2EF4A357D}" type="presParOf" srcId="{4B8BFD60-90A6-EC45-90B0-97ED2F3963FE}" destId="{8388288E-D88F-DE4C-8C1A-A0092D70D71A}" srcOrd="2" destOrd="0" presId="urn:microsoft.com/office/officeart/2005/8/layout/lProcess2"/>
    <dgm:cxn modelId="{EE189EBC-9468-452F-8C71-4DB7555940E6}" type="presParOf" srcId="{4B8BFD60-90A6-EC45-90B0-97ED2F3963FE}" destId="{01FAD142-B159-B746-8EAB-B43D12E9A58A}" srcOrd="3" destOrd="0" presId="urn:microsoft.com/office/officeart/2005/8/layout/lProcess2"/>
    <dgm:cxn modelId="{AC53C1C9-1195-49F6-BC19-786F062CF45E}" type="presParOf" srcId="{4B8BFD60-90A6-EC45-90B0-97ED2F3963FE}" destId="{196A02DB-FBD7-2042-8934-1C42B973AE4B}" srcOrd="4" destOrd="0" presId="urn:microsoft.com/office/officeart/2005/8/layout/lProcess2"/>
    <dgm:cxn modelId="{129DACB9-52A4-42D1-B012-EFA2FE25AA4E}" type="presParOf" srcId="{4B8BFD60-90A6-EC45-90B0-97ED2F3963FE}" destId="{97055C66-BC1D-BC41-86B3-DF92A4141234}" srcOrd="5" destOrd="0" presId="urn:microsoft.com/office/officeart/2005/8/layout/lProcess2"/>
    <dgm:cxn modelId="{52C0EFCD-0347-4DEF-8726-1D12609DEC42}" type="presParOf" srcId="{4B8BFD60-90A6-EC45-90B0-97ED2F3963FE}" destId="{BAACE4C9-E809-2148-8431-3F4EC3BEDC02}" srcOrd="6" destOrd="0" presId="urn:microsoft.com/office/officeart/2005/8/layout/lProcess2"/>
    <dgm:cxn modelId="{4F32429F-920C-4080-A930-6644AB2604FB}" type="presParOf" srcId="{4B8BFD60-90A6-EC45-90B0-97ED2F3963FE}" destId="{D50554F5-CC4D-1548-832B-C7B4E573870C}" srcOrd="7" destOrd="0" presId="urn:microsoft.com/office/officeart/2005/8/layout/lProcess2"/>
    <dgm:cxn modelId="{4EA2531D-B2CA-44A8-A7C0-A3A3211827FA}" type="presParOf" srcId="{4B8BFD60-90A6-EC45-90B0-97ED2F3963FE}" destId="{A12E26B9-5925-1843-9D2D-5A34106865D3}" srcOrd="8"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AA5D8-1880-405D-95E8-828BF852E306}">
      <dsp:nvSpPr>
        <dsp:cNvPr id="0" name=""/>
        <dsp:cNvSpPr/>
      </dsp:nvSpPr>
      <dsp:spPr>
        <a:xfrm>
          <a:off x="540" y="268214"/>
          <a:ext cx="2108049" cy="1264829"/>
        </a:xfrm>
        <a:prstGeom prst="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buNone/>
          </a:pPr>
          <a:r>
            <a:rPr lang="en-US" sz="1300" kern="1200" dirty="0">
              <a:solidFill>
                <a:sysClr val="window" lastClr="FFFFFF"/>
              </a:solidFill>
              <a:latin typeface="Calibri" panose="020F0502020204030204"/>
              <a:ea typeface="+mn-ea"/>
              <a:cs typeface="+mn-cs"/>
            </a:rPr>
            <a:t>Mixed use development would be facilitated.</a:t>
          </a:r>
        </a:p>
      </dsp:txBody>
      <dsp:txXfrm>
        <a:off x="540" y="268214"/>
        <a:ext cx="2108049" cy="1264829"/>
      </dsp:txXfrm>
    </dsp:sp>
    <dsp:sp modelId="{FDFEA9FB-6B67-432A-979E-BCBF5A7BCDAC}">
      <dsp:nvSpPr>
        <dsp:cNvPr id="0" name=""/>
        <dsp:cNvSpPr/>
      </dsp:nvSpPr>
      <dsp:spPr>
        <a:xfrm>
          <a:off x="2319394" y="268214"/>
          <a:ext cx="2108049" cy="1264829"/>
        </a:xfrm>
        <a:prstGeom prst="rect">
          <a:avLst/>
        </a:prstGeom>
        <a:solidFill>
          <a:srgbClr val="ED7D31">
            <a:hueOff val="-291073"/>
            <a:satOff val="-16786"/>
            <a:lumOff val="1726"/>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buNone/>
          </a:pPr>
          <a:r>
            <a:rPr lang="en-US" sz="1300" kern="1200" dirty="0">
              <a:solidFill>
                <a:sysClr val="window" lastClr="FFFFFF"/>
              </a:solidFill>
              <a:latin typeface="Calibri" panose="020F0502020204030204"/>
              <a:ea typeface="+mn-ea"/>
              <a:cs typeface="+mn-cs"/>
            </a:rPr>
            <a:t>Densification would be enabled by policies of ‘infill’ and redevelopment of well-located land,</a:t>
          </a:r>
        </a:p>
      </dsp:txBody>
      <dsp:txXfrm>
        <a:off x="2319394" y="268214"/>
        <a:ext cx="2108049" cy="1264829"/>
      </dsp:txXfrm>
    </dsp:sp>
    <dsp:sp modelId="{AD563D35-AF58-4DAC-97A6-5BD9F8A0FBCB}">
      <dsp:nvSpPr>
        <dsp:cNvPr id="0" name=""/>
        <dsp:cNvSpPr/>
      </dsp:nvSpPr>
      <dsp:spPr>
        <a:xfrm>
          <a:off x="540" y="1743849"/>
          <a:ext cx="2108049" cy="1264829"/>
        </a:xfrm>
        <a:prstGeom prst="rect">
          <a:avLst/>
        </a:prstGeom>
        <a:solidFill>
          <a:srgbClr val="ED7D31">
            <a:hueOff val="-582145"/>
            <a:satOff val="-33571"/>
            <a:lumOff val="3451"/>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buNone/>
          </a:pPr>
          <a:r>
            <a:rPr lang="en-US" sz="1300" kern="1200" dirty="0">
              <a:solidFill>
                <a:sysClr val="window" lastClr="FFFFFF"/>
              </a:solidFill>
              <a:latin typeface="Calibri" panose="020F0502020204030204"/>
              <a:ea typeface="+mn-ea"/>
              <a:cs typeface="+mn-cs"/>
            </a:rPr>
            <a:t>Accommodating mixed residential and mixed income developments. </a:t>
          </a:r>
        </a:p>
      </dsp:txBody>
      <dsp:txXfrm>
        <a:off x="540" y="1743849"/>
        <a:ext cx="2108049" cy="1264829"/>
      </dsp:txXfrm>
    </dsp:sp>
    <dsp:sp modelId="{676B44EB-66C1-4F6A-9A0F-DAB3657BB1A2}">
      <dsp:nvSpPr>
        <dsp:cNvPr id="0" name=""/>
        <dsp:cNvSpPr/>
      </dsp:nvSpPr>
      <dsp:spPr>
        <a:xfrm>
          <a:off x="2319394" y="1743849"/>
          <a:ext cx="2108049" cy="1264829"/>
        </a:xfrm>
        <a:prstGeom prst="rect">
          <a:avLst/>
        </a:prstGeom>
        <a:solidFill>
          <a:srgbClr val="ED7D31">
            <a:hueOff val="-873218"/>
            <a:satOff val="-50357"/>
            <a:lumOff val="5177"/>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buNone/>
          </a:pPr>
          <a:r>
            <a:rPr lang="en-US" sz="1300" kern="1200" dirty="0">
              <a:solidFill>
                <a:sysClr val="window" lastClr="FFFFFF"/>
              </a:solidFill>
              <a:latin typeface="Calibri" panose="020F0502020204030204"/>
              <a:ea typeface="+mn-ea"/>
              <a:cs typeface="+mn-cs"/>
            </a:rPr>
            <a:t>Townships would be redeveloped to improve services and urban amenities there, but also to promote economic development. </a:t>
          </a:r>
        </a:p>
      </dsp:txBody>
      <dsp:txXfrm>
        <a:off x="2319394" y="1743849"/>
        <a:ext cx="2108049" cy="1264829"/>
      </dsp:txXfrm>
    </dsp:sp>
    <dsp:sp modelId="{7C2FB51C-27D7-4222-B9B8-4846A79B1995}">
      <dsp:nvSpPr>
        <dsp:cNvPr id="0" name=""/>
        <dsp:cNvSpPr/>
      </dsp:nvSpPr>
      <dsp:spPr>
        <a:xfrm>
          <a:off x="540" y="3219483"/>
          <a:ext cx="2108049" cy="1264829"/>
        </a:xfrm>
        <a:prstGeom prst="rect">
          <a:avLst/>
        </a:prstGeom>
        <a:solidFill>
          <a:srgbClr val="ED7D31">
            <a:hueOff val="-1164290"/>
            <a:satOff val="-67142"/>
            <a:lumOff val="690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buNone/>
          </a:pPr>
          <a:r>
            <a:rPr lang="en-US" sz="1300" kern="1200" dirty="0">
              <a:solidFill>
                <a:sysClr val="window" lastClr="FFFFFF"/>
              </a:solidFill>
              <a:latin typeface="Calibri" panose="020F0502020204030204"/>
              <a:ea typeface="+mn-ea"/>
              <a:cs typeface="+mn-cs"/>
            </a:rPr>
            <a:t>Former white areas and city </a:t>
          </a:r>
          <a:r>
            <a:rPr lang="en-US" sz="1300" kern="1200" dirty="0" err="1">
              <a:solidFill>
                <a:sysClr val="window" lastClr="FFFFFF"/>
              </a:solidFill>
              <a:latin typeface="Calibri" panose="020F0502020204030204"/>
              <a:ea typeface="+mn-ea"/>
              <a:cs typeface="+mn-cs"/>
            </a:rPr>
            <a:t>centres</a:t>
          </a:r>
          <a:r>
            <a:rPr lang="en-US" sz="1300" kern="1200" dirty="0">
              <a:solidFill>
                <a:sysClr val="window" lastClr="FFFFFF"/>
              </a:solidFill>
              <a:latin typeface="Calibri" panose="020F0502020204030204"/>
              <a:ea typeface="+mn-ea"/>
              <a:cs typeface="+mn-cs"/>
            </a:rPr>
            <a:t> would become more mixed in function, income and race, to make these areas more accessible to those who had been excluded, </a:t>
          </a:r>
        </a:p>
      </dsp:txBody>
      <dsp:txXfrm>
        <a:off x="540" y="3219483"/>
        <a:ext cx="2108049" cy="1264829"/>
      </dsp:txXfrm>
    </dsp:sp>
    <dsp:sp modelId="{96089AED-FC02-4CF7-ACC3-2F7F602ADE6A}">
      <dsp:nvSpPr>
        <dsp:cNvPr id="0" name=""/>
        <dsp:cNvSpPr/>
      </dsp:nvSpPr>
      <dsp:spPr>
        <a:xfrm>
          <a:off x="2319394" y="3219483"/>
          <a:ext cx="2108049" cy="1264829"/>
        </a:xfrm>
        <a:prstGeom prst="rect">
          <a:avLst/>
        </a:prstGeom>
        <a:solidFill>
          <a:srgbClr val="ED7D31">
            <a:hueOff val="-1455363"/>
            <a:satOff val="-83928"/>
            <a:lumOff val="8628"/>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buNone/>
          </a:pPr>
          <a:r>
            <a:rPr lang="en-US" sz="1300" kern="1200" dirty="0">
              <a:solidFill>
                <a:sysClr val="window" lastClr="FFFFFF"/>
              </a:solidFill>
              <a:latin typeface="Calibri" panose="020F0502020204030204"/>
              <a:ea typeface="+mn-ea"/>
              <a:cs typeface="+mn-cs"/>
            </a:rPr>
            <a:t>Spatial planning would move away from its traditional focus on ‘control’ to a more facilitative function, attempting to redress the spatial legacy of the past. </a:t>
          </a:r>
        </a:p>
      </dsp:txBody>
      <dsp:txXfrm>
        <a:off x="2319394" y="3219483"/>
        <a:ext cx="2108049" cy="12648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85A2AF-B7CC-A941-AAB0-024B757E32B2}">
      <dsp:nvSpPr>
        <dsp:cNvPr id="0" name=""/>
        <dsp:cNvSpPr/>
      </dsp:nvSpPr>
      <dsp:spPr>
        <a:xfrm>
          <a:off x="6312" y="0"/>
          <a:ext cx="1164884" cy="3210463"/>
        </a:xfrm>
        <a:prstGeom prst="roundRect">
          <a:avLst>
            <a:gd name="adj" fmla="val 10000"/>
          </a:avLst>
        </a:prstGeom>
        <a:solidFill>
          <a:srgbClr val="216331"/>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Declare and Plan  Priority Development Areas</a:t>
          </a:r>
        </a:p>
      </dsp:txBody>
      <dsp:txXfrm>
        <a:off x="6312" y="0"/>
        <a:ext cx="1164884" cy="963138"/>
      </dsp:txXfrm>
    </dsp:sp>
    <dsp:sp modelId="{B3291BDC-9A70-4247-8313-9022ECB83C3E}">
      <dsp:nvSpPr>
        <dsp:cNvPr id="0" name=""/>
        <dsp:cNvSpPr/>
      </dsp:nvSpPr>
      <dsp:spPr>
        <a:xfrm>
          <a:off x="78423" y="964079"/>
          <a:ext cx="1020662" cy="967998"/>
        </a:xfrm>
        <a:prstGeom prst="roundRect">
          <a:avLst>
            <a:gd name="adj" fmla="val 10000"/>
          </a:avLst>
        </a:prstGeom>
        <a:solidFill>
          <a:schemeClr val="bg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solidFill>
                <a:schemeClr val="tx1"/>
              </a:solidFill>
            </a:rPr>
            <a:t>Legislation (Housing Act, HDA</a:t>
          </a:r>
          <a:r>
            <a:rPr lang="en-US" sz="1200" kern="1200" baseline="0" dirty="0">
              <a:solidFill>
                <a:schemeClr val="tx1"/>
              </a:solidFill>
            </a:rPr>
            <a:t> Act, S</a:t>
          </a:r>
          <a:r>
            <a:rPr lang="en-US" sz="1200" kern="1200" dirty="0">
              <a:solidFill>
                <a:schemeClr val="tx1"/>
              </a:solidFill>
            </a:rPr>
            <a:t>PLUMA</a:t>
          </a:r>
        </a:p>
      </dsp:txBody>
      <dsp:txXfrm>
        <a:off x="106775" y="992431"/>
        <a:ext cx="963958" cy="911294"/>
      </dsp:txXfrm>
    </dsp:sp>
    <dsp:sp modelId="{A3EE5B8A-6B90-4BD7-9F81-AFEEFE3AF8BE}">
      <dsp:nvSpPr>
        <dsp:cNvPr id="0" name=""/>
        <dsp:cNvSpPr/>
      </dsp:nvSpPr>
      <dsp:spPr>
        <a:xfrm>
          <a:off x="122800" y="2081000"/>
          <a:ext cx="931907" cy="967998"/>
        </a:xfrm>
        <a:prstGeom prst="roundRect">
          <a:avLst>
            <a:gd name="adj" fmla="val 10000"/>
          </a:avLst>
        </a:prstGeom>
        <a:solidFill>
          <a:schemeClr val="bg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solidFill>
                <a:schemeClr val="tx1"/>
              </a:solidFill>
            </a:rPr>
            <a:t>Development Plans (Red Book)  </a:t>
          </a:r>
        </a:p>
      </dsp:txBody>
      <dsp:txXfrm>
        <a:off x="150095" y="2108295"/>
        <a:ext cx="877317" cy="913408"/>
      </dsp:txXfrm>
    </dsp:sp>
    <dsp:sp modelId="{5B68A332-67C4-D24F-9FF6-89EA8C7B6449}">
      <dsp:nvSpPr>
        <dsp:cNvPr id="0" name=""/>
        <dsp:cNvSpPr/>
      </dsp:nvSpPr>
      <dsp:spPr>
        <a:xfrm>
          <a:off x="1258562" y="0"/>
          <a:ext cx="1164884" cy="3210463"/>
        </a:xfrm>
        <a:prstGeom prst="roundRect">
          <a:avLst>
            <a:gd name="adj" fmla="val 10000"/>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t>Land Assembly in PHDAs</a:t>
          </a:r>
        </a:p>
      </dsp:txBody>
      <dsp:txXfrm>
        <a:off x="1258562" y="0"/>
        <a:ext cx="1164884" cy="963138"/>
      </dsp:txXfrm>
    </dsp:sp>
    <dsp:sp modelId="{1F0E3F3C-A1BA-5648-BB4F-BE918BD5952B}">
      <dsp:nvSpPr>
        <dsp:cNvPr id="0" name=""/>
        <dsp:cNvSpPr/>
      </dsp:nvSpPr>
      <dsp:spPr>
        <a:xfrm>
          <a:off x="1330673" y="964079"/>
          <a:ext cx="1020662" cy="967998"/>
        </a:xfrm>
        <a:prstGeom prst="roundRect">
          <a:avLst>
            <a:gd name="adj" fmla="val 10000"/>
          </a:avLst>
        </a:prstGeom>
        <a:solidFill>
          <a:schemeClr val="bg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rPr>
            <a:t>Release        </a:t>
          </a:r>
        </a:p>
        <a:p>
          <a:pPr lvl="0" algn="ctr" defTabSz="622300">
            <a:lnSpc>
              <a:spcPct val="90000"/>
            </a:lnSpc>
            <a:spcBef>
              <a:spcPct val="0"/>
            </a:spcBef>
            <a:spcAft>
              <a:spcPct val="35000"/>
            </a:spcAft>
          </a:pPr>
          <a:r>
            <a:rPr lang="en-US" sz="1400" kern="1200" dirty="0">
              <a:solidFill>
                <a:schemeClr val="tx1"/>
              </a:solidFill>
            </a:rPr>
            <a:t>of state-owned land</a:t>
          </a:r>
        </a:p>
      </dsp:txBody>
      <dsp:txXfrm>
        <a:off x="1359025" y="992431"/>
        <a:ext cx="963958" cy="911294"/>
      </dsp:txXfrm>
    </dsp:sp>
    <dsp:sp modelId="{7961641F-23ED-E440-A1FE-BBA05518DE7C}">
      <dsp:nvSpPr>
        <dsp:cNvPr id="0" name=""/>
        <dsp:cNvSpPr/>
      </dsp:nvSpPr>
      <dsp:spPr>
        <a:xfrm>
          <a:off x="1330673" y="2081000"/>
          <a:ext cx="1020662" cy="967998"/>
        </a:xfrm>
        <a:prstGeom prst="roundRect">
          <a:avLst>
            <a:gd name="adj" fmla="val 10000"/>
          </a:avLst>
        </a:prstGeom>
        <a:solidFill>
          <a:schemeClr val="bg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solidFill>
                <a:schemeClr val="tx1"/>
              </a:solidFill>
            </a:rPr>
            <a:t>   Acquire privately owned land (equity, expropriation</a:t>
          </a:r>
        </a:p>
      </dsp:txBody>
      <dsp:txXfrm>
        <a:off x="1359025" y="2109352"/>
        <a:ext cx="963958" cy="911294"/>
      </dsp:txXfrm>
    </dsp:sp>
    <dsp:sp modelId="{E8B80CD3-21D8-5C4E-BE58-FD1442E629AC}">
      <dsp:nvSpPr>
        <dsp:cNvPr id="0" name=""/>
        <dsp:cNvSpPr/>
      </dsp:nvSpPr>
      <dsp:spPr>
        <a:xfrm>
          <a:off x="2510813" y="0"/>
          <a:ext cx="1164884" cy="3210463"/>
        </a:xfrm>
        <a:prstGeom prst="roundRect">
          <a:avLst>
            <a:gd name="adj" fmla="val 10000"/>
          </a:avLst>
        </a:prstGeom>
        <a:solidFill>
          <a:srgbClr val="FF0000"/>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t>Infrastructure</a:t>
          </a:r>
        </a:p>
        <a:p>
          <a:pPr lvl="0" algn="ctr" defTabSz="533400">
            <a:lnSpc>
              <a:spcPct val="90000"/>
            </a:lnSpc>
            <a:spcBef>
              <a:spcPct val="0"/>
            </a:spcBef>
            <a:spcAft>
              <a:spcPct val="35000"/>
            </a:spcAft>
          </a:pPr>
          <a:r>
            <a:rPr lang="en-US" sz="1200" b="1" kern="1200" dirty="0"/>
            <a:t>development</a:t>
          </a:r>
        </a:p>
      </dsp:txBody>
      <dsp:txXfrm>
        <a:off x="2510813" y="0"/>
        <a:ext cx="1164884" cy="963138"/>
      </dsp:txXfrm>
    </dsp:sp>
    <dsp:sp modelId="{C9DA47C2-11AC-A34C-AAD1-575911D1FFEA}">
      <dsp:nvSpPr>
        <dsp:cNvPr id="0" name=""/>
        <dsp:cNvSpPr/>
      </dsp:nvSpPr>
      <dsp:spPr>
        <a:xfrm>
          <a:off x="2582924" y="963746"/>
          <a:ext cx="1020662" cy="371405"/>
        </a:xfrm>
        <a:prstGeom prst="roundRect">
          <a:avLst>
            <a:gd name="adj" fmla="val 10000"/>
          </a:avLst>
        </a:prstGeom>
        <a:solidFill>
          <a:schemeClr val="bg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Transport &amp; Mobility</a:t>
          </a:r>
        </a:p>
      </dsp:txBody>
      <dsp:txXfrm>
        <a:off x="2593802" y="974624"/>
        <a:ext cx="998906" cy="349649"/>
      </dsp:txXfrm>
    </dsp:sp>
    <dsp:sp modelId="{54ABFE8E-D006-B642-BF7C-2F81C8433950}">
      <dsp:nvSpPr>
        <dsp:cNvPr id="0" name=""/>
        <dsp:cNvSpPr/>
      </dsp:nvSpPr>
      <dsp:spPr>
        <a:xfrm>
          <a:off x="2582924" y="1392291"/>
          <a:ext cx="1020662" cy="371405"/>
        </a:xfrm>
        <a:prstGeom prst="roundRect">
          <a:avLst>
            <a:gd name="adj" fmla="val 10000"/>
          </a:avLst>
        </a:prstGeom>
        <a:solidFill>
          <a:schemeClr val="bg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Communication</a:t>
          </a:r>
          <a:r>
            <a:rPr lang="en-US" sz="1100" kern="1200" baseline="0" dirty="0">
              <a:solidFill>
                <a:schemeClr val="tx1"/>
              </a:solidFill>
            </a:rPr>
            <a:t> &amp; Connectivity</a:t>
          </a:r>
          <a:endParaRPr lang="en-US" sz="1100" kern="1200" dirty="0">
            <a:solidFill>
              <a:schemeClr val="tx1"/>
            </a:solidFill>
          </a:endParaRPr>
        </a:p>
      </dsp:txBody>
      <dsp:txXfrm>
        <a:off x="2593802" y="1403169"/>
        <a:ext cx="998906" cy="349649"/>
      </dsp:txXfrm>
    </dsp:sp>
    <dsp:sp modelId="{A99D74E5-ED44-8C46-9ADA-D1B071FE97B6}">
      <dsp:nvSpPr>
        <dsp:cNvPr id="0" name=""/>
        <dsp:cNvSpPr/>
      </dsp:nvSpPr>
      <dsp:spPr>
        <a:xfrm>
          <a:off x="2582924" y="1820836"/>
          <a:ext cx="1020662" cy="371405"/>
        </a:xfrm>
        <a:prstGeom prst="roundRect">
          <a:avLst>
            <a:gd name="adj" fmla="val 10000"/>
          </a:avLst>
        </a:prstGeom>
        <a:solidFill>
          <a:schemeClr val="bg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solidFill>
                <a:schemeClr val="tx1"/>
              </a:solidFill>
            </a:rPr>
            <a:t>Bulk</a:t>
          </a:r>
          <a:r>
            <a:rPr lang="en-US" sz="1200" kern="1200" baseline="0" dirty="0">
              <a:solidFill>
                <a:schemeClr val="tx1"/>
              </a:solidFill>
            </a:rPr>
            <a:t> Infrastructure</a:t>
          </a:r>
        </a:p>
      </dsp:txBody>
      <dsp:txXfrm>
        <a:off x="2593802" y="1831714"/>
        <a:ext cx="998906" cy="349649"/>
      </dsp:txXfrm>
    </dsp:sp>
    <dsp:sp modelId="{A6EDE98B-3B7D-40A2-8A57-8C20069AA1C3}">
      <dsp:nvSpPr>
        <dsp:cNvPr id="0" name=""/>
        <dsp:cNvSpPr/>
      </dsp:nvSpPr>
      <dsp:spPr>
        <a:xfrm>
          <a:off x="2627301" y="2249381"/>
          <a:ext cx="931907" cy="371405"/>
        </a:xfrm>
        <a:prstGeom prst="roundRect">
          <a:avLst>
            <a:gd name="adj" fmla="val 10000"/>
          </a:avLst>
        </a:prstGeom>
        <a:solidFill>
          <a:schemeClr val="bg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baseline="0" dirty="0">
              <a:solidFill>
                <a:schemeClr val="tx1"/>
              </a:solidFill>
            </a:rPr>
            <a:t>Energy </a:t>
          </a:r>
        </a:p>
      </dsp:txBody>
      <dsp:txXfrm>
        <a:off x="2638179" y="2260259"/>
        <a:ext cx="910151" cy="349649"/>
      </dsp:txXfrm>
    </dsp:sp>
    <dsp:sp modelId="{D8EC5BDF-DD5F-472B-AA6C-C5078B814FA3}">
      <dsp:nvSpPr>
        <dsp:cNvPr id="0" name=""/>
        <dsp:cNvSpPr/>
      </dsp:nvSpPr>
      <dsp:spPr>
        <a:xfrm>
          <a:off x="2627301" y="2677926"/>
          <a:ext cx="931907" cy="371405"/>
        </a:xfrm>
        <a:prstGeom prst="roundRect">
          <a:avLst>
            <a:gd name="adj" fmla="val 10000"/>
          </a:avLst>
        </a:prstGeom>
        <a:solidFill>
          <a:schemeClr val="bg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baseline="0" dirty="0">
              <a:solidFill>
                <a:schemeClr val="tx1"/>
              </a:solidFill>
            </a:rPr>
            <a:t>Social Facilities</a:t>
          </a:r>
        </a:p>
      </dsp:txBody>
      <dsp:txXfrm>
        <a:off x="2638179" y="2688804"/>
        <a:ext cx="910151" cy="349649"/>
      </dsp:txXfrm>
    </dsp:sp>
    <dsp:sp modelId="{1AFDCE57-FB6E-44AC-9B77-59854FCC877E}">
      <dsp:nvSpPr>
        <dsp:cNvPr id="0" name=""/>
        <dsp:cNvSpPr/>
      </dsp:nvSpPr>
      <dsp:spPr>
        <a:xfrm>
          <a:off x="3783856" y="0"/>
          <a:ext cx="1164884" cy="3210463"/>
        </a:xfrm>
        <a:prstGeom prst="roundRect">
          <a:avLst>
            <a:gd name="adj" fmla="val 10000"/>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t>Ecological Infrastructure</a:t>
          </a:r>
        </a:p>
      </dsp:txBody>
      <dsp:txXfrm>
        <a:off x="3783856" y="0"/>
        <a:ext cx="1164884" cy="963138"/>
      </dsp:txXfrm>
    </dsp:sp>
    <dsp:sp modelId="{1EF65113-AFAB-4DFB-8576-1C2312B48C6C}">
      <dsp:nvSpPr>
        <dsp:cNvPr id="0" name=""/>
        <dsp:cNvSpPr/>
      </dsp:nvSpPr>
      <dsp:spPr>
        <a:xfrm>
          <a:off x="3879551" y="996187"/>
          <a:ext cx="931907" cy="467696"/>
        </a:xfrm>
        <a:prstGeom prst="roundRect">
          <a:avLst>
            <a:gd name="adj" fmla="val 10000"/>
          </a:avLst>
        </a:prstGeom>
        <a:solidFill>
          <a:schemeClr val="bg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66725">
            <a:lnSpc>
              <a:spcPct val="90000"/>
            </a:lnSpc>
            <a:spcBef>
              <a:spcPct val="0"/>
            </a:spcBef>
            <a:spcAft>
              <a:spcPct val="35000"/>
            </a:spcAft>
          </a:pPr>
          <a:r>
            <a:rPr lang="en-US" sz="1050" kern="1200" dirty="0">
              <a:solidFill>
                <a:schemeClr val="tx1"/>
              </a:solidFill>
            </a:rPr>
            <a:t>Air quality Management </a:t>
          </a:r>
        </a:p>
      </dsp:txBody>
      <dsp:txXfrm>
        <a:off x="3893249" y="1009885"/>
        <a:ext cx="904511" cy="440300"/>
      </dsp:txXfrm>
    </dsp:sp>
    <dsp:sp modelId="{3D340E47-0C72-41BA-84E9-A6D90585DA5A}">
      <dsp:nvSpPr>
        <dsp:cNvPr id="0" name=""/>
        <dsp:cNvSpPr/>
      </dsp:nvSpPr>
      <dsp:spPr>
        <a:xfrm>
          <a:off x="3879551" y="1535837"/>
          <a:ext cx="931907" cy="467696"/>
        </a:xfrm>
        <a:prstGeom prst="roundRect">
          <a:avLst>
            <a:gd name="adj" fmla="val 10000"/>
          </a:avLst>
        </a:prstGeom>
        <a:solidFill>
          <a:schemeClr val="bg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66725">
            <a:lnSpc>
              <a:spcPct val="90000"/>
            </a:lnSpc>
            <a:spcBef>
              <a:spcPct val="0"/>
            </a:spcBef>
            <a:spcAft>
              <a:spcPct val="35000"/>
            </a:spcAft>
          </a:pPr>
          <a:r>
            <a:rPr lang="en-US" sz="1050" kern="1200" dirty="0">
              <a:solidFill>
                <a:schemeClr val="tx1"/>
              </a:solidFill>
            </a:rPr>
            <a:t>Ecological Governance </a:t>
          </a:r>
        </a:p>
      </dsp:txBody>
      <dsp:txXfrm>
        <a:off x="3893249" y="1549535"/>
        <a:ext cx="904511" cy="440300"/>
      </dsp:txXfrm>
    </dsp:sp>
    <dsp:sp modelId="{E6237F75-E279-4B63-9300-45BA37B868C8}">
      <dsp:nvSpPr>
        <dsp:cNvPr id="0" name=""/>
        <dsp:cNvSpPr/>
      </dsp:nvSpPr>
      <dsp:spPr>
        <a:xfrm>
          <a:off x="3879551" y="2042515"/>
          <a:ext cx="931907" cy="467696"/>
        </a:xfrm>
        <a:prstGeom prst="roundRect">
          <a:avLst>
            <a:gd name="adj" fmla="val 10000"/>
          </a:avLst>
        </a:prstGeom>
        <a:solidFill>
          <a:schemeClr val="bg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66725">
            <a:lnSpc>
              <a:spcPct val="90000"/>
            </a:lnSpc>
            <a:spcBef>
              <a:spcPct val="0"/>
            </a:spcBef>
            <a:spcAft>
              <a:spcPct val="35000"/>
            </a:spcAft>
          </a:pPr>
          <a:r>
            <a:rPr lang="en-US" sz="1050" kern="1200" dirty="0">
              <a:solidFill>
                <a:schemeClr val="tx1"/>
              </a:solidFill>
            </a:rPr>
            <a:t>Climate Change </a:t>
          </a:r>
        </a:p>
      </dsp:txBody>
      <dsp:txXfrm>
        <a:off x="3893249" y="2056213"/>
        <a:ext cx="904511" cy="440300"/>
      </dsp:txXfrm>
    </dsp:sp>
    <dsp:sp modelId="{2C391E12-031F-48E5-8E53-5FDAAFE6D493}">
      <dsp:nvSpPr>
        <dsp:cNvPr id="0" name=""/>
        <dsp:cNvSpPr/>
      </dsp:nvSpPr>
      <dsp:spPr>
        <a:xfrm>
          <a:off x="3879551" y="2582165"/>
          <a:ext cx="931907" cy="467696"/>
        </a:xfrm>
        <a:prstGeom prst="roundRect">
          <a:avLst>
            <a:gd name="adj" fmla="val 10000"/>
          </a:avLst>
        </a:prstGeom>
        <a:solidFill>
          <a:schemeClr val="bg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66725">
            <a:lnSpc>
              <a:spcPct val="90000"/>
            </a:lnSpc>
            <a:spcBef>
              <a:spcPct val="0"/>
            </a:spcBef>
            <a:spcAft>
              <a:spcPct val="35000"/>
            </a:spcAft>
          </a:pPr>
          <a:r>
            <a:rPr lang="en-US" sz="1050" kern="1200" dirty="0">
              <a:solidFill>
                <a:schemeClr val="tx1"/>
              </a:solidFill>
            </a:rPr>
            <a:t>Renewables</a:t>
          </a:r>
          <a:endParaRPr lang="en-ZA" sz="1050" kern="1200" dirty="0"/>
        </a:p>
      </dsp:txBody>
      <dsp:txXfrm>
        <a:off x="3893249" y="2595863"/>
        <a:ext cx="904511" cy="440300"/>
      </dsp:txXfrm>
    </dsp:sp>
    <dsp:sp modelId="{A5117DF8-518A-4AF8-977E-A1BD4DEE8557}">
      <dsp:nvSpPr>
        <dsp:cNvPr id="0" name=""/>
        <dsp:cNvSpPr/>
      </dsp:nvSpPr>
      <dsp:spPr>
        <a:xfrm>
          <a:off x="5015313" y="0"/>
          <a:ext cx="1164884" cy="3210463"/>
        </a:xfrm>
        <a:prstGeom prst="roundRect">
          <a:avLst>
            <a:gd name="adj" fmla="val 10000"/>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Economic Development </a:t>
          </a:r>
          <a:endParaRPr lang="en-US" sz="1200" b="1" kern="1200" dirty="0"/>
        </a:p>
      </dsp:txBody>
      <dsp:txXfrm>
        <a:off x="5015313" y="0"/>
        <a:ext cx="1164884" cy="963138"/>
      </dsp:txXfrm>
    </dsp:sp>
    <dsp:sp modelId="{5021D2F1-6A3C-490D-99A6-CD3DD7E40685}">
      <dsp:nvSpPr>
        <dsp:cNvPr id="0" name=""/>
        <dsp:cNvSpPr/>
      </dsp:nvSpPr>
      <dsp:spPr>
        <a:xfrm>
          <a:off x="5131802" y="964143"/>
          <a:ext cx="931907" cy="371405"/>
        </a:xfrm>
        <a:prstGeom prst="roundRect">
          <a:avLst>
            <a:gd name="adj" fmla="val 10000"/>
          </a:avLst>
        </a:prstGeom>
        <a:solidFill>
          <a:schemeClr val="bg2"/>
        </a:solidFill>
        <a:ln>
          <a:solidFill>
            <a:schemeClr val="bg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kern="1200" dirty="0">
              <a:solidFill>
                <a:schemeClr val="tx1"/>
              </a:solidFill>
            </a:rPr>
            <a:t>Local Economy</a:t>
          </a:r>
        </a:p>
      </dsp:txBody>
      <dsp:txXfrm>
        <a:off x="5142680" y="975021"/>
        <a:ext cx="910151" cy="349649"/>
      </dsp:txXfrm>
    </dsp:sp>
    <dsp:sp modelId="{EBE41C7A-F2AA-44CE-A230-82D11E7F1BF6}">
      <dsp:nvSpPr>
        <dsp:cNvPr id="0" name=""/>
        <dsp:cNvSpPr/>
      </dsp:nvSpPr>
      <dsp:spPr>
        <a:xfrm>
          <a:off x="5117888" y="1391761"/>
          <a:ext cx="931907" cy="370610"/>
        </a:xfrm>
        <a:prstGeom prst="roundRect">
          <a:avLst>
            <a:gd name="adj" fmla="val 10000"/>
          </a:avLst>
        </a:prstGeom>
        <a:solidFill>
          <a:schemeClr val="bg2"/>
        </a:solidFill>
        <a:ln>
          <a:solidFill>
            <a:schemeClr val="bg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kern="1200" dirty="0">
              <a:solidFill>
                <a:schemeClr val="tx1"/>
              </a:solidFill>
            </a:rPr>
            <a:t>Small Business  investment promotion</a:t>
          </a:r>
        </a:p>
      </dsp:txBody>
      <dsp:txXfrm>
        <a:off x="5128743" y="1402616"/>
        <a:ext cx="910197" cy="348900"/>
      </dsp:txXfrm>
    </dsp:sp>
    <dsp:sp modelId="{D24FB285-9234-4C7F-A865-B72673CA9F22}">
      <dsp:nvSpPr>
        <dsp:cNvPr id="0" name=""/>
        <dsp:cNvSpPr/>
      </dsp:nvSpPr>
      <dsp:spPr>
        <a:xfrm>
          <a:off x="5131802" y="1820439"/>
          <a:ext cx="931907" cy="371405"/>
        </a:xfrm>
        <a:prstGeom prst="roundRect">
          <a:avLst>
            <a:gd name="adj" fmla="val 10000"/>
          </a:avLst>
        </a:prstGeom>
        <a:solidFill>
          <a:schemeClr val="bg2"/>
        </a:solidFill>
        <a:ln>
          <a:solidFill>
            <a:schemeClr val="bg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66725">
            <a:lnSpc>
              <a:spcPct val="90000"/>
            </a:lnSpc>
            <a:spcBef>
              <a:spcPct val="0"/>
            </a:spcBef>
            <a:spcAft>
              <a:spcPct val="35000"/>
            </a:spcAft>
          </a:pPr>
          <a:r>
            <a:rPr lang="en-US" sz="1050" kern="1200" dirty="0">
              <a:solidFill>
                <a:schemeClr val="tx1"/>
              </a:solidFill>
            </a:rPr>
            <a:t>Incentives </a:t>
          </a:r>
        </a:p>
      </dsp:txBody>
      <dsp:txXfrm>
        <a:off x="5142680" y="1831317"/>
        <a:ext cx="910151" cy="349649"/>
      </dsp:txXfrm>
    </dsp:sp>
    <dsp:sp modelId="{4E7D64A7-D9E7-4338-A9C9-03949422DF50}">
      <dsp:nvSpPr>
        <dsp:cNvPr id="0" name=""/>
        <dsp:cNvSpPr/>
      </dsp:nvSpPr>
      <dsp:spPr>
        <a:xfrm>
          <a:off x="5117888" y="2244581"/>
          <a:ext cx="931907" cy="371405"/>
        </a:xfrm>
        <a:prstGeom prst="roundRect">
          <a:avLst>
            <a:gd name="adj" fmla="val 10000"/>
          </a:avLst>
        </a:prstGeom>
        <a:solidFill>
          <a:schemeClr val="bg2"/>
        </a:solidFill>
        <a:ln>
          <a:solidFill>
            <a:schemeClr val="bg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kern="1200" dirty="0">
              <a:solidFill>
                <a:schemeClr val="tx1"/>
              </a:solidFill>
            </a:rPr>
            <a:t>Transaction Support Services </a:t>
          </a:r>
        </a:p>
      </dsp:txBody>
      <dsp:txXfrm>
        <a:off x="5128766" y="2255459"/>
        <a:ext cx="910151" cy="349649"/>
      </dsp:txXfrm>
    </dsp:sp>
    <dsp:sp modelId="{4D3D3C01-FE4D-4961-8862-F5E4D9C25B12}">
      <dsp:nvSpPr>
        <dsp:cNvPr id="0" name=""/>
        <dsp:cNvSpPr/>
      </dsp:nvSpPr>
      <dsp:spPr>
        <a:xfrm>
          <a:off x="5117888" y="2677529"/>
          <a:ext cx="931907" cy="371405"/>
        </a:xfrm>
        <a:prstGeom prst="roundRect">
          <a:avLst>
            <a:gd name="adj" fmla="val 10000"/>
          </a:avLst>
        </a:prstGeom>
        <a:solidFill>
          <a:schemeClr val="bg2"/>
        </a:solidFill>
        <a:ln>
          <a:solidFill>
            <a:schemeClr val="bg2"/>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kern="1200" dirty="0">
              <a:solidFill>
                <a:schemeClr val="tx1"/>
              </a:solidFill>
            </a:rPr>
            <a:t>Economic Hubs, Industrial Parks, SEZs</a:t>
          </a:r>
          <a:endParaRPr lang="en-ZA" sz="1000" kern="1200" dirty="0"/>
        </a:p>
      </dsp:txBody>
      <dsp:txXfrm>
        <a:off x="5128766" y="2688407"/>
        <a:ext cx="910151" cy="349649"/>
      </dsp:txXfrm>
    </dsp:sp>
    <dsp:sp modelId="{93662D61-0231-4543-A0C9-4960831AEC05}">
      <dsp:nvSpPr>
        <dsp:cNvPr id="0" name=""/>
        <dsp:cNvSpPr/>
      </dsp:nvSpPr>
      <dsp:spPr>
        <a:xfrm>
          <a:off x="6267564" y="0"/>
          <a:ext cx="1164884" cy="3210463"/>
        </a:xfrm>
        <a:prstGeom prst="roundRect">
          <a:avLst>
            <a:gd name="adj" fmla="val 10000"/>
          </a:avLst>
        </a:prstGeom>
        <a:solidFill>
          <a:schemeClr val="tx2"/>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Spatially targeted Public Funding</a:t>
          </a:r>
          <a:endParaRPr lang="en-ZA" sz="1200" kern="1200" dirty="0">
            <a:solidFill>
              <a:schemeClr val="tx1"/>
            </a:solidFill>
          </a:endParaRPr>
        </a:p>
      </dsp:txBody>
      <dsp:txXfrm>
        <a:off x="6267564" y="0"/>
        <a:ext cx="1164884" cy="963138"/>
      </dsp:txXfrm>
    </dsp:sp>
    <dsp:sp modelId="{1D68B2C8-C28D-4E9B-AA7E-0841CC73207A}">
      <dsp:nvSpPr>
        <dsp:cNvPr id="0" name=""/>
        <dsp:cNvSpPr/>
      </dsp:nvSpPr>
      <dsp:spPr>
        <a:xfrm>
          <a:off x="6339675" y="963217"/>
          <a:ext cx="1020662" cy="467696"/>
        </a:xfrm>
        <a:prstGeom prst="roundRect">
          <a:avLst>
            <a:gd name="adj" fmla="val 10000"/>
          </a:avLst>
        </a:prstGeom>
        <a:solidFill>
          <a:schemeClr val="bg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kern="1200" dirty="0">
              <a:solidFill>
                <a:schemeClr val="tx1"/>
              </a:solidFill>
            </a:rPr>
            <a:t>HS Grants</a:t>
          </a:r>
        </a:p>
      </dsp:txBody>
      <dsp:txXfrm>
        <a:off x="6353373" y="976915"/>
        <a:ext cx="993266" cy="440300"/>
      </dsp:txXfrm>
    </dsp:sp>
    <dsp:sp modelId="{BA8279AA-AC1F-4C93-8173-9628115A76DC}">
      <dsp:nvSpPr>
        <dsp:cNvPr id="0" name=""/>
        <dsp:cNvSpPr/>
      </dsp:nvSpPr>
      <dsp:spPr>
        <a:xfrm>
          <a:off x="6339675" y="1502866"/>
          <a:ext cx="1020662" cy="467696"/>
        </a:xfrm>
        <a:prstGeom prst="roundRect">
          <a:avLst>
            <a:gd name="adj" fmla="val 10000"/>
          </a:avLst>
        </a:prstGeom>
        <a:solidFill>
          <a:schemeClr val="bg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kern="1200" dirty="0">
              <a:solidFill>
                <a:schemeClr val="tx1"/>
              </a:solidFill>
            </a:rPr>
            <a:t>Built Environment Grants</a:t>
          </a:r>
        </a:p>
      </dsp:txBody>
      <dsp:txXfrm>
        <a:off x="6353373" y="1516564"/>
        <a:ext cx="993266" cy="440300"/>
      </dsp:txXfrm>
    </dsp:sp>
    <dsp:sp modelId="{0A3FD2D1-216D-46FB-A34B-F22A5AC066F3}">
      <dsp:nvSpPr>
        <dsp:cNvPr id="0" name=""/>
        <dsp:cNvSpPr/>
      </dsp:nvSpPr>
      <dsp:spPr>
        <a:xfrm>
          <a:off x="6339675" y="2042515"/>
          <a:ext cx="1020662" cy="467696"/>
        </a:xfrm>
        <a:prstGeom prst="roundRect">
          <a:avLst>
            <a:gd name="adj" fmla="val 10000"/>
          </a:avLst>
        </a:prstGeom>
        <a:solidFill>
          <a:schemeClr val="bg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kern="1200" dirty="0">
              <a:solidFill>
                <a:schemeClr val="tx1"/>
              </a:solidFill>
            </a:rPr>
            <a:t>Community Development grants</a:t>
          </a:r>
        </a:p>
      </dsp:txBody>
      <dsp:txXfrm>
        <a:off x="6353373" y="2056213"/>
        <a:ext cx="993266" cy="440300"/>
      </dsp:txXfrm>
    </dsp:sp>
    <dsp:sp modelId="{A5F37D79-B038-4E0B-A7B2-6E8376BCDBFC}">
      <dsp:nvSpPr>
        <dsp:cNvPr id="0" name=""/>
        <dsp:cNvSpPr/>
      </dsp:nvSpPr>
      <dsp:spPr>
        <a:xfrm>
          <a:off x="6339675" y="2582165"/>
          <a:ext cx="1020662" cy="467696"/>
        </a:xfrm>
        <a:prstGeom prst="roundRect">
          <a:avLst>
            <a:gd name="adj" fmla="val 10000"/>
          </a:avLst>
        </a:prstGeom>
        <a:solidFill>
          <a:schemeClr val="bg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kern="1200" dirty="0">
              <a:solidFill>
                <a:schemeClr val="tx1"/>
              </a:solidFill>
            </a:rPr>
            <a:t>Economic Dev. Incentives </a:t>
          </a:r>
        </a:p>
      </dsp:txBody>
      <dsp:txXfrm>
        <a:off x="6353373" y="2595863"/>
        <a:ext cx="993266" cy="440300"/>
      </dsp:txXfrm>
    </dsp:sp>
    <dsp:sp modelId="{B9AF70AB-E61B-5E4E-84DB-3800ADC9F65B}">
      <dsp:nvSpPr>
        <dsp:cNvPr id="0" name=""/>
        <dsp:cNvSpPr/>
      </dsp:nvSpPr>
      <dsp:spPr>
        <a:xfrm>
          <a:off x="7519814" y="0"/>
          <a:ext cx="1164884" cy="3210463"/>
        </a:xfrm>
        <a:prstGeom prst="roundRect">
          <a:avLst>
            <a:gd name="adj" fmla="val 10000"/>
          </a:avLst>
        </a:prstGeom>
        <a:solidFill>
          <a:srgbClr val="7030A0"/>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Implementation Institutional Arrangements</a:t>
          </a:r>
        </a:p>
      </dsp:txBody>
      <dsp:txXfrm>
        <a:off x="7519814" y="0"/>
        <a:ext cx="1164884" cy="963138"/>
      </dsp:txXfrm>
    </dsp:sp>
    <dsp:sp modelId="{20069731-283A-3C40-97EC-268AF5ECA615}">
      <dsp:nvSpPr>
        <dsp:cNvPr id="0" name=""/>
        <dsp:cNvSpPr/>
      </dsp:nvSpPr>
      <dsp:spPr>
        <a:xfrm>
          <a:off x="7530992" y="964354"/>
          <a:ext cx="1142527" cy="402993"/>
        </a:xfrm>
        <a:prstGeom prst="roundRect">
          <a:avLst>
            <a:gd name="adj" fmla="val 10000"/>
          </a:avLst>
        </a:prstGeom>
        <a:solidFill>
          <a:schemeClr val="bg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3335" rIns="17780" bIns="13335" numCol="1" spcCol="1270" anchor="ctr" anchorCtr="0">
          <a:noAutofit/>
        </a:bodyPr>
        <a:lstStyle/>
        <a:p>
          <a:pPr lvl="0" algn="ctr" defTabSz="311150">
            <a:lnSpc>
              <a:spcPct val="90000"/>
            </a:lnSpc>
            <a:spcBef>
              <a:spcPct val="0"/>
            </a:spcBef>
            <a:spcAft>
              <a:spcPct val="35000"/>
            </a:spcAft>
          </a:pPr>
          <a:r>
            <a:rPr lang="en-US" sz="700" kern="1200" dirty="0">
              <a:solidFill>
                <a:schemeClr val="tx1"/>
              </a:solidFill>
            </a:rPr>
            <a:t>Multiple  Projects (IRDP, UISP, SH, PHP,</a:t>
          </a:r>
        </a:p>
        <a:p>
          <a:pPr lvl="0" algn="ctr" defTabSz="311150">
            <a:lnSpc>
              <a:spcPct val="90000"/>
            </a:lnSpc>
            <a:spcBef>
              <a:spcPct val="0"/>
            </a:spcBef>
            <a:spcAft>
              <a:spcPct val="35000"/>
            </a:spcAft>
          </a:pPr>
          <a:r>
            <a:rPr lang="en-US" sz="700" kern="1200" dirty="0">
              <a:solidFill>
                <a:schemeClr val="tx1"/>
              </a:solidFill>
            </a:rPr>
            <a:t>Title Deeds, Basic service</a:t>
          </a:r>
        </a:p>
      </dsp:txBody>
      <dsp:txXfrm>
        <a:off x="7542795" y="976157"/>
        <a:ext cx="1118921" cy="379387"/>
      </dsp:txXfrm>
    </dsp:sp>
    <dsp:sp modelId="{8388288E-D88F-DE4C-8C1A-A0092D70D71A}">
      <dsp:nvSpPr>
        <dsp:cNvPr id="0" name=""/>
        <dsp:cNvSpPr/>
      </dsp:nvSpPr>
      <dsp:spPr>
        <a:xfrm>
          <a:off x="7638045" y="1472112"/>
          <a:ext cx="1020662" cy="224402"/>
        </a:xfrm>
        <a:prstGeom prst="roundRect">
          <a:avLst>
            <a:gd name="adj" fmla="val 10000"/>
          </a:avLst>
        </a:prstGeom>
        <a:solidFill>
          <a:schemeClr val="bg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kern="1200" dirty="0">
              <a:solidFill>
                <a:schemeClr val="tx1"/>
              </a:solidFill>
            </a:rPr>
            <a:t>Priority</a:t>
          </a:r>
          <a:r>
            <a:rPr lang="en-US" sz="1000" kern="1200" baseline="0" dirty="0">
              <a:solidFill>
                <a:schemeClr val="tx1"/>
              </a:solidFill>
            </a:rPr>
            <a:t> Area Dev.</a:t>
          </a:r>
          <a:r>
            <a:rPr lang="en-US" sz="1000" kern="1200" dirty="0">
              <a:solidFill>
                <a:schemeClr val="tx1"/>
              </a:solidFill>
            </a:rPr>
            <a:t> SPV</a:t>
          </a:r>
        </a:p>
      </dsp:txBody>
      <dsp:txXfrm>
        <a:off x="7644618" y="1478685"/>
        <a:ext cx="1007516" cy="211256"/>
      </dsp:txXfrm>
    </dsp:sp>
    <dsp:sp modelId="{196A02DB-FBD7-2042-8934-1C42B973AE4B}">
      <dsp:nvSpPr>
        <dsp:cNvPr id="0" name=""/>
        <dsp:cNvSpPr/>
      </dsp:nvSpPr>
      <dsp:spPr>
        <a:xfrm>
          <a:off x="7591925" y="1715747"/>
          <a:ext cx="1020662" cy="402993"/>
        </a:xfrm>
        <a:prstGeom prst="roundRect">
          <a:avLst>
            <a:gd name="adj" fmla="val 10000"/>
          </a:avLst>
        </a:prstGeom>
        <a:solidFill>
          <a:schemeClr val="bg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15240" rIns="20320" bIns="15240" numCol="1" spcCol="1270" anchor="ctr" anchorCtr="0">
          <a:noAutofit/>
        </a:bodyPr>
        <a:lstStyle/>
        <a:p>
          <a:pPr lvl="0" algn="ctr" defTabSz="355600">
            <a:lnSpc>
              <a:spcPct val="90000"/>
            </a:lnSpc>
            <a:spcBef>
              <a:spcPct val="0"/>
            </a:spcBef>
            <a:spcAft>
              <a:spcPct val="35000"/>
            </a:spcAft>
          </a:pPr>
          <a:r>
            <a:rPr lang="en-US" sz="800" kern="1200" baseline="0" dirty="0">
              <a:solidFill>
                <a:schemeClr val="tx1"/>
              </a:solidFill>
            </a:rPr>
            <a:t>Public sector Project Manager</a:t>
          </a:r>
        </a:p>
        <a:p>
          <a:pPr lvl="0" algn="ctr" defTabSz="355600">
            <a:lnSpc>
              <a:spcPct val="90000"/>
            </a:lnSpc>
            <a:spcBef>
              <a:spcPct val="0"/>
            </a:spcBef>
            <a:spcAft>
              <a:spcPct val="35000"/>
            </a:spcAft>
          </a:pPr>
          <a:r>
            <a:rPr lang="en-US" sz="800" kern="1200" baseline="0" dirty="0">
              <a:solidFill>
                <a:schemeClr val="tx1"/>
              </a:solidFill>
            </a:rPr>
            <a:t>(HDA et al.) </a:t>
          </a:r>
          <a:endParaRPr lang="en-US" sz="800" kern="1200" dirty="0">
            <a:solidFill>
              <a:schemeClr val="tx1"/>
            </a:solidFill>
          </a:endParaRPr>
        </a:p>
      </dsp:txBody>
      <dsp:txXfrm>
        <a:off x="7603728" y="1727550"/>
        <a:ext cx="997056" cy="379387"/>
      </dsp:txXfrm>
    </dsp:sp>
    <dsp:sp modelId="{BAACE4C9-E809-2148-8431-3F4EC3BEDC02}">
      <dsp:nvSpPr>
        <dsp:cNvPr id="0" name=""/>
        <dsp:cNvSpPr/>
      </dsp:nvSpPr>
      <dsp:spPr>
        <a:xfrm>
          <a:off x="7591925" y="2180739"/>
          <a:ext cx="1020662" cy="402993"/>
        </a:xfrm>
        <a:prstGeom prst="roundRect">
          <a:avLst>
            <a:gd name="adj" fmla="val 10000"/>
          </a:avLst>
        </a:prstGeom>
        <a:solidFill>
          <a:schemeClr val="bg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kern="1200" dirty="0">
              <a:solidFill>
                <a:schemeClr val="tx1"/>
              </a:solidFill>
            </a:rPr>
            <a:t>Public sector funds manager (HSDB et al)</a:t>
          </a:r>
        </a:p>
      </dsp:txBody>
      <dsp:txXfrm>
        <a:off x="7603728" y="2192542"/>
        <a:ext cx="997056" cy="379387"/>
      </dsp:txXfrm>
    </dsp:sp>
    <dsp:sp modelId="{A12E26B9-5925-1843-9D2D-5A34106865D3}">
      <dsp:nvSpPr>
        <dsp:cNvPr id="0" name=""/>
        <dsp:cNvSpPr/>
      </dsp:nvSpPr>
      <dsp:spPr>
        <a:xfrm>
          <a:off x="7591925" y="2645731"/>
          <a:ext cx="1020662" cy="402993"/>
        </a:xfrm>
        <a:prstGeom prst="roundRect">
          <a:avLst>
            <a:gd name="adj" fmla="val 10000"/>
          </a:avLst>
        </a:prstGeom>
        <a:solidFill>
          <a:schemeClr val="bg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Private sector developers &amp; Investors</a:t>
          </a:r>
        </a:p>
      </dsp:txBody>
      <dsp:txXfrm>
        <a:off x="7603728" y="2657534"/>
        <a:ext cx="997056" cy="37938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ea typeface="ＭＳ Ｐゴシック" pitchFamily="34" charset="-128"/>
              </a:defRPr>
            </a:lvl1pPr>
          </a:lstStyle>
          <a:p>
            <a:pPr>
              <a:defRPr/>
            </a:pPr>
            <a:fld id="{F02AB834-235F-4096-B1EA-6B1CB0AD3703}" type="datetime1">
              <a:rPr lang="en-ZA"/>
              <a:pPr>
                <a:defRPr/>
              </a:pPr>
              <a:t>2023/02/07</a:t>
            </a:fld>
            <a:endParaRPr lang="en-Z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46CBB67-BE14-4743-8F06-0EDA0DB68E2C}" type="slidenum">
              <a:rPr lang="en-ZA"/>
              <a:pPr/>
              <a:t>‹#›</a:t>
            </a:fld>
            <a:endParaRPr lang="en-ZA"/>
          </a:p>
        </p:txBody>
      </p:sp>
    </p:spTree>
    <p:extLst>
      <p:ext uri="{BB962C8B-B14F-4D97-AF65-F5344CB8AC3E}">
        <p14:creationId xmlns:p14="http://schemas.microsoft.com/office/powerpoint/2010/main" val="900446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ea typeface="ＭＳ Ｐゴシック" pitchFamily="34" charset="-128"/>
              </a:defRPr>
            </a:lvl1pPr>
          </a:lstStyle>
          <a:p>
            <a:pPr>
              <a:defRPr/>
            </a:pPr>
            <a:fld id="{0669B451-CD85-42AF-ADDA-2B6B39FD9EF5}" type="datetime1">
              <a:rPr lang="en-ZA"/>
              <a:pPr>
                <a:defRPr/>
              </a:pPr>
              <a:t>2023/02/07</a:t>
            </a:fld>
            <a:endParaRPr lang="en-ZA"/>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320C25B-B5D7-4D7E-ACE6-6803A2C841B2}" type="slidenum">
              <a:rPr lang="en-ZA"/>
              <a:pPr/>
              <a:t>‹#›</a:t>
            </a:fld>
            <a:endParaRPr lang="en-ZA"/>
          </a:p>
        </p:txBody>
      </p:sp>
    </p:spTree>
    <p:extLst>
      <p:ext uri="{BB962C8B-B14F-4D97-AF65-F5344CB8AC3E}">
        <p14:creationId xmlns:p14="http://schemas.microsoft.com/office/powerpoint/2010/main" val="213181339"/>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F320C25B-B5D7-4D7E-ACE6-6803A2C841B2}" type="slidenum">
              <a:rPr lang="en-ZA" smtClean="0"/>
              <a:pPr/>
              <a:t>3</a:t>
            </a:fld>
            <a:endParaRPr lang="en-ZA"/>
          </a:p>
        </p:txBody>
      </p:sp>
    </p:spTree>
    <p:extLst>
      <p:ext uri="{BB962C8B-B14F-4D97-AF65-F5344CB8AC3E}">
        <p14:creationId xmlns:p14="http://schemas.microsoft.com/office/powerpoint/2010/main" val="21628729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ENTERING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36C452F-0466-BF45-AABD-8C6B986E142C}"/>
              </a:ext>
            </a:extLst>
          </p:cNvPr>
          <p:cNvPicPr>
            <a:picLocks noChangeAspect="1"/>
          </p:cNvPicPr>
          <p:nvPr/>
        </p:nvPicPr>
        <p:blipFill>
          <a:blip r:embed="rId2" cstate="email">
            <a:alphaModFix amt="61000"/>
            <a:extLst>
              <a:ext uri="{28A0092B-C50C-407E-A947-70E740481C1C}">
                <a14:useLocalDpi xmlns:a14="http://schemas.microsoft.com/office/drawing/2010/main"/>
              </a:ext>
            </a:extLst>
          </a:blip>
          <a:stretch>
            <a:fillRect/>
          </a:stretch>
        </p:blipFill>
        <p:spPr>
          <a:xfrm rot="20675068">
            <a:off x="7015239" y="810496"/>
            <a:ext cx="8990728" cy="4764979"/>
          </a:xfrm>
          <a:prstGeom prst="rect">
            <a:avLst/>
          </a:prstGeom>
        </p:spPr>
      </p:pic>
      <p:sp>
        <p:nvSpPr>
          <p:cNvPr id="6" name="Rounded Rectangle 5">
            <a:extLst>
              <a:ext uri="{FF2B5EF4-FFF2-40B4-BE49-F238E27FC236}">
                <a16:creationId xmlns:a16="http://schemas.microsoft.com/office/drawing/2014/main" id="{CDEF047D-868F-EA45-BE9D-224645CEB79A}"/>
              </a:ext>
            </a:extLst>
          </p:cNvPr>
          <p:cNvSpPr/>
          <p:nvPr/>
        </p:nvSpPr>
        <p:spPr>
          <a:xfrm rot="1837372">
            <a:off x="6991975" y="2493553"/>
            <a:ext cx="2805583" cy="2533650"/>
          </a:xfrm>
          <a:prstGeom prst="roundRect">
            <a:avLst>
              <a:gd name="adj" fmla="val 0"/>
            </a:avLst>
          </a:prstGeom>
          <a:solidFill>
            <a:srgbClr val="CFB866"/>
          </a:solidFill>
          <a:ln w="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p>
        </p:txBody>
      </p:sp>
      <p:sp>
        <p:nvSpPr>
          <p:cNvPr id="8" name="Rounded Rectangle 7">
            <a:extLst>
              <a:ext uri="{FF2B5EF4-FFF2-40B4-BE49-F238E27FC236}">
                <a16:creationId xmlns:a16="http://schemas.microsoft.com/office/drawing/2014/main" id="{B3E9546B-5E50-CB44-916D-A579A103C1DE}"/>
              </a:ext>
            </a:extLst>
          </p:cNvPr>
          <p:cNvSpPr/>
          <p:nvPr/>
        </p:nvSpPr>
        <p:spPr>
          <a:xfrm rot="1800000">
            <a:off x="7066506" y="-1448358"/>
            <a:ext cx="3951789" cy="6302860"/>
          </a:xfrm>
          <a:prstGeom prst="roundRect">
            <a:avLst>
              <a:gd name="adj" fmla="val 0"/>
            </a:avLst>
          </a:prstGeom>
          <a:blipFill dpi="0" rotWithShape="0">
            <a:blip r:embed="rId3" cstate="email">
              <a:extLst>
                <a:ext uri="{28A0092B-C50C-407E-A947-70E740481C1C}">
                  <a14:useLocalDpi xmlns:a14="http://schemas.microsoft.com/office/drawing/2010/main"/>
                </a:ext>
              </a:extLst>
            </a:blip>
            <a:srcRect/>
            <a:stretch>
              <a:fillRect t="3000"/>
            </a:stretch>
          </a:blip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sp>
        <p:nvSpPr>
          <p:cNvPr id="9" name="Rounded Rectangle 8">
            <a:extLst>
              <a:ext uri="{FF2B5EF4-FFF2-40B4-BE49-F238E27FC236}">
                <a16:creationId xmlns:a16="http://schemas.microsoft.com/office/drawing/2014/main" id="{95BD2D4D-B90E-6742-A304-468A56FEDCD7}"/>
              </a:ext>
            </a:extLst>
          </p:cNvPr>
          <p:cNvSpPr/>
          <p:nvPr/>
        </p:nvSpPr>
        <p:spPr>
          <a:xfrm rot="1800000">
            <a:off x="8430865" y="2611536"/>
            <a:ext cx="3247895" cy="2475693"/>
          </a:xfrm>
          <a:prstGeom prst="roundRect">
            <a:avLst>
              <a:gd name="adj" fmla="val 0"/>
            </a:avLst>
          </a:prstGeom>
          <a:blipFill dpi="0" rotWithShape="0">
            <a:blip r:embed="rId4" cstate="email">
              <a:extLst>
                <a:ext uri="{28A0092B-C50C-407E-A947-70E740481C1C}">
                  <a14:useLocalDpi xmlns:a14="http://schemas.microsoft.com/office/drawing/2010/main"/>
                </a:ext>
              </a:extLst>
            </a:blip>
            <a:srcRect/>
            <a:stretch>
              <a:fillRect t="3000"/>
            </a:stretch>
          </a:blip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sp>
        <p:nvSpPr>
          <p:cNvPr id="10" name="TextBox 14">
            <a:extLst>
              <a:ext uri="{FF2B5EF4-FFF2-40B4-BE49-F238E27FC236}">
                <a16:creationId xmlns:a16="http://schemas.microsoft.com/office/drawing/2014/main" id="{AB2DA2FC-D21F-C548-8311-AA730F84B90C}"/>
              </a:ext>
            </a:extLst>
          </p:cNvPr>
          <p:cNvSpPr txBox="1">
            <a:spLocks noChangeArrowheads="1"/>
          </p:cNvSpPr>
          <p:nvPr/>
        </p:nvSpPr>
        <p:spPr bwMode="auto">
          <a:xfrm>
            <a:off x="1310218" y="6292851"/>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400"/>
          </a:p>
        </p:txBody>
      </p:sp>
      <p:sp>
        <p:nvSpPr>
          <p:cNvPr id="3" name="Subtitle 2"/>
          <p:cNvSpPr>
            <a:spLocks noGrp="1"/>
          </p:cNvSpPr>
          <p:nvPr>
            <p:ph type="subTitle" idx="1"/>
          </p:nvPr>
        </p:nvSpPr>
        <p:spPr>
          <a:xfrm>
            <a:off x="824193" y="2286000"/>
            <a:ext cx="3646208" cy="685800"/>
          </a:xfrm>
        </p:spPr>
        <p:txBody>
          <a:bodyPr/>
          <a:lstStyle>
            <a:lvl1pPr marL="0" indent="0" algn="l">
              <a:buNone/>
              <a:defRPr sz="1800" baseline="0">
                <a:solidFill>
                  <a:srgbClr val="E9781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12800" y="1220804"/>
            <a:ext cx="5181601" cy="1065196"/>
          </a:xfrm>
        </p:spPr>
        <p:txBody>
          <a:bodyPr/>
          <a:lstStyle>
            <a:lvl1pPr algn="l">
              <a:defRPr sz="2600" b="1" i="0" cap="all" baseline="0">
                <a:solidFill>
                  <a:srgbClr val="00592B"/>
                </a:solidFill>
              </a:defRPr>
            </a:lvl1pPr>
          </a:lstStyle>
          <a:p>
            <a:r>
              <a:rPr lang="en-US"/>
              <a:t>Click to edit Master title style</a:t>
            </a:r>
            <a:endParaRPr lang="en-US" dirty="0"/>
          </a:p>
        </p:txBody>
      </p:sp>
    </p:spTree>
    <p:extLst>
      <p:ext uri="{BB962C8B-B14F-4D97-AF65-F5344CB8AC3E}">
        <p14:creationId xmlns:p14="http://schemas.microsoft.com/office/powerpoint/2010/main" val="385471172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2628" y="276930"/>
            <a:ext cx="1123369" cy="780176"/>
          </a:xfrm>
          <a:prstGeom prst="rect">
            <a:avLst/>
          </a:prstGeom>
          <a:ln>
            <a:noFill/>
          </a:ln>
        </p:spPr>
      </p:pic>
      <p:sp>
        <p:nvSpPr>
          <p:cNvPr id="9" name="Title 1"/>
          <p:cNvSpPr>
            <a:spLocks noGrp="1"/>
          </p:cNvSpPr>
          <p:nvPr>
            <p:ph type="title" hasCustomPrompt="1"/>
          </p:nvPr>
        </p:nvSpPr>
        <p:spPr>
          <a:xfrm>
            <a:off x="476006" y="276930"/>
            <a:ext cx="5433665" cy="681038"/>
          </a:xfrm>
        </p:spPr>
        <p:txBody>
          <a:bodyPr anchor="t">
            <a:noAutofit/>
          </a:bodyPr>
          <a:lstStyle>
            <a:lvl1pPr algn="l" defTabSz="457200">
              <a:defRPr sz="2700" b="1" i="0" cap="none">
                <a:latin typeface="Franklin Gothic Demi Cond" panose="020B0603020102020204" pitchFamily="34" charset="0"/>
              </a:defRPr>
            </a:lvl1pPr>
          </a:lstStyle>
          <a:p>
            <a:pPr defTabSz="457200"/>
            <a:r>
              <a:rPr lang="en-US" sz="3000" b="1" dirty="0">
                <a:solidFill>
                  <a:srgbClr val="1F497D"/>
                </a:solidFill>
                <a:latin typeface="Gotham Bold" panose="02000504050000020004" pitchFamily="2" charset="0"/>
              </a:rPr>
              <a:t>TITLE</a:t>
            </a:r>
            <a:endParaRPr lang="en-ZA" sz="3000" b="1" dirty="0">
              <a:solidFill>
                <a:srgbClr val="1F497D"/>
              </a:solidFill>
              <a:latin typeface="Gotham Bold" panose="02000504050000020004" pitchFamily="2" charset="0"/>
            </a:endParaRP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5309777" y="-2877016"/>
            <a:ext cx="6882223" cy="9735015"/>
          </a:xfrm>
          <a:prstGeom prst="rect">
            <a:avLst/>
          </a:prstGeom>
        </p:spPr>
      </p:pic>
    </p:spTree>
    <p:extLst>
      <p:ext uri="{BB962C8B-B14F-4D97-AF65-F5344CB8AC3E}">
        <p14:creationId xmlns:p14="http://schemas.microsoft.com/office/powerpoint/2010/main" val="3795949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D80294-9322-494D-B07E-3FCAD2AD6EC4}" type="datetimeFigureOut">
              <a:rPr lang="en-ZA" smtClean="0"/>
              <a:t>2023/02/07</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54408E00-28A9-4B56-BDBD-68117A4558E9}" type="slidenum">
              <a:rPr lang="en-ZA" smtClean="0"/>
              <a:t>‹#›</a:t>
            </a:fld>
            <a:endParaRPr lang="en-ZA"/>
          </a:p>
        </p:txBody>
      </p:sp>
    </p:spTree>
    <p:extLst>
      <p:ext uri="{BB962C8B-B14F-4D97-AF65-F5344CB8AC3E}">
        <p14:creationId xmlns:p14="http://schemas.microsoft.com/office/powerpoint/2010/main" val="1560115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1">
            <a:extLst>
              <a:ext uri="{FF2B5EF4-FFF2-40B4-BE49-F238E27FC236}">
                <a16:creationId xmlns:a16="http://schemas.microsoft.com/office/drawing/2014/main" id="{062BB24B-4822-9948-A8EB-B591B9157672}"/>
              </a:ext>
            </a:extLst>
          </p:cNvPr>
          <p:cNvSpPr>
            <a:spLocks noGrp="1"/>
          </p:cNvSpPr>
          <p:nvPr>
            <p:ph type="sldNum" sz="quarter" idx="10"/>
          </p:nvPr>
        </p:nvSpPr>
        <p:spPr/>
        <p:txBody>
          <a:bodyPr/>
          <a:lstStyle>
            <a:lvl1pPr>
              <a:defRPr/>
            </a:lvl1pPr>
          </a:lstStyle>
          <a:p>
            <a:fld id="{A593F5C8-33C4-43F4-8D7C-DC03F0B16313}" type="slidenum">
              <a:rPr lang="en-ZA" smtClean="0"/>
              <a:pPr/>
              <a:t>‹#›</a:t>
            </a:fld>
            <a:endParaRPr lang="en-ZA"/>
          </a:p>
        </p:txBody>
      </p:sp>
      <p:sp>
        <p:nvSpPr>
          <p:cNvPr id="5" name="Footer Placeholder 2">
            <a:extLst>
              <a:ext uri="{FF2B5EF4-FFF2-40B4-BE49-F238E27FC236}">
                <a16:creationId xmlns:a16="http://schemas.microsoft.com/office/drawing/2014/main" id="{46F0ED8C-2D2F-F747-93CD-7AB6BF7E3119}"/>
              </a:ext>
            </a:extLst>
          </p:cNvPr>
          <p:cNvSpPr>
            <a:spLocks noGrp="1"/>
          </p:cNvSpPr>
          <p:nvPr>
            <p:ph type="ftr" sz="quarter" idx="11"/>
          </p:nvPr>
        </p:nvSpPr>
        <p:spPr/>
        <p:txBody>
          <a:bodyPr/>
          <a:lstStyle>
            <a:lvl1pPr>
              <a:defRPr/>
            </a:lvl1pPr>
          </a:lstStyle>
          <a:p>
            <a:pPr>
              <a:defRPr/>
            </a:pPr>
            <a:endParaRPr lang="en-US"/>
          </a:p>
        </p:txBody>
      </p:sp>
      <p:sp>
        <p:nvSpPr>
          <p:cNvPr id="6" name="Date Placeholder 3">
            <a:extLst>
              <a:ext uri="{FF2B5EF4-FFF2-40B4-BE49-F238E27FC236}">
                <a16:creationId xmlns:a16="http://schemas.microsoft.com/office/drawing/2014/main" id="{2EA454DC-B33A-A142-A3CC-F3A6EEF97128}"/>
              </a:ext>
            </a:extLst>
          </p:cNvPr>
          <p:cNvSpPr>
            <a:spLocks noGrp="1"/>
          </p:cNvSpPr>
          <p:nvPr>
            <p:ph type="dt" sz="half" idx="12"/>
          </p:nvPr>
        </p:nvSpPr>
        <p:spPr/>
        <p:txBody>
          <a:bodyPr/>
          <a:lstStyle>
            <a:lvl1pPr>
              <a:defRPr/>
            </a:lvl1pPr>
          </a:lstStyle>
          <a:p>
            <a:pPr>
              <a:defRPr/>
            </a:pPr>
            <a:fld id="{4E3CCFB1-9811-4989-A741-F6CC88A8B7BD}" type="datetime1">
              <a:rPr lang="en-ZA" smtClean="0"/>
              <a:pPr>
                <a:defRPr/>
              </a:pPr>
              <a:t>2023/02/07</a:t>
            </a:fld>
            <a:endParaRPr lang="en-ZA"/>
          </a:p>
        </p:txBody>
      </p:sp>
    </p:spTree>
    <p:extLst>
      <p:ext uri="{BB962C8B-B14F-4D97-AF65-F5344CB8AC3E}">
        <p14:creationId xmlns:p14="http://schemas.microsoft.com/office/powerpoint/2010/main" val="168171111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ICTUR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5867400"/>
          </a:xfrm>
        </p:spPr>
        <p:txBody>
          <a:bodyPr/>
          <a:lstStyle>
            <a:lvl1pPr marL="0" indent="0">
              <a:buNone/>
              <a:defRPr sz="3200"/>
            </a:lvl1pPr>
          </a:lstStyle>
          <a:p>
            <a:pPr lvl="0"/>
            <a:r>
              <a:rPr lang="en-US" noProof="0"/>
              <a:t>Click icon to add picture</a:t>
            </a:r>
            <a:endParaRPr lang="en-US" noProof="0" dirty="0"/>
          </a:p>
        </p:txBody>
      </p:sp>
      <p:sp>
        <p:nvSpPr>
          <p:cNvPr id="7" name="Title 6"/>
          <p:cNvSpPr>
            <a:spLocks noGrp="1"/>
          </p:cNvSpPr>
          <p:nvPr>
            <p:ph type="title"/>
          </p:nvPr>
        </p:nvSpPr>
        <p:spPr>
          <a:xfrm>
            <a:off x="978496" y="3429000"/>
            <a:ext cx="5320704" cy="1219200"/>
          </a:xfrm>
          <a:solidFill>
            <a:srgbClr val="216331"/>
          </a:solidFill>
        </p:spPr>
        <p:txBody>
          <a:bodyPr/>
          <a:lstStyle>
            <a:lvl1pPr algn="l">
              <a:defRPr sz="2800" cap="all"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78496" y="4648200"/>
            <a:ext cx="5320704" cy="381000"/>
          </a:xfrm>
          <a:solidFill>
            <a:srgbClr val="216331"/>
          </a:solidFill>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Slide Number Placeholder 1">
            <a:extLst>
              <a:ext uri="{FF2B5EF4-FFF2-40B4-BE49-F238E27FC236}">
                <a16:creationId xmlns:a16="http://schemas.microsoft.com/office/drawing/2014/main" id="{E91659F4-7912-4840-A3EE-B14947DCAFB5}"/>
              </a:ext>
            </a:extLst>
          </p:cNvPr>
          <p:cNvSpPr>
            <a:spLocks noGrp="1"/>
          </p:cNvSpPr>
          <p:nvPr>
            <p:ph type="sldNum" sz="quarter" idx="11"/>
          </p:nvPr>
        </p:nvSpPr>
        <p:spPr/>
        <p:txBody>
          <a:bodyPr/>
          <a:lstStyle>
            <a:lvl1pPr>
              <a:defRPr/>
            </a:lvl1pPr>
          </a:lstStyle>
          <a:p>
            <a:fld id="{BA5EADE6-2272-4DAB-B60F-C566C661D0A8}" type="slidenum">
              <a:rPr lang="en-ZA" smtClean="0"/>
              <a:pPr/>
              <a:t>‹#›</a:t>
            </a:fld>
            <a:endParaRPr lang="en-ZA"/>
          </a:p>
        </p:txBody>
      </p:sp>
      <p:sp>
        <p:nvSpPr>
          <p:cNvPr id="8" name="Footer Placeholder 2">
            <a:extLst>
              <a:ext uri="{FF2B5EF4-FFF2-40B4-BE49-F238E27FC236}">
                <a16:creationId xmlns:a16="http://schemas.microsoft.com/office/drawing/2014/main" id="{65949009-5964-0348-BF2F-303C0FFE9B07}"/>
              </a:ext>
            </a:extLst>
          </p:cNvPr>
          <p:cNvSpPr>
            <a:spLocks noGrp="1"/>
          </p:cNvSpPr>
          <p:nvPr>
            <p:ph type="ftr" sz="quarter" idx="12"/>
          </p:nvPr>
        </p:nvSpPr>
        <p:spPr/>
        <p:txBody>
          <a:bodyPr/>
          <a:lstStyle>
            <a:lvl1pPr>
              <a:defRPr/>
            </a:lvl1pPr>
          </a:lstStyle>
          <a:p>
            <a:pPr>
              <a:defRPr/>
            </a:pPr>
            <a:endParaRPr lang="en-US"/>
          </a:p>
        </p:txBody>
      </p:sp>
      <p:sp>
        <p:nvSpPr>
          <p:cNvPr id="9" name="Date Placeholder 3">
            <a:extLst>
              <a:ext uri="{FF2B5EF4-FFF2-40B4-BE49-F238E27FC236}">
                <a16:creationId xmlns:a16="http://schemas.microsoft.com/office/drawing/2014/main" id="{25E528CC-4D1B-B440-9E4C-2F96A0E77920}"/>
              </a:ext>
            </a:extLst>
          </p:cNvPr>
          <p:cNvSpPr>
            <a:spLocks noGrp="1"/>
          </p:cNvSpPr>
          <p:nvPr>
            <p:ph type="dt" sz="half" idx="13"/>
          </p:nvPr>
        </p:nvSpPr>
        <p:spPr/>
        <p:txBody>
          <a:bodyPr/>
          <a:lstStyle>
            <a:lvl1pPr>
              <a:defRPr/>
            </a:lvl1pPr>
          </a:lstStyle>
          <a:p>
            <a:pPr>
              <a:defRPr/>
            </a:pPr>
            <a:fld id="{3209BBB4-546C-4B04-8BE8-F9C66BA803D0}" type="datetime1">
              <a:rPr lang="en-ZA" smtClean="0"/>
              <a:pPr>
                <a:defRPr/>
              </a:pPr>
              <a:t>2023/02/07</a:t>
            </a:fld>
            <a:endParaRPr lang="en-ZA"/>
          </a:p>
        </p:txBody>
      </p:sp>
    </p:spTree>
    <p:extLst>
      <p:ext uri="{BB962C8B-B14F-4D97-AF65-F5344CB8AC3E}">
        <p14:creationId xmlns:p14="http://schemas.microsoft.com/office/powerpoint/2010/main" val="211913850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HANK YOU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352D6A-33DC-7F48-8A51-B1CB07F518B1}"/>
              </a:ext>
            </a:extLst>
          </p:cNvPr>
          <p:cNvSpPr>
            <a:spLocks noGrp="1"/>
          </p:cNvSpPr>
          <p:nvPr>
            <p:ph type="sldNum" sz="quarter" idx="10"/>
          </p:nvPr>
        </p:nvSpPr>
        <p:spPr/>
        <p:txBody>
          <a:bodyPr/>
          <a:lstStyle>
            <a:lvl1pPr>
              <a:defRPr/>
            </a:lvl1pPr>
          </a:lstStyle>
          <a:p>
            <a:fld id="{25C3B47A-18E5-46B9-8BD2-B348FC0A774F}" type="slidenum">
              <a:rPr lang="en-ZA" smtClean="0"/>
              <a:pPr/>
              <a:t>‹#›</a:t>
            </a:fld>
            <a:endParaRPr lang="en-ZA"/>
          </a:p>
        </p:txBody>
      </p:sp>
      <p:sp>
        <p:nvSpPr>
          <p:cNvPr id="3" name="Footer Placeholder 2">
            <a:extLst>
              <a:ext uri="{FF2B5EF4-FFF2-40B4-BE49-F238E27FC236}">
                <a16:creationId xmlns:a16="http://schemas.microsoft.com/office/drawing/2014/main" id="{F4770352-DE10-EE4F-893E-262BB3A6458D}"/>
              </a:ext>
            </a:extLst>
          </p:cNvPr>
          <p:cNvSpPr>
            <a:spLocks noGrp="1"/>
          </p:cNvSpPr>
          <p:nvPr>
            <p:ph type="ftr" sz="quarter" idx="11"/>
          </p:nvPr>
        </p:nvSpPr>
        <p:spPr/>
        <p:txBody>
          <a:bodyPr/>
          <a:lstStyle>
            <a:lvl1pPr>
              <a:defRPr/>
            </a:lvl1pPr>
          </a:lstStyle>
          <a:p>
            <a:pPr>
              <a:defRPr/>
            </a:pPr>
            <a:endParaRPr lang="en-US"/>
          </a:p>
        </p:txBody>
      </p:sp>
      <p:sp>
        <p:nvSpPr>
          <p:cNvPr id="4" name="Date Placeholder 3">
            <a:extLst>
              <a:ext uri="{FF2B5EF4-FFF2-40B4-BE49-F238E27FC236}">
                <a16:creationId xmlns:a16="http://schemas.microsoft.com/office/drawing/2014/main" id="{78AD66A9-19A2-5548-9EBB-05D5A4EFEBF8}"/>
              </a:ext>
            </a:extLst>
          </p:cNvPr>
          <p:cNvSpPr>
            <a:spLocks noGrp="1"/>
          </p:cNvSpPr>
          <p:nvPr>
            <p:ph type="dt" sz="half" idx="12"/>
          </p:nvPr>
        </p:nvSpPr>
        <p:spPr/>
        <p:txBody>
          <a:bodyPr/>
          <a:lstStyle>
            <a:lvl1pPr>
              <a:defRPr/>
            </a:lvl1pPr>
          </a:lstStyle>
          <a:p>
            <a:pPr>
              <a:defRPr/>
            </a:pPr>
            <a:fld id="{6E350E4F-BF18-4655-AE0A-A8CB0BB87676}" type="datetime1">
              <a:rPr lang="en-ZA" smtClean="0"/>
              <a:pPr>
                <a:defRPr/>
              </a:pPr>
              <a:t>2023/02/07</a:t>
            </a:fld>
            <a:endParaRPr lang="en-ZA"/>
          </a:p>
        </p:txBody>
      </p:sp>
    </p:spTree>
    <p:extLst>
      <p:ext uri="{BB962C8B-B14F-4D97-AF65-F5344CB8AC3E}">
        <p14:creationId xmlns:p14="http://schemas.microsoft.com/office/powerpoint/2010/main" val="1422423034"/>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A08CF367-8115-490D-831F-01CB662A92E0}" type="datetimeFigureOut">
              <a:rPr lang="en-ZA"/>
              <a:pPr>
                <a:defRPr/>
              </a:pPr>
              <a:t>2023/02/07</a:t>
            </a:fld>
            <a:endParaRPr lang="en-ZA"/>
          </a:p>
        </p:txBody>
      </p:sp>
      <p:sp>
        <p:nvSpPr>
          <p:cNvPr id="3" name="Footer Placeholder 2"/>
          <p:cNvSpPr>
            <a:spLocks noGrp="1"/>
          </p:cNvSpPr>
          <p:nvPr>
            <p:ph type="ftr" sz="quarter" idx="11"/>
          </p:nvPr>
        </p:nvSpPr>
        <p:spPr/>
        <p:txBody>
          <a:bodyPr/>
          <a:lstStyle>
            <a:lvl1pPr>
              <a:defRPr/>
            </a:lvl1pPr>
          </a:lstStyle>
          <a:p>
            <a:pPr>
              <a:defRPr/>
            </a:pPr>
            <a:endParaRPr lang="en-ZA"/>
          </a:p>
        </p:txBody>
      </p:sp>
      <p:sp>
        <p:nvSpPr>
          <p:cNvPr id="4" name="Slide Number Placeholder 3"/>
          <p:cNvSpPr>
            <a:spLocks noGrp="1"/>
          </p:cNvSpPr>
          <p:nvPr>
            <p:ph type="sldNum" sz="quarter" idx="12"/>
          </p:nvPr>
        </p:nvSpPr>
        <p:spPr/>
        <p:txBody>
          <a:bodyPr/>
          <a:lstStyle>
            <a:lvl1pPr>
              <a:defRPr/>
            </a:lvl1pPr>
          </a:lstStyle>
          <a:p>
            <a:pPr>
              <a:defRPr/>
            </a:pPr>
            <a:fld id="{D4436E6C-89F9-4239-BAEC-F7B3DACDC976}" type="slidenum">
              <a:rPr lang="en-ZA"/>
              <a:pPr>
                <a:defRPr/>
              </a:pPr>
              <a:t>‹#›</a:t>
            </a:fld>
            <a:endParaRPr lang="en-ZA"/>
          </a:p>
        </p:txBody>
      </p:sp>
    </p:spTree>
    <p:extLst>
      <p:ext uri="{BB962C8B-B14F-4D97-AF65-F5344CB8AC3E}">
        <p14:creationId xmlns:p14="http://schemas.microsoft.com/office/powerpoint/2010/main" val="1089536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ENTERING SLIDE">
    <p:spTree>
      <p:nvGrpSpPr>
        <p:cNvPr id="1" name=""/>
        <p:cNvGrpSpPr/>
        <p:nvPr/>
      </p:nvGrpSpPr>
      <p:grpSpPr>
        <a:xfrm>
          <a:off x="0" y="0"/>
          <a:ext cx="0" cy="0"/>
          <a:chOff x="0" y="0"/>
          <a:chExt cx="0" cy="0"/>
        </a:xfrm>
      </p:grpSpPr>
      <p:pic>
        <p:nvPicPr>
          <p:cNvPr id="4" name="Picture 7"/>
          <p:cNvPicPr preferRelativeResize="0">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3851275"/>
            <a:ext cx="4108451"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preferRelativeResize="0">
            <a:picLocks/>
          </p:cNvPicPr>
          <p:nvPr/>
        </p:nvPicPr>
        <p:blipFill>
          <a:blip r:embed="rId3">
            <a:extLst>
              <a:ext uri="{28A0092B-C50C-407E-A947-70E740481C1C}">
                <a14:useLocalDpi xmlns:a14="http://schemas.microsoft.com/office/drawing/2010/main" val="0"/>
              </a:ext>
            </a:extLst>
          </a:blip>
          <a:srcRect b="16304"/>
          <a:stretch>
            <a:fillRect/>
          </a:stretch>
        </p:blipFill>
        <p:spPr bwMode="auto">
          <a:xfrm>
            <a:off x="3920067" y="4127501"/>
            <a:ext cx="4421717"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preferRelativeResize="0">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8331201" y="4038601"/>
            <a:ext cx="387561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 y="1828800"/>
            <a:ext cx="12238567" cy="2362200"/>
          </a:xfrm>
          <a:prstGeom prst="rect">
            <a:avLst/>
          </a:prstGeom>
          <a:solidFill>
            <a:srgbClr val="21633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1800">
              <a:solidFill>
                <a:schemeClr val="lt1"/>
              </a:solidFill>
              <a:latin typeface="+mn-lt"/>
              <a:ea typeface="+mn-ea"/>
            </a:endParaRPr>
          </a:p>
        </p:txBody>
      </p:sp>
      <p:sp>
        <p:nvSpPr>
          <p:cNvPr id="3" name="Subtitle 2"/>
          <p:cNvSpPr>
            <a:spLocks noGrp="1"/>
          </p:cNvSpPr>
          <p:nvPr>
            <p:ph type="subTitle" idx="1"/>
          </p:nvPr>
        </p:nvSpPr>
        <p:spPr>
          <a:xfrm>
            <a:off x="1016000" y="3505200"/>
            <a:ext cx="8534400" cy="685800"/>
          </a:xfrm>
        </p:spPr>
        <p:txBody>
          <a:bodyPr/>
          <a:lstStyle>
            <a:lvl1pPr marL="0" indent="0" algn="l">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1016000" y="2438400"/>
            <a:ext cx="10363200" cy="1066800"/>
          </a:xfrm>
        </p:spPr>
        <p:txBody>
          <a:bodyPr/>
          <a:lstStyle>
            <a:lvl1pPr algn="l">
              <a:defRPr sz="3000" b="1" i="0" cap="all"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3991409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ICTUR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7504" y="0"/>
            <a:ext cx="12192000" cy="5867400"/>
          </a:xfrm>
        </p:spPr>
        <p:txBody>
          <a:bodyPr/>
          <a:lstStyle>
            <a:lvl1pPr marL="0" indent="0">
              <a:buNone/>
              <a:defRPr sz="3200"/>
            </a:lvl1pPr>
          </a:lstStyle>
          <a:p>
            <a:pPr lvl="0"/>
            <a:r>
              <a:rPr lang="en-US" noProof="0"/>
              <a:t>Click icon to add picture</a:t>
            </a:r>
            <a:endParaRPr lang="en-US" noProof="0" dirty="0"/>
          </a:p>
        </p:txBody>
      </p:sp>
      <p:sp>
        <p:nvSpPr>
          <p:cNvPr id="7" name="Title 6"/>
          <p:cNvSpPr>
            <a:spLocks noGrp="1"/>
          </p:cNvSpPr>
          <p:nvPr>
            <p:ph type="title"/>
          </p:nvPr>
        </p:nvSpPr>
        <p:spPr>
          <a:xfrm>
            <a:off x="978496" y="4038600"/>
            <a:ext cx="5320704" cy="762000"/>
          </a:xfrm>
          <a:solidFill>
            <a:srgbClr val="216331"/>
          </a:solidFill>
        </p:spPr>
        <p:txBody>
          <a:bodyPr/>
          <a:lstStyle>
            <a:lvl1pPr algn="l">
              <a:defRPr sz="2800" cap="all"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78496" y="4648200"/>
            <a:ext cx="5320704" cy="381000"/>
          </a:xfrm>
          <a:solidFill>
            <a:srgbClr val="216331"/>
          </a:solidFill>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Slide Number Placeholder 1"/>
          <p:cNvSpPr>
            <a:spLocks noGrp="1"/>
          </p:cNvSpPr>
          <p:nvPr>
            <p:ph type="sldNum" sz="quarter" idx="11"/>
          </p:nvPr>
        </p:nvSpPr>
        <p:spPr/>
        <p:txBody>
          <a:bodyPr/>
          <a:lstStyle>
            <a:lvl1pPr>
              <a:defRPr/>
            </a:lvl1pPr>
          </a:lstStyle>
          <a:p>
            <a:fld id="{BA5EADE6-2272-4DAB-B60F-C566C661D0A8}" type="slidenum">
              <a:rPr lang="en-ZA"/>
              <a:pPr/>
              <a:t>‹#›</a:t>
            </a:fld>
            <a:endParaRPr lang="en-ZA"/>
          </a:p>
        </p:txBody>
      </p:sp>
      <p:sp>
        <p:nvSpPr>
          <p:cNvPr id="8" name="Footer Placeholder 2"/>
          <p:cNvSpPr>
            <a:spLocks noGrp="1"/>
          </p:cNvSpPr>
          <p:nvPr>
            <p:ph type="ftr" sz="quarter" idx="12"/>
          </p:nvPr>
        </p:nvSpPr>
        <p:spPr/>
        <p:txBody>
          <a:bodyPr/>
          <a:lstStyle>
            <a:lvl1pPr>
              <a:defRPr/>
            </a:lvl1pPr>
          </a:lstStyle>
          <a:p>
            <a:pPr>
              <a:defRPr/>
            </a:pPr>
            <a:endParaRPr lang="en-US"/>
          </a:p>
        </p:txBody>
      </p:sp>
      <p:sp>
        <p:nvSpPr>
          <p:cNvPr id="9" name="Date Placeholder 3"/>
          <p:cNvSpPr>
            <a:spLocks noGrp="1"/>
          </p:cNvSpPr>
          <p:nvPr>
            <p:ph type="dt" sz="half" idx="13"/>
          </p:nvPr>
        </p:nvSpPr>
        <p:spPr/>
        <p:txBody>
          <a:bodyPr/>
          <a:lstStyle>
            <a:lvl1pPr>
              <a:defRPr/>
            </a:lvl1pPr>
          </a:lstStyle>
          <a:p>
            <a:pPr>
              <a:defRPr/>
            </a:pPr>
            <a:fld id="{3209BBB4-546C-4B04-8BE8-F9C66BA803D0}" type="datetime1">
              <a:rPr lang="en-ZA"/>
              <a:pPr>
                <a:defRPr/>
              </a:pPr>
              <a:t>2023/02/07</a:t>
            </a:fld>
            <a:endParaRPr lang="en-ZA"/>
          </a:p>
        </p:txBody>
      </p:sp>
    </p:spTree>
    <p:extLst>
      <p:ext uri="{BB962C8B-B14F-4D97-AF65-F5344CB8AC3E}">
        <p14:creationId xmlns:p14="http://schemas.microsoft.com/office/powerpoint/2010/main" val="15346750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5C3B47A-18E5-46B9-8BD2-B348FC0A774F}" type="slidenum">
              <a:rPr lang="en-ZA"/>
              <a:pPr/>
              <a:t>‹#›</a:t>
            </a:fld>
            <a:endParaRPr lang="en-ZA"/>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Date Placeholder 3"/>
          <p:cNvSpPr>
            <a:spLocks noGrp="1"/>
          </p:cNvSpPr>
          <p:nvPr>
            <p:ph type="dt" sz="half" idx="12"/>
          </p:nvPr>
        </p:nvSpPr>
        <p:spPr/>
        <p:txBody>
          <a:bodyPr/>
          <a:lstStyle>
            <a:lvl1pPr>
              <a:defRPr/>
            </a:lvl1pPr>
          </a:lstStyle>
          <a:p>
            <a:pPr>
              <a:defRPr/>
            </a:pPr>
            <a:fld id="{6E350E4F-BF18-4655-AE0A-A8CB0BB87676}" type="datetime1">
              <a:rPr lang="en-ZA"/>
              <a:pPr>
                <a:defRPr/>
              </a:pPr>
              <a:t>2023/02/07</a:t>
            </a:fld>
            <a:endParaRPr lang="en-ZA"/>
          </a:p>
        </p:txBody>
      </p:sp>
    </p:spTree>
    <p:extLst>
      <p:ext uri="{BB962C8B-B14F-4D97-AF65-F5344CB8AC3E}">
        <p14:creationId xmlns:p14="http://schemas.microsoft.com/office/powerpoint/2010/main" val="3636133584"/>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980728"/>
            <a:ext cx="10972800" cy="1143000"/>
          </a:xfrm>
        </p:spPr>
        <p:txBody>
          <a:bodyPr/>
          <a:lstStyle/>
          <a:p>
            <a:r>
              <a:rPr lang="en-US"/>
              <a:t>Click to edit Master title style</a:t>
            </a:r>
            <a:endParaRPr lang="en-ZA"/>
          </a:p>
        </p:txBody>
      </p:sp>
      <p:sp>
        <p:nvSpPr>
          <p:cNvPr id="9" name="Content Placeholder 2"/>
          <p:cNvSpPr>
            <a:spLocks noGrp="1"/>
          </p:cNvSpPr>
          <p:nvPr>
            <p:ph idx="1"/>
          </p:nvPr>
        </p:nvSpPr>
        <p:spPr>
          <a:xfrm>
            <a:off x="609600" y="2204864"/>
            <a:ext cx="10972800" cy="43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Tree>
    <p:extLst>
      <p:ext uri="{BB962C8B-B14F-4D97-AF65-F5344CB8AC3E}">
        <p14:creationId xmlns:p14="http://schemas.microsoft.com/office/powerpoint/2010/main" val="42712100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9BB7054-05AC-3F4E-B234-09D425DA36F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079519B-4111-064B-94D6-4F86ECD4F9BE}"/>
              </a:ext>
            </a:extLst>
          </p:cNvPr>
          <p:cNvSpPr>
            <a:spLocks noGrp="1"/>
          </p:cNvSpPr>
          <p:nvPr>
            <p:ph type="body" idx="1"/>
          </p:nvPr>
        </p:nvSpPr>
        <p:spPr bwMode="auto">
          <a:xfrm>
            <a:off x="609600" y="1600200"/>
            <a:ext cx="10972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Slide Number Placeholder 1">
            <a:extLst>
              <a:ext uri="{FF2B5EF4-FFF2-40B4-BE49-F238E27FC236}">
                <a16:creationId xmlns:a16="http://schemas.microsoft.com/office/drawing/2014/main" id="{E43F7B22-6779-9F4D-815B-9FCEF898CCAD}"/>
              </a:ext>
            </a:extLst>
          </p:cNvPr>
          <p:cNvSpPr>
            <a:spLocks noGrp="1"/>
          </p:cNvSpPr>
          <p:nvPr>
            <p:ph type="sldNum" sz="quarter" idx="4"/>
          </p:nvPr>
        </p:nvSpPr>
        <p:spPr>
          <a:xfrm>
            <a:off x="9042401" y="6569076"/>
            <a:ext cx="258656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smtClean="0">
                <a:solidFill>
                  <a:srgbClr val="898989"/>
                </a:solidFill>
              </a:defRPr>
            </a:lvl1pPr>
          </a:lstStyle>
          <a:p>
            <a:fld id="{55AE5A95-7442-448F-B550-AD0038D50283}" type="slidenum">
              <a:rPr lang="en-ZA" smtClean="0"/>
              <a:pPr/>
              <a:t>‹#›</a:t>
            </a:fld>
            <a:endParaRPr lang="en-ZA"/>
          </a:p>
        </p:txBody>
      </p:sp>
      <p:sp>
        <p:nvSpPr>
          <p:cNvPr id="3" name="Footer Placeholder 2">
            <a:extLst>
              <a:ext uri="{FF2B5EF4-FFF2-40B4-BE49-F238E27FC236}">
                <a16:creationId xmlns:a16="http://schemas.microsoft.com/office/drawing/2014/main" id="{94E8ECC4-A080-D14F-BC84-3160CEA4AE01}"/>
              </a:ext>
            </a:extLst>
          </p:cNvPr>
          <p:cNvSpPr>
            <a:spLocks noGrp="1"/>
          </p:cNvSpPr>
          <p:nvPr>
            <p:ph type="ftr" sz="quarter" idx="3"/>
          </p:nvPr>
        </p:nvSpPr>
        <p:spPr>
          <a:xfrm>
            <a:off x="4775200" y="6569076"/>
            <a:ext cx="3860800" cy="365125"/>
          </a:xfrm>
          <a:prstGeom prst="rect">
            <a:avLst/>
          </a:prstGeom>
        </p:spPr>
        <p:txBody>
          <a:bodyPr vert="horz" lIns="91440" tIns="45720" rIns="91440" bIns="45720" rtlCol="0" anchor="ctr"/>
          <a:lstStyle>
            <a:lvl1pPr algn="ctr" eaLnBrk="1" hangingPunct="1">
              <a:defRPr sz="800" dirty="0">
                <a:solidFill>
                  <a:schemeClr val="tx1">
                    <a:tint val="75000"/>
                  </a:schemeClr>
                </a:solidFill>
                <a:latin typeface="Arial" charset="0"/>
                <a:ea typeface="ＭＳ Ｐゴシック" charset="0"/>
                <a:cs typeface="ＭＳ Ｐゴシック" charset="0"/>
              </a:defRPr>
            </a:lvl1pPr>
          </a:lstStyle>
          <a:p>
            <a:pPr>
              <a:defRPr/>
            </a:pPr>
            <a:endParaRPr lang="en-US"/>
          </a:p>
        </p:txBody>
      </p:sp>
      <p:sp>
        <p:nvSpPr>
          <p:cNvPr id="4" name="Date Placeholder 3">
            <a:extLst>
              <a:ext uri="{FF2B5EF4-FFF2-40B4-BE49-F238E27FC236}">
                <a16:creationId xmlns:a16="http://schemas.microsoft.com/office/drawing/2014/main" id="{D13A9FC8-1B21-FD44-9D97-93E6C3AF7DEC}"/>
              </a:ext>
            </a:extLst>
          </p:cNvPr>
          <p:cNvSpPr>
            <a:spLocks noGrp="1"/>
          </p:cNvSpPr>
          <p:nvPr>
            <p:ph type="dt" sz="half" idx="2"/>
          </p:nvPr>
        </p:nvSpPr>
        <p:spPr>
          <a:xfrm>
            <a:off x="1117600" y="655320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800" smtClean="0">
                <a:solidFill>
                  <a:srgbClr val="898989"/>
                </a:solidFill>
              </a:defRPr>
            </a:lvl1pPr>
          </a:lstStyle>
          <a:p>
            <a:pPr>
              <a:defRPr/>
            </a:pPr>
            <a:fld id="{F93B5E00-75B4-41FC-843D-F92C9D2D3863}" type="datetime1">
              <a:rPr lang="en-ZA" smtClean="0"/>
              <a:pPr>
                <a:defRPr/>
              </a:pPr>
              <a:t>2023/02/07</a:t>
            </a:fld>
            <a:endParaRPr lang="en-ZA"/>
          </a:p>
        </p:txBody>
      </p:sp>
      <p:sp>
        <p:nvSpPr>
          <p:cNvPr id="1031" name="TextBox 4">
            <a:extLst>
              <a:ext uri="{FF2B5EF4-FFF2-40B4-BE49-F238E27FC236}">
                <a16:creationId xmlns:a16="http://schemas.microsoft.com/office/drawing/2014/main" id="{2FDAB3B4-3A8F-D64C-9679-E0BFEB0C2F1B}"/>
              </a:ext>
            </a:extLst>
          </p:cNvPr>
          <p:cNvSpPr txBox="1">
            <a:spLocks noChangeArrowheads="1"/>
          </p:cNvSpPr>
          <p:nvPr/>
        </p:nvSpPr>
        <p:spPr bwMode="auto">
          <a:xfrm>
            <a:off x="853018" y="6326188"/>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2400"/>
          </a:p>
        </p:txBody>
      </p:sp>
      <p:pic>
        <p:nvPicPr>
          <p:cNvPr id="1032" name="Picture 6">
            <a:extLst>
              <a:ext uri="{FF2B5EF4-FFF2-40B4-BE49-F238E27FC236}">
                <a16:creationId xmlns:a16="http://schemas.microsoft.com/office/drawing/2014/main" id="{BDE30EF0-FAA1-BA4A-9CA6-AA256D53687A}"/>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0" y="5862638"/>
            <a:ext cx="12192000" cy="690562"/>
          </a:xfrm>
          <a:prstGeom prst="rect">
            <a:avLst/>
          </a:prstGeom>
          <a:blipFill dpi="0" rotWithShape="0">
            <a:blip r:embed="rId1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61553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80" r:id="rId6"/>
    <p:sldLayoutId id="2147483778" r:id="rId7"/>
    <p:sldLayoutId id="2147483779" r:id="rId8"/>
    <p:sldLayoutId id="2147483792" r:id="rId9"/>
    <p:sldLayoutId id="2147483793" r:id="rId10"/>
    <p:sldLayoutId id="2147483794" r:id="rId11"/>
  </p:sldLayoutIdLst>
  <p:transition spd="med">
    <p:fade/>
  </p:transition>
  <p:hf hdr="0"/>
  <p:txStyles>
    <p:titleStyle>
      <a:lvl1pPr algn="ctr" defTabSz="457200" rtl="0" eaLnBrk="1" fontAlgn="base" hangingPunct="1">
        <a:spcBef>
          <a:spcPct val="0"/>
        </a:spcBef>
        <a:spcAft>
          <a:spcPct val="0"/>
        </a:spcAft>
        <a:defRPr sz="2800" kern="1200">
          <a:solidFill>
            <a:schemeClr val="tx1"/>
          </a:solidFill>
          <a:latin typeface="Arial"/>
          <a:ea typeface="ＭＳ Ｐゴシック" pitchFamily="-108" charset="-128"/>
          <a:cs typeface="ＭＳ Ｐゴシック" pitchFamily="-108" charset="-128"/>
        </a:defRPr>
      </a:lvl1pPr>
      <a:lvl2pPr algn="ctr" defTabSz="457200" rtl="0" eaLnBrk="1" fontAlgn="base" hangingPunct="1">
        <a:spcBef>
          <a:spcPct val="0"/>
        </a:spcBef>
        <a:spcAft>
          <a:spcPct val="0"/>
        </a:spcAft>
        <a:defRPr sz="2800">
          <a:solidFill>
            <a:schemeClr val="tx1"/>
          </a:solidFill>
          <a:latin typeface="Arial" charset="0"/>
          <a:ea typeface="ＭＳ Ｐゴシック" pitchFamily="-108" charset="-128"/>
          <a:cs typeface="ＭＳ Ｐゴシック" pitchFamily="-108" charset="-128"/>
        </a:defRPr>
      </a:lvl2pPr>
      <a:lvl3pPr algn="ctr" defTabSz="457200" rtl="0" eaLnBrk="1" fontAlgn="base" hangingPunct="1">
        <a:spcBef>
          <a:spcPct val="0"/>
        </a:spcBef>
        <a:spcAft>
          <a:spcPct val="0"/>
        </a:spcAft>
        <a:defRPr sz="2800">
          <a:solidFill>
            <a:schemeClr val="tx1"/>
          </a:solidFill>
          <a:latin typeface="Arial" charset="0"/>
          <a:ea typeface="ＭＳ Ｐゴシック" pitchFamily="-108" charset="-128"/>
          <a:cs typeface="ＭＳ Ｐゴシック" pitchFamily="-108" charset="-128"/>
        </a:defRPr>
      </a:lvl3pPr>
      <a:lvl4pPr algn="ctr" defTabSz="457200" rtl="0" eaLnBrk="1" fontAlgn="base" hangingPunct="1">
        <a:spcBef>
          <a:spcPct val="0"/>
        </a:spcBef>
        <a:spcAft>
          <a:spcPct val="0"/>
        </a:spcAft>
        <a:defRPr sz="2800">
          <a:solidFill>
            <a:schemeClr val="tx1"/>
          </a:solidFill>
          <a:latin typeface="Arial" charset="0"/>
          <a:ea typeface="ＭＳ Ｐゴシック" pitchFamily="-108" charset="-128"/>
          <a:cs typeface="ＭＳ Ｐゴシック" pitchFamily="-108" charset="-128"/>
        </a:defRPr>
      </a:lvl4pPr>
      <a:lvl5pPr algn="ctr" defTabSz="457200" rtl="0" eaLnBrk="1" fontAlgn="base" hangingPunct="1">
        <a:spcBef>
          <a:spcPct val="0"/>
        </a:spcBef>
        <a:spcAft>
          <a:spcPct val="0"/>
        </a:spcAft>
        <a:defRPr sz="2800">
          <a:solidFill>
            <a:schemeClr val="tx1"/>
          </a:solidFill>
          <a:latin typeface="Arial"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Arial"/>
          <a:ea typeface="ＭＳ Ｐゴシック" pitchFamily="-108" charset="-128"/>
          <a:cs typeface="ＭＳ Ｐゴシック" pitchFamily="-108" charset="-128"/>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Arial"/>
          <a:ea typeface="ＭＳ Ｐゴシック" pitchFamily="-108"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Arial"/>
          <a:ea typeface="ＭＳ Ｐゴシック" pitchFamily="-108"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Arial"/>
          <a:ea typeface="ＭＳ Ｐゴシック" pitchFamily="-108"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Arial"/>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23.emf"/><Relationship Id="rId4" Type="http://schemas.openxmlformats.org/officeDocument/2006/relationships/image" Target="../media/image22.emf"/></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79ECDDF-8330-D4F4-08BE-FA09E395E051}"/>
              </a:ext>
            </a:extLst>
          </p:cNvPr>
          <p:cNvSpPr>
            <a:spLocks noGrp="1"/>
          </p:cNvSpPr>
          <p:nvPr>
            <p:ph type="subTitle" idx="1"/>
          </p:nvPr>
        </p:nvSpPr>
        <p:spPr>
          <a:xfrm>
            <a:off x="407368" y="2636912"/>
            <a:ext cx="5236687" cy="1701235"/>
          </a:xfrm>
        </p:spPr>
        <p:txBody>
          <a:bodyPr/>
          <a:lstStyle/>
          <a:p>
            <a:r>
              <a:rPr lang="en-US" altLang="en-US" sz="3200" b="1" dirty="0"/>
              <a:t>Strategy to Transform the Apartheid Urban Spatial Design</a:t>
            </a:r>
            <a:endParaRPr lang="en-ZA" sz="3200" dirty="0"/>
          </a:p>
        </p:txBody>
      </p:sp>
      <p:sp>
        <p:nvSpPr>
          <p:cNvPr id="3" name="Title 2">
            <a:extLst>
              <a:ext uri="{FF2B5EF4-FFF2-40B4-BE49-F238E27FC236}">
                <a16:creationId xmlns:a16="http://schemas.microsoft.com/office/drawing/2014/main" id="{0AAE365D-778D-15A5-3D4D-B524F79DAF7C}"/>
              </a:ext>
            </a:extLst>
          </p:cNvPr>
          <p:cNvSpPr>
            <a:spLocks noGrp="1"/>
          </p:cNvSpPr>
          <p:nvPr>
            <p:ph type="ctrTitle"/>
          </p:nvPr>
        </p:nvSpPr>
        <p:spPr>
          <a:xfrm>
            <a:off x="263352" y="1283866"/>
            <a:ext cx="6768752" cy="786672"/>
          </a:xfrm>
        </p:spPr>
        <p:txBody>
          <a:bodyPr/>
          <a:lstStyle/>
          <a:p>
            <a:r>
              <a:rPr lang="en-US" altLang="en-US" sz="2400" dirty="0"/>
              <a:t>Human Settlements Spatial Transformation and Consolidation – priority human settlements and housing development areas </a:t>
            </a:r>
            <a:br>
              <a:rPr lang="en-US" altLang="en-US" sz="2400" dirty="0"/>
            </a:br>
            <a:endParaRPr lang="en-ZA" dirty="0"/>
          </a:p>
        </p:txBody>
      </p:sp>
    </p:spTree>
    <p:extLst>
      <p:ext uri="{BB962C8B-B14F-4D97-AF65-F5344CB8AC3E}">
        <p14:creationId xmlns:p14="http://schemas.microsoft.com/office/powerpoint/2010/main" val="3260793030"/>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FF0FBA6B-C03C-4CBD-9AB6-F030A0B0F3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93573"/>
            <a:ext cx="9144000" cy="6470855"/>
          </a:xfrm>
          <a:prstGeom prst="rect">
            <a:avLst/>
          </a:prstGeom>
        </p:spPr>
      </p:pic>
    </p:spTree>
    <p:extLst>
      <p:ext uri="{BB962C8B-B14F-4D97-AF65-F5344CB8AC3E}">
        <p14:creationId xmlns:p14="http://schemas.microsoft.com/office/powerpoint/2010/main" val="2990407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8F15BEA7-AB3D-4387-93C6-E2E4BB642E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93573"/>
            <a:ext cx="9144000" cy="6470855"/>
          </a:xfrm>
          <a:prstGeom prst="rect">
            <a:avLst/>
          </a:prstGeom>
        </p:spPr>
      </p:pic>
    </p:spTree>
    <p:extLst>
      <p:ext uri="{BB962C8B-B14F-4D97-AF65-F5344CB8AC3E}">
        <p14:creationId xmlns:p14="http://schemas.microsoft.com/office/powerpoint/2010/main" val="3941096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EA5DCF7E-006C-4E99-A6E1-663EEF88DA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0430" y="548681"/>
            <a:ext cx="9144000" cy="6470855"/>
          </a:xfrm>
          <a:prstGeom prst="rect">
            <a:avLst/>
          </a:prstGeom>
        </p:spPr>
      </p:pic>
      <p:sp>
        <p:nvSpPr>
          <p:cNvPr id="4" name="Title 1"/>
          <p:cNvSpPr txBox="1">
            <a:spLocks/>
          </p:cNvSpPr>
          <p:nvPr/>
        </p:nvSpPr>
        <p:spPr>
          <a:xfrm>
            <a:off x="1769030" y="116632"/>
            <a:ext cx="8686800" cy="1143000"/>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Arial"/>
                <a:ea typeface="MS PGothic" panose="020B0600070205080204" pitchFamily="34" charset="-128"/>
                <a:cs typeface="ＭＳ Ｐゴシック" pitchFamily="-108" charset="-128"/>
              </a:defRPr>
            </a:lvl1pPr>
            <a:lvl2pPr algn="ctr" defTabSz="457200" rtl="0" eaLnBrk="1" fontAlgn="base" hangingPunct="1">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1" fontAlgn="base" hangingPunct="1">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1" fontAlgn="base" hangingPunct="1">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1" fontAlgn="base" hangingPunct="1">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ZA" sz="2000" b="1" dirty="0"/>
              <a:t>Human Settlements Spatial Transformation and Consolidation </a:t>
            </a:r>
          </a:p>
        </p:txBody>
      </p:sp>
    </p:spTree>
    <p:extLst>
      <p:ext uri="{BB962C8B-B14F-4D97-AF65-F5344CB8AC3E}">
        <p14:creationId xmlns:p14="http://schemas.microsoft.com/office/powerpoint/2010/main" val="40495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7368" y="106360"/>
            <a:ext cx="11593288" cy="774706"/>
          </a:xfrm>
          <a:solidFill>
            <a:srgbClr val="216331"/>
          </a:solidFill>
        </p:spPr>
        <p:txBody>
          <a:bodyPr/>
          <a:lstStyle/>
          <a:p>
            <a:r>
              <a:rPr lang="en-US" sz="2100" b="1" dirty="0">
                <a:solidFill>
                  <a:schemeClr val="bg1"/>
                </a:solidFill>
              </a:rPr>
              <a:t>6. Priority Human Settlements and Housing Development Areas </a:t>
            </a:r>
            <a:br>
              <a:rPr lang="en-US" sz="2100" b="1" dirty="0">
                <a:solidFill>
                  <a:schemeClr val="bg1"/>
                </a:solidFill>
              </a:rPr>
            </a:br>
            <a:r>
              <a:rPr lang="en-US" sz="2100" b="1" dirty="0">
                <a:solidFill>
                  <a:schemeClr val="bg1"/>
                </a:solidFill>
              </a:rPr>
              <a:t>Implementation Approach</a:t>
            </a:r>
          </a:p>
        </p:txBody>
      </p:sp>
      <p:graphicFrame>
        <p:nvGraphicFramePr>
          <p:cNvPr id="7" name="Content Placeholder 6"/>
          <p:cNvGraphicFramePr>
            <a:graphicFrameLocks noGrp="1"/>
          </p:cNvGraphicFramePr>
          <p:nvPr>
            <p:ph idx="1"/>
          </p:nvPr>
        </p:nvGraphicFramePr>
        <p:xfrm>
          <a:off x="1883534" y="1732486"/>
          <a:ext cx="8691011" cy="3210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0"/>
          </p:nvPr>
        </p:nvSpPr>
        <p:spPr/>
        <p:txBody>
          <a:bodyPr/>
          <a:lstStyle/>
          <a:p>
            <a:fld id="{25C3B47A-18E5-46B9-8BD2-B348FC0A774F}" type="slidenum">
              <a:rPr lang="en-ZA" smtClean="0"/>
              <a:pPr/>
              <a:t>13</a:t>
            </a:fld>
            <a:endParaRPr lang="en-ZA"/>
          </a:p>
        </p:txBody>
      </p:sp>
      <p:sp>
        <p:nvSpPr>
          <p:cNvPr id="3" name="Footer Placeholder 2"/>
          <p:cNvSpPr>
            <a:spLocks noGrp="1"/>
          </p:cNvSpPr>
          <p:nvPr>
            <p:ph type="ftr" sz="quarter" idx="11"/>
          </p:nvPr>
        </p:nvSpPr>
        <p:spPr/>
        <p:txBody>
          <a:bodyPr/>
          <a:lstStyle/>
          <a:p>
            <a:pPr>
              <a:defRPr/>
            </a:pPr>
            <a:endParaRPr lang="en-US"/>
          </a:p>
        </p:txBody>
      </p:sp>
      <p:sp>
        <p:nvSpPr>
          <p:cNvPr id="4" name="Date Placeholder 3"/>
          <p:cNvSpPr>
            <a:spLocks noGrp="1"/>
          </p:cNvSpPr>
          <p:nvPr>
            <p:ph type="dt" sz="half" idx="12"/>
          </p:nvPr>
        </p:nvSpPr>
        <p:spPr/>
        <p:txBody>
          <a:bodyPr/>
          <a:lstStyle/>
          <a:p>
            <a:pPr>
              <a:defRPr/>
            </a:pPr>
            <a:fld id="{6E350E4F-BF18-4655-AE0A-A8CB0BB87676}" type="datetime1">
              <a:rPr lang="en-ZA" smtClean="0"/>
              <a:pPr>
                <a:defRPr/>
              </a:pPr>
              <a:t>2023/02/07</a:t>
            </a:fld>
            <a:endParaRPr lang="en-ZA"/>
          </a:p>
        </p:txBody>
      </p:sp>
      <p:sp>
        <p:nvSpPr>
          <p:cNvPr id="8" name="Left-Right Arrow 7"/>
          <p:cNvSpPr/>
          <p:nvPr/>
        </p:nvSpPr>
        <p:spPr>
          <a:xfrm>
            <a:off x="1623796" y="1257120"/>
            <a:ext cx="9044205" cy="570739"/>
          </a:xfrm>
          <a:prstGeom prst="leftRightArrow">
            <a:avLst/>
          </a:prstGeom>
          <a:solidFill>
            <a:srgbClr val="FFC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b="1" dirty="0" err="1">
                <a:solidFill>
                  <a:schemeClr val="tx1"/>
                </a:solidFill>
              </a:rPr>
              <a:t>Programme</a:t>
            </a:r>
            <a:r>
              <a:rPr lang="en-US" sz="2100" b="1" dirty="0">
                <a:solidFill>
                  <a:schemeClr val="tx1"/>
                </a:solidFill>
              </a:rPr>
              <a:t> Management &amp; Governance</a:t>
            </a:r>
          </a:p>
        </p:txBody>
      </p:sp>
      <p:sp>
        <p:nvSpPr>
          <p:cNvPr id="9" name="Left-Right Arrow 8"/>
          <p:cNvSpPr/>
          <p:nvPr/>
        </p:nvSpPr>
        <p:spPr>
          <a:xfrm>
            <a:off x="2009292" y="5319004"/>
            <a:ext cx="8532948" cy="445732"/>
          </a:xfrm>
          <a:prstGeom prst="leftRightArrow">
            <a:avLst/>
          </a:prstGeom>
          <a:solidFill>
            <a:srgbClr val="FFC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Monitoring and evaluation</a:t>
            </a:r>
          </a:p>
        </p:txBody>
      </p:sp>
      <p:sp>
        <p:nvSpPr>
          <p:cNvPr id="10" name="Left-Right Arrow 9"/>
          <p:cNvSpPr/>
          <p:nvPr/>
        </p:nvSpPr>
        <p:spPr>
          <a:xfrm>
            <a:off x="1829526" y="4962270"/>
            <a:ext cx="8532948" cy="445732"/>
          </a:xfrm>
          <a:prstGeom prst="leftRightArrow">
            <a:avLst/>
          </a:prstGeom>
          <a:solidFill>
            <a:srgbClr val="FFC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Community participation and Stakeholder mobilization</a:t>
            </a:r>
          </a:p>
        </p:txBody>
      </p:sp>
    </p:spTree>
    <p:extLst>
      <p:ext uri="{BB962C8B-B14F-4D97-AF65-F5344CB8AC3E}">
        <p14:creationId xmlns:p14="http://schemas.microsoft.com/office/powerpoint/2010/main" val="3723441647"/>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93244-B4DF-9759-0ACF-80D899F9BE35}"/>
              </a:ext>
            </a:extLst>
          </p:cNvPr>
          <p:cNvSpPr>
            <a:spLocks noGrp="1"/>
          </p:cNvSpPr>
          <p:nvPr>
            <p:ph type="title"/>
          </p:nvPr>
        </p:nvSpPr>
        <p:spPr>
          <a:xfrm>
            <a:off x="1981200" y="38895"/>
            <a:ext cx="8229600" cy="471487"/>
          </a:xfrm>
        </p:spPr>
        <p:txBody>
          <a:bodyPr/>
          <a:lstStyle/>
          <a:p>
            <a:r>
              <a:rPr lang="en-US" b="1" dirty="0"/>
              <a:t>6.a Implementation Progress </a:t>
            </a:r>
            <a:endParaRPr lang="en-ZA" b="1" dirty="0"/>
          </a:p>
        </p:txBody>
      </p:sp>
      <p:sp>
        <p:nvSpPr>
          <p:cNvPr id="3" name="Content Placeholder 2">
            <a:extLst>
              <a:ext uri="{FF2B5EF4-FFF2-40B4-BE49-F238E27FC236}">
                <a16:creationId xmlns:a16="http://schemas.microsoft.com/office/drawing/2014/main" id="{F287A0EE-93BB-C272-61F8-325F6344D9F1}"/>
              </a:ext>
            </a:extLst>
          </p:cNvPr>
          <p:cNvSpPr>
            <a:spLocks noGrp="1"/>
          </p:cNvSpPr>
          <p:nvPr>
            <p:ph idx="1"/>
          </p:nvPr>
        </p:nvSpPr>
        <p:spPr>
          <a:xfrm>
            <a:off x="407368" y="510381"/>
            <a:ext cx="11593288" cy="5582915"/>
          </a:xfrm>
        </p:spPr>
        <p:txBody>
          <a:bodyPr/>
          <a:lstStyle/>
          <a:p>
            <a:pPr marL="457200" indent="-457200">
              <a:buFont typeface="+mj-lt"/>
              <a:buAutoNum type="arabicPeriod"/>
            </a:pPr>
            <a:r>
              <a:rPr lang="en-US" sz="2200" dirty="0"/>
              <a:t>68 Integrated implementation </a:t>
            </a:r>
            <a:r>
              <a:rPr lang="en-US" sz="2200" dirty="0" err="1"/>
              <a:t>programmes</a:t>
            </a:r>
            <a:r>
              <a:rPr lang="en-US" sz="2200" dirty="0"/>
              <a:t> prepared with 5 adopted by municipal councils</a:t>
            </a:r>
          </a:p>
          <a:p>
            <a:pPr marL="457200" indent="-457200">
              <a:buFont typeface="+mj-lt"/>
              <a:buAutoNum type="arabicPeriod"/>
            </a:pPr>
            <a:r>
              <a:rPr lang="en-US" sz="2200" dirty="0"/>
              <a:t>In terms of the state land release </a:t>
            </a:r>
            <a:r>
              <a:rPr lang="en-US" sz="2200" dirty="0" err="1"/>
              <a:t>programme</a:t>
            </a:r>
            <a:r>
              <a:rPr lang="en-US" sz="2200" dirty="0"/>
              <a:t> to date, 2557 hectares has been released  for human settlements development by DPWI. An additional thirty-two (32) land parcels measuring 10 350 hectares to undertake preliminary human settlements planning. In excess of 64 000 housing opportunities are planned from the released land parcels.  </a:t>
            </a:r>
          </a:p>
          <a:p>
            <a:pPr marL="457200" indent="-457200">
              <a:buFont typeface="+mj-lt"/>
              <a:buAutoNum type="arabicPeriod"/>
            </a:pPr>
            <a:r>
              <a:rPr lang="en-US" sz="2200" dirty="0"/>
              <a:t>Three building buildings acquired in inner cities (Sea Point Cape Town and two ESKOM buildings located in Braamfontein, Johannesburg and Kimberly ) for social housing purposes. Development potential of 1200 units for Braamfontein and Kimberly. </a:t>
            </a:r>
          </a:p>
          <a:p>
            <a:pPr marL="457200" indent="-457200">
              <a:buFont typeface="+mj-lt"/>
              <a:buAutoNum type="arabicPeriod"/>
            </a:pPr>
            <a:r>
              <a:rPr lang="en-US" sz="2200" dirty="0"/>
              <a:t>Human Settlements grants allocations to PDA (next slide). Engagements with other sectors on alignment of funding to PDAs. Estimated MIG Allocations is R17billion in PDAs for the purposes of providing internal bulk infrastructure to settlements. </a:t>
            </a:r>
          </a:p>
          <a:p>
            <a:pPr marL="457200" indent="-457200">
              <a:buFont typeface="+mj-lt"/>
              <a:buAutoNum type="arabicPeriod"/>
            </a:pPr>
            <a:r>
              <a:rPr lang="en-US" sz="2200" dirty="0"/>
              <a:t>Bulk infrastructure requirements assessment underway to inform prioritization of projects </a:t>
            </a:r>
          </a:p>
          <a:p>
            <a:endParaRPr lang="en-ZA" dirty="0"/>
          </a:p>
        </p:txBody>
      </p:sp>
      <p:sp>
        <p:nvSpPr>
          <p:cNvPr id="4" name="Slide Number Placeholder 3">
            <a:extLst>
              <a:ext uri="{FF2B5EF4-FFF2-40B4-BE49-F238E27FC236}">
                <a16:creationId xmlns:a16="http://schemas.microsoft.com/office/drawing/2014/main" id="{5BA76C6D-3703-00FA-75CE-06B00BC2AEEE}"/>
              </a:ext>
            </a:extLst>
          </p:cNvPr>
          <p:cNvSpPr>
            <a:spLocks noGrp="1"/>
          </p:cNvSpPr>
          <p:nvPr>
            <p:ph type="sldNum" sz="quarter" idx="10"/>
          </p:nvPr>
        </p:nvSpPr>
        <p:spPr/>
        <p:txBody>
          <a:bodyPr/>
          <a:lstStyle/>
          <a:p>
            <a:fld id="{A593F5C8-33C4-43F4-8D7C-DC03F0B16313}" type="slidenum">
              <a:rPr lang="en-ZA" smtClean="0"/>
              <a:pPr/>
              <a:t>14</a:t>
            </a:fld>
            <a:endParaRPr lang="en-ZA"/>
          </a:p>
        </p:txBody>
      </p:sp>
      <p:sp>
        <p:nvSpPr>
          <p:cNvPr id="5" name="Footer Placeholder 4">
            <a:extLst>
              <a:ext uri="{FF2B5EF4-FFF2-40B4-BE49-F238E27FC236}">
                <a16:creationId xmlns:a16="http://schemas.microsoft.com/office/drawing/2014/main" id="{2EBD3791-AB04-621E-92E1-3F962E265A63}"/>
              </a:ext>
            </a:extLst>
          </p:cNvPr>
          <p:cNvSpPr>
            <a:spLocks noGrp="1"/>
          </p:cNvSpPr>
          <p:nvPr>
            <p:ph type="ftr" sz="quarter" idx="11"/>
          </p:nvPr>
        </p:nvSpPr>
        <p:spPr/>
        <p:txBody>
          <a:bodyPr/>
          <a:lstStyle/>
          <a:p>
            <a:pPr>
              <a:defRPr/>
            </a:pPr>
            <a:endParaRPr lang="en-US"/>
          </a:p>
        </p:txBody>
      </p:sp>
      <p:sp>
        <p:nvSpPr>
          <p:cNvPr id="6" name="Date Placeholder 5">
            <a:extLst>
              <a:ext uri="{FF2B5EF4-FFF2-40B4-BE49-F238E27FC236}">
                <a16:creationId xmlns:a16="http://schemas.microsoft.com/office/drawing/2014/main" id="{1F8513FE-5152-5284-9A83-EAAF624FF3AE}"/>
              </a:ext>
            </a:extLst>
          </p:cNvPr>
          <p:cNvSpPr>
            <a:spLocks noGrp="1"/>
          </p:cNvSpPr>
          <p:nvPr>
            <p:ph type="dt" sz="half" idx="12"/>
          </p:nvPr>
        </p:nvSpPr>
        <p:spPr/>
        <p:txBody>
          <a:bodyPr/>
          <a:lstStyle/>
          <a:p>
            <a:pPr>
              <a:defRPr/>
            </a:pPr>
            <a:fld id="{4E3CCFB1-9811-4989-A741-F6CC88A8B7BD}" type="datetime1">
              <a:rPr lang="en-ZA" smtClean="0"/>
              <a:pPr>
                <a:defRPr/>
              </a:pPr>
              <a:t>2023/02/07</a:t>
            </a:fld>
            <a:endParaRPr lang="en-ZA" dirty="0"/>
          </a:p>
        </p:txBody>
      </p:sp>
    </p:spTree>
    <p:extLst>
      <p:ext uri="{BB962C8B-B14F-4D97-AF65-F5344CB8AC3E}">
        <p14:creationId xmlns:p14="http://schemas.microsoft.com/office/powerpoint/2010/main" val="3655282067"/>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BA5EADE6-2272-4DAB-B60F-C566C661D0A8}" type="slidenum">
              <a:rPr lang="en-ZA" smtClean="0"/>
              <a:pPr/>
              <a:t>15</a:t>
            </a:fld>
            <a:endParaRPr lang="en-ZA"/>
          </a:p>
        </p:txBody>
      </p:sp>
      <p:sp>
        <p:nvSpPr>
          <p:cNvPr id="6" name="Footer Placeholder 5"/>
          <p:cNvSpPr>
            <a:spLocks noGrp="1"/>
          </p:cNvSpPr>
          <p:nvPr>
            <p:ph type="ftr" sz="quarter" idx="12"/>
          </p:nvPr>
        </p:nvSpPr>
        <p:spPr/>
        <p:txBody>
          <a:bodyPr/>
          <a:lstStyle/>
          <a:p>
            <a:pPr>
              <a:defRPr/>
            </a:pPr>
            <a:endParaRPr lang="en-US" dirty="0"/>
          </a:p>
        </p:txBody>
      </p:sp>
      <p:sp>
        <p:nvSpPr>
          <p:cNvPr id="7" name="Date Placeholder 6"/>
          <p:cNvSpPr>
            <a:spLocks noGrp="1"/>
          </p:cNvSpPr>
          <p:nvPr>
            <p:ph type="dt" sz="half" idx="13"/>
          </p:nvPr>
        </p:nvSpPr>
        <p:spPr/>
        <p:txBody>
          <a:bodyPr/>
          <a:lstStyle/>
          <a:p>
            <a:pPr>
              <a:defRPr/>
            </a:pPr>
            <a:fld id="{3209BBB4-546C-4B04-8BE8-F9C66BA803D0}" type="datetime1">
              <a:rPr lang="en-ZA" smtClean="0"/>
              <a:pPr>
                <a:defRPr/>
              </a:pPr>
              <a:t>2023/02/07</a:t>
            </a:fld>
            <a:endParaRPr lang="en-ZA" dirty="0"/>
          </a:p>
        </p:txBody>
      </p:sp>
      <p:sp>
        <p:nvSpPr>
          <p:cNvPr id="8" name="Title 2"/>
          <p:cNvSpPr txBox="1">
            <a:spLocks/>
          </p:cNvSpPr>
          <p:nvPr/>
        </p:nvSpPr>
        <p:spPr bwMode="auto">
          <a:xfrm>
            <a:off x="1883707" y="38386"/>
            <a:ext cx="7980530" cy="14463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2800" kern="1200" cap="all" baseline="0">
                <a:solidFill>
                  <a:schemeClr val="bg1"/>
                </a:solidFill>
                <a:latin typeface="Arial"/>
                <a:ea typeface="ＭＳ Ｐゴシック" pitchFamily="-108" charset="-128"/>
                <a:cs typeface="ＭＳ Ｐゴシック" pitchFamily="-108" charset="-128"/>
              </a:defRPr>
            </a:lvl1pPr>
            <a:lvl2pPr algn="ctr" defTabSz="457200" rtl="0" eaLnBrk="1" fontAlgn="base" hangingPunct="1">
              <a:spcBef>
                <a:spcPct val="0"/>
              </a:spcBef>
              <a:spcAft>
                <a:spcPct val="0"/>
              </a:spcAft>
              <a:defRPr sz="2800">
                <a:solidFill>
                  <a:schemeClr val="tx1"/>
                </a:solidFill>
                <a:latin typeface="Arial" charset="0"/>
                <a:ea typeface="ＭＳ Ｐゴシック" pitchFamily="-108" charset="-128"/>
                <a:cs typeface="ＭＳ Ｐゴシック" pitchFamily="-108" charset="-128"/>
              </a:defRPr>
            </a:lvl2pPr>
            <a:lvl3pPr algn="ctr" defTabSz="457200" rtl="0" eaLnBrk="1" fontAlgn="base" hangingPunct="1">
              <a:spcBef>
                <a:spcPct val="0"/>
              </a:spcBef>
              <a:spcAft>
                <a:spcPct val="0"/>
              </a:spcAft>
              <a:defRPr sz="2800">
                <a:solidFill>
                  <a:schemeClr val="tx1"/>
                </a:solidFill>
                <a:latin typeface="Arial" charset="0"/>
                <a:ea typeface="ＭＳ Ｐゴシック" pitchFamily="-108" charset="-128"/>
                <a:cs typeface="ＭＳ Ｐゴシック" pitchFamily="-108" charset="-128"/>
              </a:defRPr>
            </a:lvl3pPr>
            <a:lvl4pPr algn="ctr" defTabSz="457200" rtl="0" eaLnBrk="1" fontAlgn="base" hangingPunct="1">
              <a:spcBef>
                <a:spcPct val="0"/>
              </a:spcBef>
              <a:spcAft>
                <a:spcPct val="0"/>
              </a:spcAft>
              <a:defRPr sz="2800">
                <a:solidFill>
                  <a:schemeClr val="tx1"/>
                </a:solidFill>
                <a:latin typeface="Arial" charset="0"/>
                <a:ea typeface="ＭＳ Ｐゴシック" pitchFamily="-108" charset="-128"/>
                <a:cs typeface="ＭＳ Ｐゴシック" pitchFamily="-108" charset="-128"/>
              </a:defRPr>
            </a:lvl4pPr>
            <a:lvl5pPr algn="ctr" defTabSz="457200" rtl="0" eaLnBrk="1" fontAlgn="base" hangingPunct="1">
              <a:spcBef>
                <a:spcPct val="0"/>
              </a:spcBef>
              <a:spcAft>
                <a:spcPct val="0"/>
              </a:spcAft>
              <a:defRPr sz="2800">
                <a:solidFill>
                  <a:schemeClr val="tx1"/>
                </a:solidFill>
                <a:latin typeface="Arial"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lgn="ctr"/>
            <a:r>
              <a:rPr lang="en-US" cap="none" dirty="0">
                <a:solidFill>
                  <a:schemeClr val="tx1"/>
                </a:solidFill>
              </a:rPr>
              <a:t>Investment in Priority Human Settlements Housing Development Areas: HSDG</a:t>
            </a:r>
            <a:endParaRPr lang="en-ZA" cap="none" dirty="0">
              <a:solidFill>
                <a:schemeClr val="tx1"/>
              </a:solidFill>
            </a:endParaRPr>
          </a:p>
        </p:txBody>
      </p:sp>
      <p:pic>
        <p:nvPicPr>
          <p:cNvPr id="9" name="Picture 8">
            <a:extLst>
              <a:ext uri="{FF2B5EF4-FFF2-40B4-BE49-F238E27FC236}">
                <a16:creationId xmlns:a16="http://schemas.microsoft.com/office/drawing/2014/main" id="{8ACE5361-696D-9942-6D59-BB2CB9FDBCBE}"/>
              </a:ext>
            </a:extLst>
          </p:cNvPr>
          <p:cNvPicPr>
            <a:picLocks noChangeAspect="1"/>
          </p:cNvPicPr>
          <p:nvPr/>
        </p:nvPicPr>
        <p:blipFill>
          <a:blip r:embed="rId2"/>
          <a:stretch>
            <a:fillRect/>
          </a:stretch>
        </p:blipFill>
        <p:spPr>
          <a:xfrm>
            <a:off x="1525440" y="1267968"/>
            <a:ext cx="8810244" cy="4322064"/>
          </a:xfrm>
          <a:prstGeom prst="rect">
            <a:avLst/>
          </a:prstGeom>
        </p:spPr>
      </p:pic>
      <p:sp>
        <p:nvSpPr>
          <p:cNvPr id="10" name="TextBox 9">
            <a:extLst>
              <a:ext uri="{FF2B5EF4-FFF2-40B4-BE49-F238E27FC236}">
                <a16:creationId xmlns:a16="http://schemas.microsoft.com/office/drawing/2014/main" id="{4EE7B823-5509-4EDF-82D4-E1D3EEC84D0A}"/>
              </a:ext>
            </a:extLst>
          </p:cNvPr>
          <p:cNvSpPr txBox="1"/>
          <p:nvPr/>
        </p:nvSpPr>
        <p:spPr>
          <a:xfrm>
            <a:off x="5636941" y="3016405"/>
            <a:ext cx="914400" cy="914400"/>
          </a:xfrm>
          <a:prstGeom prst="rect">
            <a:avLst/>
          </a:prstGeom>
          <a:noFill/>
        </p:spPr>
        <p:txBody>
          <a:bodyPr wrap="square" rtlCol="0">
            <a:spAutoFit/>
          </a:bodyPr>
          <a:lstStyle/>
          <a:p>
            <a:endParaRPr lang="en-ZA" dirty="0"/>
          </a:p>
        </p:txBody>
      </p:sp>
      <p:sp>
        <p:nvSpPr>
          <p:cNvPr id="11" name="TextBox 10">
            <a:extLst>
              <a:ext uri="{FF2B5EF4-FFF2-40B4-BE49-F238E27FC236}">
                <a16:creationId xmlns:a16="http://schemas.microsoft.com/office/drawing/2014/main" id="{327F99C7-9736-39E4-91EB-D9ED0503F763}"/>
              </a:ext>
            </a:extLst>
          </p:cNvPr>
          <p:cNvSpPr txBox="1"/>
          <p:nvPr/>
        </p:nvSpPr>
        <p:spPr>
          <a:xfrm>
            <a:off x="407368" y="1124744"/>
            <a:ext cx="2304256" cy="461665"/>
          </a:xfrm>
          <a:prstGeom prst="rect">
            <a:avLst/>
          </a:prstGeom>
          <a:noFill/>
        </p:spPr>
        <p:txBody>
          <a:bodyPr wrap="square" rtlCol="0">
            <a:spAutoFit/>
          </a:bodyPr>
          <a:lstStyle/>
          <a:p>
            <a:endParaRPr lang="en-ZA" dirty="0"/>
          </a:p>
        </p:txBody>
      </p:sp>
      <p:sp>
        <p:nvSpPr>
          <p:cNvPr id="12" name="TextBox 11">
            <a:extLst>
              <a:ext uri="{FF2B5EF4-FFF2-40B4-BE49-F238E27FC236}">
                <a16:creationId xmlns:a16="http://schemas.microsoft.com/office/drawing/2014/main" id="{306145BE-6E96-1B5E-5D81-BE71C4F9C4B0}"/>
              </a:ext>
            </a:extLst>
          </p:cNvPr>
          <p:cNvSpPr txBox="1"/>
          <p:nvPr/>
        </p:nvSpPr>
        <p:spPr>
          <a:xfrm>
            <a:off x="1703512" y="5733256"/>
            <a:ext cx="4032448" cy="246221"/>
          </a:xfrm>
          <a:prstGeom prst="rect">
            <a:avLst/>
          </a:prstGeom>
          <a:noFill/>
        </p:spPr>
        <p:txBody>
          <a:bodyPr wrap="square" rtlCol="0">
            <a:spAutoFit/>
          </a:bodyPr>
          <a:lstStyle/>
          <a:p>
            <a:r>
              <a:rPr lang="en-US" sz="1000" dirty="0"/>
              <a:t>Details per PDA is available</a:t>
            </a:r>
            <a:endParaRPr lang="en-ZA" sz="1000" dirty="0"/>
          </a:p>
        </p:txBody>
      </p:sp>
    </p:spTree>
    <p:extLst>
      <p:ext uri="{BB962C8B-B14F-4D97-AF65-F5344CB8AC3E}">
        <p14:creationId xmlns:p14="http://schemas.microsoft.com/office/powerpoint/2010/main" val="91582958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177964D-3CDF-2F46-9E7D-3AB8485A2693}" type="slidenum">
              <a:rPr lang="en-US" altLang="en-US" smtClean="0"/>
              <a:pPr>
                <a:defRPr/>
              </a:pPr>
              <a:t>16</a:t>
            </a:fld>
            <a:endParaRPr lang="en-US" altLang="en-US"/>
          </a:p>
        </p:txBody>
      </p:sp>
      <p:sp>
        <p:nvSpPr>
          <p:cNvPr id="5" name="Footer Placeholder 4"/>
          <p:cNvSpPr>
            <a:spLocks noGrp="1"/>
          </p:cNvSpPr>
          <p:nvPr>
            <p:ph type="ftr" sz="quarter" idx="11"/>
          </p:nvPr>
        </p:nvSpPr>
        <p:spPr/>
        <p:txBody>
          <a:bodyPr/>
          <a:lstStyle/>
          <a:p>
            <a:pPr>
              <a:defRPr/>
            </a:pPr>
            <a:endParaRPr lang="en-US" dirty="0"/>
          </a:p>
        </p:txBody>
      </p:sp>
      <p:sp>
        <p:nvSpPr>
          <p:cNvPr id="6" name="Date Placeholder 5"/>
          <p:cNvSpPr>
            <a:spLocks noGrp="1"/>
          </p:cNvSpPr>
          <p:nvPr>
            <p:ph type="dt" sz="half" idx="12"/>
          </p:nvPr>
        </p:nvSpPr>
        <p:spPr/>
        <p:txBody>
          <a:bodyPr/>
          <a:lstStyle/>
          <a:p>
            <a:pPr>
              <a:defRPr/>
            </a:pPr>
            <a:fld id="{04BCFF81-8853-7543-8BA2-A647B471C165}" type="datetime1">
              <a:rPr lang="en-US" altLang="en-US" smtClean="0"/>
              <a:pPr>
                <a:defRPr/>
              </a:pPr>
              <a:t>2/7/2023</a:t>
            </a:fld>
            <a:endParaRPr lang="en-US" altLang="en-US"/>
          </a:p>
        </p:txBody>
      </p:sp>
      <p:sp>
        <p:nvSpPr>
          <p:cNvPr id="8" name="Title 2"/>
          <p:cNvSpPr txBox="1">
            <a:spLocks noGrp="1"/>
          </p:cNvSpPr>
          <p:nvPr>
            <p:ph type="title"/>
          </p:nvPr>
        </p:nvSpPr>
        <p:spPr bwMode="auto">
          <a:xfrm>
            <a:off x="1666875" y="115888"/>
            <a:ext cx="885825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2800" kern="1200" cap="all" baseline="0">
                <a:solidFill>
                  <a:schemeClr val="bg1"/>
                </a:solidFill>
                <a:latin typeface="Arial"/>
                <a:ea typeface="ＭＳ Ｐゴシック" pitchFamily="-108" charset="-128"/>
                <a:cs typeface="ＭＳ Ｐゴシック" pitchFamily="-108" charset="-128"/>
              </a:defRPr>
            </a:lvl1pPr>
            <a:lvl2pPr algn="ctr" defTabSz="457200" rtl="0" eaLnBrk="1" fontAlgn="base" hangingPunct="1">
              <a:spcBef>
                <a:spcPct val="0"/>
              </a:spcBef>
              <a:spcAft>
                <a:spcPct val="0"/>
              </a:spcAft>
              <a:defRPr sz="2800">
                <a:solidFill>
                  <a:schemeClr val="tx1"/>
                </a:solidFill>
                <a:latin typeface="Arial" charset="0"/>
                <a:ea typeface="ＭＳ Ｐゴシック" pitchFamily="-108" charset="-128"/>
                <a:cs typeface="ＭＳ Ｐゴシック" pitchFamily="-108" charset="-128"/>
              </a:defRPr>
            </a:lvl2pPr>
            <a:lvl3pPr algn="ctr" defTabSz="457200" rtl="0" eaLnBrk="1" fontAlgn="base" hangingPunct="1">
              <a:spcBef>
                <a:spcPct val="0"/>
              </a:spcBef>
              <a:spcAft>
                <a:spcPct val="0"/>
              </a:spcAft>
              <a:defRPr sz="2800">
                <a:solidFill>
                  <a:schemeClr val="tx1"/>
                </a:solidFill>
                <a:latin typeface="Arial" charset="0"/>
                <a:ea typeface="ＭＳ Ｐゴシック" pitchFamily="-108" charset="-128"/>
                <a:cs typeface="ＭＳ Ｐゴシック" pitchFamily="-108" charset="-128"/>
              </a:defRPr>
            </a:lvl3pPr>
            <a:lvl4pPr algn="ctr" defTabSz="457200" rtl="0" eaLnBrk="1" fontAlgn="base" hangingPunct="1">
              <a:spcBef>
                <a:spcPct val="0"/>
              </a:spcBef>
              <a:spcAft>
                <a:spcPct val="0"/>
              </a:spcAft>
              <a:defRPr sz="2800">
                <a:solidFill>
                  <a:schemeClr val="tx1"/>
                </a:solidFill>
                <a:latin typeface="Arial" charset="0"/>
                <a:ea typeface="ＭＳ Ｐゴシック" pitchFamily="-108" charset="-128"/>
                <a:cs typeface="ＭＳ Ｐゴシック" pitchFamily="-108" charset="-128"/>
              </a:defRPr>
            </a:lvl4pPr>
            <a:lvl5pPr algn="ctr" defTabSz="457200" rtl="0" eaLnBrk="1" fontAlgn="base" hangingPunct="1">
              <a:spcBef>
                <a:spcPct val="0"/>
              </a:spcBef>
              <a:spcAft>
                <a:spcPct val="0"/>
              </a:spcAft>
              <a:defRPr sz="2800">
                <a:solidFill>
                  <a:schemeClr val="tx1"/>
                </a:solidFill>
                <a:latin typeface="Arial"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algn="ctr"/>
            <a:r>
              <a:rPr lang="en-US" cap="none" dirty="0">
                <a:solidFill>
                  <a:schemeClr val="tx1"/>
                </a:solidFill>
              </a:rPr>
              <a:t>Investment in Priority Human Settlements Housing Development Areas: ISUPG</a:t>
            </a:r>
            <a:endParaRPr lang="en-ZA" cap="none" dirty="0">
              <a:solidFill>
                <a:schemeClr val="tx1"/>
              </a:solidFill>
            </a:endParaRPr>
          </a:p>
        </p:txBody>
      </p:sp>
      <p:pic>
        <p:nvPicPr>
          <p:cNvPr id="2" name="Picture 1">
            <a:extLst>
              <a:ext uri="{FF2B5EF4-FFF2-40B4-BE49-F238E27FC236}">
                <a16:creationId xmlns:a16="http://schemas.microsoft.com/office/drawing/2014/main" id="{D2D87E44-57EA-F4A6-5AC7-C14CF26113A7}"/>
              </a:ext>
            </a:extLst>
          </p:cNvPr>
          <p:cNvPicPr>
            <a:picLocks noChangeAspect="1"/>
          </p:cNvPicPr>
          <p:nvPr/>
        </p:nvPicPr>
        <p:blipFill>
          <a:blip r:embed="rId2"/>
          <a:stretch>
            <a:fillRect/>
          </a:stretch>
        </p:blipFill>
        <p:spPr>
          <a:xfrm>
            <a:off x="1525440" y="1251061"/>
            <a:ext cx="8810244" cy="3962400"/>
          </a:xfrm>
          <a:prstGeom prst="rect">
            <a:avLst/>
          </a:prstGeom>
        </p:spPr>
      </p:pic>
    </p:spTree>
    <p:extLst>
      <p:ext uri="{BB962C8B-B14F-4D97-AF65-F5344CB8AC3E}">
        <p14:creationId xmlns:p14="http://schemas.microsoft.com/office/powerpoint/2010/main" val="3844947575"/>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737" y="250085"/>
            <a:ext cx="8420100" cy="754062"/>
          </a:xfrm>
        </p:spPr>
        <p:txBody>
          <a:bodyPr/>
          <a:lstStyle/>
          <a:p>
            <a:r>
              <a:rPr lang="en-US" sz="3200" b="1" dirty="0"/>
              <a:t>Alignment to DDM </a:t>
            </a:r>
            <a:endParaRPr lang="en-ZA" sz="3200" dirty="0"/>
          </a:p>
        </p:txBody>
      </p:sp>
      <p:graphicFrame>
        <p:nvGraphicFramePr>
          <p:cNvPr id="4" name="Table 3"/>
          <p:cNvGraphicFramePr>
            <a:graphicFrameLocks noGrp="1"/>
          </p:cNvGraphicFramePr>
          <p:nvPr>
            <p:extLst>
              <p:ext uri="{D42A27DB-BD31-4B8C-83A1-F6EECF244321}">
                <p14:modId xmlns:p14="http://schemas.microsoft.com/office/powerpoint/2010/main" val="3986369720"/>
              </p:ext>
            </p:extLst>
          </p:nvPr>
        </p:nvGraphicFramePr>
        <p:xfrm>
          <a:off x="5650579" y="3780574"/>
          <a:ext cx="4909917" cy="2046953"/>
        </p:xfrm>
        <a:graphic>
          <a:graphicData uri="http://schemas.openxmlformats.org/drawingml/2006/table">
            <a:tbl>
              <a:tblPr firstRow="1" bandRow="1">
                <a:tableStyleId>{5C22544A-7EE6-4342-B048-85BDC9FD1C3A}</a:tableStyleId>
              </a:tblPr>
              <a:tblGrid>
                <a:gridCol w="1387809">
                  <a:extLst>
                    <a:ext uri="{9D8B030D-6E8A-4147-A177-3AD203B41FA5}">
                      <a16:colId xmlns:a16="http://schemas.microsoft.com/office/drawing/2014/main" val="20000"/>
                    </a:ext>
                  </a:extLst>
                </a:gridCol>
                <a:gridCol w="1786918">
                  <a:extLst>
                    <a:ext uri="{9D8B030D-6E8A-4147-A177-3AD203B41FA5}">
                      <a16:colId xmlns:a16="http://schemas.microsoft.com/office/drawing/2014/main" val="20001"/>
                    </a:ext>
                  </a:extLst>
                </a:gridCol>
                <a:gridCol w="1735190">
                  <a:extLst>
                    <a:ext uri="{9D8B030D-6E8A-4147-A177-3AD203B41FA5}">
                      <a16:colId xmlns:a16="http://schemas.microsoft.com/office/drawing/2014/main" val="20002"/>
                    </a:ext>
                  </a:extLst>
                </a:gridCol>
              </a:tblGrid>
              <a:tr h="190971">
                <a:tc>
                  <a:txBody>
                    <a:bodyPr/>
                    <a:lstStyle/>
                    <a:p>
                      <a:r>
                        <a:rPr lang="en-ZA" sz="800" dirty="0">
                          <a:latin typeface="+mj-lt"/>
                        </a:rPr>
                        <a:t>District Municipality</a:t>
                      </a:r>
                    </a:p>
                  </a:txBody>
                  <a:tcPr/>
                </a:tc>
                <a:tc>
                  <a:txBody>
                    <a:bodyPr/>
                    <a:lstStyle/>
                    <a:p>
                      <a:r>
                        <a:rPr lang="en-ZA" sz="800" dirty="0">
                          <a:latin typeface="+mj-lt"/>
                        </a:rPr>
                        <a:t>Local Municipality</a:t>
                      </a:r>
                      <a:r>
                        <a:rPr lang="en-ZA" sz="800" baseline="0" dirty="0">
                          <a:latin typeface="+mj-lt"/>
                        </a:rPr>
                        <a:t> </a:t>
                      </a:r>
                      <a:endParaRPr lang="en-ZA" sz="800" dirty="0">
                        <a:latin typeface="+mj-lt"/>
                      </a:endParaRPr>
                    </a:p>
                  </a:txBody>
                  <a:tcPr/>
                </a:tc>
                <a:tc>
                  <a:txBody>
                    <a:bodyPr/>
                    <a:lstStyle/>
                    <a:p>
                      <a:r>
                        <a:rPr lang="en-ZA" sz="800" dirty="0">
                          <a:latin typeface="+mj-lt"/>
                        </a:rPr>
                        <a:t>PHSHDA Name</a:t>
                      </a:r>
                    </a:p>
                  </a:txBody>
                  <a:tcPr/>
                </a:tc>
                <a:extLst>
                  <a:ext uri="{0D108BD9-81ED-4DB2-BD59-A6C34878D82A}">
                    <a16:rowId xmlns:a16="http://schemas.microsoft.com/office/drawing/2014/main" val="10000"/>
                  </a:ext>
                </a:extLst>
              </a:tr>
              <a:tr h="301001">
                <a:tc rowSpan="3">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800" dirty="0" err="1">
                          <a:latin typeface="+mj-lt"/>
                        </a:rPr>
                        <a:t>O.R.Tambo</a:t>
                      </a:r>
                      <a:r>
                        <a:rPr lang="en-ZA" sz="800" dirty="0">
                          <a:latin typeface="+mj-lt"/>
                        </a:rPr>
                        <a:t> District Municipality </a:t>
                      </a:r>
                    </a:p>
                    <a:p>
                      <a:endParaRPr lang="en-ZA" sz="800" dirty="0">
                        <a:latin typeface="+mj-lt"/>
                      </a:endParaRPr>
                    </a:p>
                  </a:txBody>
                  <a:tcPr/>
                </a:tc>
                <a:tc>
                  <a:txBody>
                    <a:bodyPr/>
                    <a:lstStyle/>
                    <a:p>
                      <a:r>
                        <a:rPr lang="en-ZA" sz="800" dirty="0">
                          <a:latin typeface="+mj-lt"/>
                        </a:rPr>
                        <a:t>King Sabata </a:t>
                      </a:r>
                      <a:r>
                        <a:rPr lang="en-ZA" sz="800" dirty="0" err="1">
                          <a:latin typeface="+mj-lt"/>
                        </a:rPr>
                        <a:t>Dalindyebo</a:t>
                      </a:r>
                      <a:r>
                        <a:rPr lang="en-ZA" sz="800" dirty="0">
                          <a:latin typeface="+mj-lt"/>
                        </a:rPr>
                        <a:t> Local Municipality </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ZA" sz="800" dirty="0" err="1">
                          <a:latin typeface="+mj-lt"/>
                        </a:rPr>
                        <a:t>Mthatha</a:t>
                      </a:r>
                      <a:r>
                        <a:rPr lang="en-ZA" sz="800" dirty="0">
                          <a:latin typeface="+mj-lt"/>
                        </a:rPr>
                        <a:t> CBD and surrounds </a:t>
                      </a:r>
                    </a:p>
                    <a:p>
                      <a:endParaRPr lang="en-ZA" sz="800" dirty="0">
                        <a:latin typeface="+mj-lt"/>
                      </a:endParaRPr>
                    </a:p>
                  </a:txBody>
                  <a:tcPr/>
                </a:tc>
                <a:extLst>
                  <a:ext uri="{0D108BD9-81ED-4DB2-BD59-A6C34878D82A}">
                    <a16:rowId xmlns:a16="http://schemas.microsoft.com/office/drawing/2014/main" val="10001"/>
                  </a:ext>
                </a:extLst>
              </a:tr>
              <a:tr h="301001">
                <a:tc vMerge="1">
                  <a:txBody>
                    <a:bodyPr/>
                    <a:lstStyle/>
                    <a:p>
                      <a:endParaRPr lang="en-ZA" sz="900" dirty="0"/>
                    </a:p>
                  </a:txBody>
                  <a:tcPr/>
                </a:tc>
                <a:tc>
                  <a:txBody>
                    <a:bodyPr/>
                    <a:lstStyle/>
                    <a:p>
                      <a:r>
                        <a:rPr lang="en-ZA" sz="800" kern="1200" dirty="0">
                          <a:solidFill>
                            <a:schemeClr val="dk1"/>
                          </a:solidFill>
                          <a:effectLst/>
                          <a:latin typeface="+mj-lt"/>
                          <a:ea typeface="+mn-ea"/>
                          <a:cs typeface="+mn-cs"/>
                        </a:rPr>
                        <a:t>Port St Johns Local Municipality</a:t>
                      </a:r>
                      <a:endParaRPr lang="en-ZA" sz="800" dirty="0">
                        <a:latin typeface="+mj-lt"/>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ZA" sz="800" kern="1200" dirty="0">
                          <a:solidFill>
                            <a:schemeClr val="dk1"/>
                          </a:solidFill>
                          <a:effectLst/>
                          <a:latin typeface="+mj-lt"/>
                          <a:ea typeface="+mn-ea"/>
                          <a:cs typeface="+mn-cs"/>
                        </a:rPr>
                        <a:t>Port St. Johns Urban Centre</a:t>
                      </a:r>
                      <a:endParaRPr lang="en-ZA" sz="800" dirty="0">
                        <a:latin typeface="+mj-lt"/>
                        <a:ea typeface="Calibri" panose="020F0502020204030204" pitchFamily="34" charset="0"/>
                        <a:cs typeface="Times New Roman" panose="02020603050405020304" pitchFamily="18" charset="0"/>
                      </a:endParaRPr>
                    </a:p>
                    <a:p>
                      <a:endParaRPr lang="en-ZA" sz="800" dirty="0">
                        <a:latin typeface="+mj-lt"/>
                      </a:endParaRPr>
                    </a:p>
                  </a:txBody>
                  <a:tcPr/>
                </a:tc>
                <a:extLst>
                  <a:ext uri="{0D108BD9-81ED-4DB2-BD59-A6C34878D82A}">
                    <a16:rowId xmlns:a16="http://schemas.microsoft.com/office/drawing/2014/main" val="10002"/>
                  </a:ext>
                </a:extLst>
              </a:tr>
              <a:tr h="301001">
                <a:tc vMerge="1">
                  <a:txBody>
                    <a:bodyPr/>
                    <a:lstStyle/>
                    <a:p>
                      <a:endParaRPr lang="en-ZA" sz="900" dirty="0"/>
                    </a:p>
                  </a:txBody>
                  <a:tcPr/>
                </a:tc>
                <a:tc>
                  <a:txBody>
                    <a:bodyPr/>
                    <a:lstStyle/>
                    <a:p>
                      <a:r>
                        <a:rPr lang="en-ZA" sz="800" kern="1200" dirty="0" err="1">
                          <a:solidFill>
                            <a:schemeClr val="dk1"/>
                          </a:solidFill>
                          <a:effectLst/>
                          <a:latin typeface="+mj-lt"/>
                          <a:ea typeface="+mn-ea"/>
                          <a:cs typeface="+mn-cs"/>
                        </a:rPr>
                        <a:t>Ingquza</a:t>
                      </a:r>
                      <a:r>
                        <a:rPr lang="en-ZA" sz="800" kern="1200" dirty="0">
                          <a:solidFill>
                            <a:schemeClr val="dk1"/>
                          </a:solidFill>
                          <a:effectLst/>
                          <a:latin typeface="+mj-lt"/>
                          <a:ea typeface="+mn-ea"/>
                          <a:cs typeface="+mn-cs"/>
                        </a:rPr>
                        <a:t> Hill Local Municipality</a:t>
                      </a:r>
                      <a:endParaRPr lang="en-ZA" sz="800" dirty="0">
                        <a:latin typeface="+mj-lt"/>
                      </a:endParaRPr>
                    </a:p>
                  </a:txBody>
                  <a:tcPr/>
                </a:tc>
                <a:tc>
                  <a:txBody>
                    <a:bodyPr/>
                    <a:lstStyle/>
                    <a:p>
                      <a:pPr marL="0" indent="0">
                        <a:buFont typeface="Arial" panose="020B0604020202020204" pitchFamily="34" charset="0"/>
                        <a:buNone/>
                      </a:pPr>
                      <a:r>
                        <a:rPr lang="en-ZA" sz="800" kern="1200" dirty="0" err="1">
                          <a:solidFill>
                            <a:schemeClr val="dk1"/>
                          </a:solidFill>
                          <a:effectLst/>
                          <a:latin typeface="+mj-lt"/>
                          <a:ea typeface="+mn-ea"/>
                          <a:cs typeface="+mn-cs"/>
                        </a:rPr>
                        <a:t>Lusikisiki</a:t>
                      </a:r>
                      <a:r>
                        <a:rPr lang="en-ZA" sz="800" kern="1200" dirty="0">
                          <a:solidFill>
                            <a:schemeClr val="dk1"/>
                          </a:solidFill>
                          <a:effectLst/>
                          <a:latin typeface="+mj-lt"/>
                          <a:ea typeface="+mn-ea"/>
                          <a:cs typeface="+mn-cs"/>
                        </a:rPr>
                        <a:t> Urban Development Node</a:t>
                      </a:r>
                      <a:endParaRPr lang="en-ZA" sz="800" dirty="0">
                        <a:latin typeface="+mj-lt"/>
                      </a:endParaRPr>
                    </a:p>
                  </a:txBody>
                  <a:tcPr/>
                </a:tc>
                <a:extLst>
                  <a:ext uri="{0D108BD9-81ED-4DB2-BD59-A6C34878D82A}">
                    <a16:rowId xmlns:a16="http://schemas.microsoft.com/office/drawing/2014/main" val="10003"/>
                  </a:ext>
                </a:extLst>
              </a:tr>
              <a:tr h="52675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800" dirty="0" err="1">
                          <a:latin typeface="+mj-lt"/>
                        </a:rPr>
                        <a:t>Ugu</a:t>
                      </a:r>
                      <a:r>
                        <a:rPr lang="en-ZA" sz="800" dirty="0">
                          <a:latin typeface="+mj-lt"/>
                        </a:rPr>
                        <a:t> District Municipality</a:t>
                      </a:r>
                    </a:p>
                    <a:p>
                      <a:endParaRPr lang="en-ZA" sz="800" dirty="0">
                        <a:latin typeface="+mj-lt"/>
                      </a:endParaRPr>
                    </a:p>
                  </a:txBody>
                  <a:tcPr/>
                </a:tc>
                <a:tc>
                  <a:txBody>
                    <a:bodyPr/>
                    <a:lstStyle/>
                    <a:p>
                      <a:r>
                        <a:rPr lang="en-ZA" sz="800" dirty="0">
                          <a:latin typeface="+mj-lt"/>
                        </a:rPr>
                        <a:t>Ray </a:t>
                      </a:r>
                      <a:r>
                        <a:rPr lang="en-ZA" sz="800" dirty="0" err="1">
                          <a:latin typeface="+mj-lt"/>
                        </a:rPr>
                        <a:t>Nkonyeni</a:t>
                      </a:r>
                      <a:r>
                        <a:rPr lang="en-ZA" sz="800" dirty="0">
                          <a:latin typeface="+mj-lt"/>
                        </a:rPr>
                        <a:t> Local Municipality </a:t>
                      </a:r>
                    </a:p>
                  </a:txBody>
                  <a:tcPr/>
                </a:tc>
                <a:tc>
                  <a:txBody>
                    <a:bodyPr/>
                    <a:lstStyle/>
                    <a:p>
                      <a:pPr marL="0" indent="0">
                        <a:buFont typeface="Arial" panose="020B0604020202020204" pitchFamily="34" charset="0"/>
                        <a:buNone/>
                      </a:pPr>
                      <a:r>
                        <a:rPr lang="en-ZA" sz="800" dirty="0">
                          <a:latin typeface="+mj-lt"/>
                        </a:rPr>
                        <a:t>Shelly Beach, </a:t>
                      </a:r>
                      <a:r>
                        <a:rPr lang="en-ZA" sz="800" dirty="0" err="1">
                          <a:latin typeface="+mj-lt"/>
                        </a:rPr>
                        <a:t>Uvongo</a:t>
                      </a:r>
                      <a:r>
                        <a:rPr lang="en-ZA" sz="800" dirty="0">
                          <a:latin typeface="+mj-lt"/>
                        </a:rPr>
                        <a:t>-Margate, </a:t>
                      </a:r>
                      <a:r>
                        <a:rPr lang="en-ZA" sz="800" dirty="0" err="1">
                          <a:latin typeface="+mj-lt"/>
                        </a:rPr>
                        <a:t>Gamalakhe</a:t>
                      </a:r>
                      <a:r>
                        <a:rPr lang="en-ZA" sz="800" dirty="0">
                          <a:latin typeface="+mj-lt"/>
                        </a:rPr>
                        <a:t> </a:t>
                      </a:r>
                      <a:r>
                        <a:rPr lang="en-ZA" sz="800" dirty="0" err="1">
                          <a:latin typeface="+mj-lt"/>
                        </a:rPr>
                        <a:t>Nositha</a:t>
                      </a:r>
                      <a:r>
                        <a:rPr lang="en-ZA" sz="800" dirty="0">
                          <a:latin typeface="+mj-lt"/>
                        </a:rPr>
                        <a:t>,  Greater Port Shepstone</a:t>
                      </a:r>
                    </a:p>
                  </a:txBody>
                  <a:tcPr/>
                </a:tc>
                <a:extLst>
                  <a:ext uri="{0D108BD9-81ED-4DB2-BD59-A6C34878D82A}">
                    <a16:rowId xmlns:a16="http://schemas.microsoft.com/office/drawing/2014/main" val="10004"/>
                  </a:ext>
                </a:extLst>
              </a:tr>
              <a:tr h="30100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800" dirty="0">
                          <a:latin typeface="+mj-lt"/>
                        </a:rPr>
                        <a:t>Harry </a:t>
                      </a:r>
                      <a:r>
                        <a:rPr lang="en-ZA" sz="800" dirty="0" err="1">
                          <a:latin typeface="+mj-lt"/>
                        </a:rPr>
                        <a:t>Gwala</a:t>
                      </a:r>
                      <a:r>
                        <a:rPr lang="en-ZA" sz="800" dirty="0">
                          <a:latin typeface="+mj-lt"/>
                        </a:rPr>
                        <a:t> DM</a:t>
                      </a:r>
                    </a:p>
                  </a:txBody>
                  <a:tcPr/>
                </a:tc>
                <a:tc>
                  <a:txBody>
                    <a:bodyPr/>
                    <a:lstStyle/>
                    <a:p>
                      <a:r>
                        <a:rPr lang="en-ZA" sz="800" dirty="0">
                          <a:latin typeface="+mj-lt"/>
                        </a:rPr>
                        <a:t>Greater </a:t>
                      </a:r>
                      <a:r>
                        <a:rPr lang="en-ZA" sz="800" dirty="0" err="1">
                          <a:latin typeface="+mj-lt"/>
                        </a:rPr>
                        <a:t>Kokstad</a:t>
                      </a:r>
                      <a:r>
                        <a:rPr lang="en-ZA" sz="800" dirty="0">
                          <a:latin typeface="+mj-lt"/>
                        </a:rPr>
                        <a:t> Local Municipality</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ZA" sz="800" dirty="0" err="1">
                          <a:latin typeface="+mj-lt"/>
                        </a:rPr>
                        <a:t>Koskstad</a:t>
                      </a:r>
                      <a:r>
                        <a:rPr lang="en-ZA" sz="800" dirty="0">
                          <a:latin typeface="+mj-lt"/>
                        </a:rPr>
                        <a:t> Town</a:t>
                      </a:r>
                    </a:p>
                  </a:txBody>
                  <a:tcPr/>
                </a:tc>
                <a:extLst>
                  <a:ext uri="{0D108BD9-81ED-4DB2-BD59-A6C34878D82A}">
                    <a16:rowId xmlns:a16="http://schemas.microsoft.com/office/drawing/2014/main" val="10005"/>
                  </a:ext>
                </a:extLst>
              </a:tr>
            </a:tbl>
          </a:graphicData>
        </a:graphic>
      </p:graphicFrame>
      <p:pic>
        <p:nvPicPr>
          <p:cNvPr id="5" name="Picture 4" descr="ESD_Overview">
            <a:extLst>
              <a:ext uri="{FF2B5EF4-FFF2-40B4-BE49-F238E27FC236}">
                <a16:creationId xmlns:a16="http://schemas.microsoft.com/office/drawing/2014/main" id="{D64C5F79-9755-446A-ACA5-F5E73220D947}"/>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8669778" y="2302228"/>
            <a:ext cx="1998223" cy="1413327"/>
          </a:xfrm>
          <a:prstGeom prst="rect">
            <a:avLst/>
          </a:prstGeom>
        </p:spPr>
      </p:pic>
      <p:pic>
        <p:nvPicPr>
          <p:cNvPr id="7" name="Picture 6"/>
          <p:cNvPicPr>
            <a:picLocks noChangeAspect="1"/>
          </p:cNvPicPr>
          <p:nvPr/>
        </p:nvPicPr>
        <p:blipFill>
          <a:blip r:embed="rId3"/>
          <a:stretch>
            <a:fillRect/>
          </a:stretch>
        </p:blipFill>
        <p:spPr>
          <a:xfrm>
            <a:off x="1594268" y="1137601"/>
            <a:ext cx="3958093" cy="4217515"/>
          </a:xfrm>
          <a:prstGeom prst="rect">
            <a:avLst/>
          </a:prstGeom>
        </p:spPr>
      </p:pic>
      <p:pic>
        <p:nvPicPr>
          <p:cNvPr id="9" name="Picture 8"/>
          <p:cNvPicPr>
            <a:picLocks noChangeAspect="1"/>
          </p:cNvPicPr>
          <p:nvPr/>
        </p:nvPicPr>
        <p:blipFill>
          <a:blip r:embed="rId4"/>
          <a:stretch>
            <a:fillRect/>
          </a:stretch>
        </p:blipFill>
        <p:spPr>
          <a:xfrm>
            <a:off x="5704462" y="116632"/>
            <a:ext cx="2946735" cy="3241722"/>
          </a:xfrm>
          <a:prstGeom prst="rect">
            <a:avLst/>
          </a:prstGeom>
        </p:spPr>
      </p:pic>
      <p:sp>
        <p:nvSpPr>
          <p:cNvPr id="10" name="TextBox 9"/>
          <p:cNvSpPr txBox="1"/>
          <p:nvPr/>
        </p:nvSpPr>
        <p:spPr>
          <a:xfrm>
            <a:off x="6240017" y="3423374"/>
            <a:ext cx="2304255" cy="276999"/>
          </a:xfrm>
          <a:prstGeom prst="rect">
            <a:avLst/>
          </a:prstGeom>
          <a:noFill/>
        </p:spPr>
        <p:txBody>
          <a:bodyPr wrap="square" rtlCol="0">
            <a:spAutoFit/>
          </a:bodyPr>
          <a:lstStyle/>
          <a:p>
            <a:r>
              <a:rPr lang="en-US" sz="1200" dirty="0"/>
              <a:t>Example: Eastern Seaboard </a:t>
            </a:r>
            <a:endParaRPr lang="en-ZA" sz="1200" dirty="0"/>
          </a:p>
        </p:txBody>
      </p:sp>
      <p:sp>
        <p:nvSpPr>
          <p:cNvPr id="11" name="TextBox 10"/>
          <p:cNvSpPr txBox="1"/>
          <p:nvPr/>
        </p:nvSpPr>
        <p:spPr>
          <a:xfrm>
            <a:off x="1594268" y="3801897"/>
            <a:ext cx="4056311" cy="461665"/>
          </a:xfrm>
          <a:prstGeom prst="rect">
            <a:avLst/>
          </a:prstGeom>
          <a:noFill/>
          <a:ln w="38100">
            <a:solidFill>
              <a:srgbClr val="FF0000"/>
            </a:solidFill>
            <a:prstDash val="sysDash"/>
          </a:ln>
        </p:spPr>
        <p:txBody>
          <a:bodyPr wrap="square" rtlCol="0">
            <a:spAutoFit/>
          </a:bodyPr>
          <a:lstStyle/>
          <a:p>
            <a:endParaRPr lang="en-ZA" dirty="0"/>
          </a:p>
        </p:txBody>
      </p:sp>
      <p:sp>
        <p:nvSpPr>
          <p:cNvPr id="12" name="TextBox 11"/>
          <p:cNvSpPr txBox="1"/>
          <p:nvPr/>
        </p:nvSpPr>
        <p:spPr>
          <a:xfrm>
            <a:off x="5723342" y="2389608"/>
            <a:ext cx="3189355" cy="400110"/>
          </a:xfrm>
          <a:prstGeom prst="rect">
            <a:avLst/>
          </a:prstGeom>
          <a:noFill/>
          <a:ln w="38100">
            <a:solidFill>
              <a:srgbClr val="FF0000"/>
            </a:solidFill>
            <a:prstDash val="sysDash"/>
          </a:ln>
        </p:spPr>
        <p:txBody>
          <a:bodyPr wrap="square" rtlCol="0">
            <a:spAutoFit/>
          </a:bodyPr>
          <a:lstStyle/>
          <a:p>
            <a:endParaRPr lang="en-ZA" sz="2000" dirty="0"/>
          </a:p>
        </p:txBody>
      </p:sp>
      <p:sp>
        <p:nvSpPr>
          <p:cNvPr id="13" name="TextBox 12"/>
          <p:cNvSpPr txBox="1"/>
          <p:nvPr/>
        </p:nvSpPr>
        <p:spPr>
          <a:xfrm>
            <a:off x="1545158" y="2442129"/>
            <a:ext cx="4056311" cy="461665"/>
          </a:xfrm>
          <a:prstGeom prst="rect">
            <a:avLst/>
          </a:prstGeom>
          <a:noFill/>
          <a:ln w="38100">
            <a:solidFill>
              <a:srgbClr val="FF0000"/>
            </a:solidFill>
            <a:prstDash val="sysDash"/>
          </a:ln>
        </p:spPr>
        <p:txBody>
          <a:bodyPr wrap="square" rtlCol="0">
            <a:spAutoFit/>
          </a:bodyPr>
          <a:lstStyle/>
          <a:p>
            <a:endParaRPr lang="en-ZA" dirty="0"/>
          </a:p>
        </p:txBody>
      </p:sp>
      <p:sp>
        <p:nvSpPr>
          <p:cNvPr id="3" name="TextBox 2"/>
          <p:cNvSpPr txBox="1"/>
          <p:nvPr/>
        </p:nvSpPr>
        <p:spPr>
          <a:xfrm>
            <a:off x="1925003" y="5389410"/>
            <a:ext cx="3672408" cy="276999"/>
          </a:xfrm>
          <a:prstGeom prst="rect">
            <a:avLst/>
          </a:prstGeom>
          <a:noFill/>
        </p:spPr>
        <p:txBody>
          <a:bodyPr wrap="square" rtlCol="0">
            <a:spAutoFit/>
          </a:bodyPr>
          <a:lstStyle/>
          <a:p>
            <a:r>
              <a:rPr lang="en-US" sz="1200" b="1" dirty="0"/>
              <a:t>Source: DHS (HSDG &amp;ISUPG, 2022/23)</a:t>
            </a:r>
            <a:endParaRPr lang="en-ZA" sz="1200" b="1" dirty="0"/>
          </a:p>
        </p:txBody>
      </p:sp>
    </p:spTree>
    <p:extLst>
      <p:ext uri="{BB962C8B-B14F-4D97-AF65-F5344CB8AC3E}">
        <p14:creationId xmlns:p14="http://schemas.microsoft.com/office/powerpoint/2010/main" val="287495750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92C2B4C-F5AC-4799-B816-6EC751D8F22A}" type="datetime1">
              <a:rPr lang="en-ZA" smtClean="0"/>
              <a:t>2023/02/07</a:t>
            </a:fld>
            <a:endParaRPr lang="en-ZA"/>
          </a:p>
        </p:txBody>
      </p:sp>
      <p:sp>
        <p:nvSpPr>
          <p:cNvPr id="3" name="Footer Placeholder 2"/>
          <p:cNvSpPr>
            <a:spLocks noGrp="1"/>
          </p:cNvSpPr>
          <p:nvPr>
            <p:ph type="ftr" sz="quarter" idx="11"/>
          </p:nvPr>
        </p:nvSpPr>
        <p:spPr/>
        <p:txBody>
          <a:bodyPr/>
          <a:lstStyle/>
          <a:p>
            <a:pPr>
              <a:defRPr/>
            </a:pPr>
            <a:endParaRPr lang="en-ZA"/>
          </a:p>
        </p:txBody>
      </p:sp>
      <p:sp>
        <p:nvSpPr>
          <p:cNvPr id="4" name="Slide Number Placeholder 3"/>
          <p:cNvSpPr>
            <a:spLocks noGrp="1"/>
          </p:cNvSpPr>
          <p:nvPr>
            <p:ph type="sldNum" sz="quarter" idx="12"/>
          </p:nvPr>
        </p:nvSpPr>
        <p:spPr/>
        <p:txBody>
          <a:bodyPr/>
          <a:lstStyle/>
          <a:p>
            <a:pPr>
              <a:defRPr/>
            </a:pPr>
            <a:fld id="{D4436E6C-89F9-4239-BAEC-F7B3DACDC976}" type="slidenum">
              <a:rPr lang="en-ZA" smtClean="0"/>
              <a:pPr>
                <a:defRPr/>
              </a:pPr>
              <a:t>18</a:t>
            </a:fld>
            <a:endParaRPr lang="en-ZA"/>
          </a:p>
        </p:txBody>
      </p:sp>
      <p:graphicFrame>
        <p:nvGraphicFramePr>
          <p:cNvPr id="5" name="Object 4"/>
          <p:cNvGraphicFramePr>
            <a:graphicFrameLocks noChangeAspect="1"/>
          </p:cNvGraphicFramePr>
          <p:nvPr>
            <p:extLst>
              <p:ext uri="{D42A27DB-BD31-4B8C-83A1-F6EECF244321}">
                <p14:modId xmlns:p14="http://schemas.microsoft.com/office/powerpoint/2010/main" val="1672591405"/>
              </p:ext>
            </p:extLst>
          </p:nvPr>
        </p:nvGraphicFramePr>
        <p:xfrm>
          <a:off x="312503" y="974230"/>
          <a:ext cx="6815477" cy="4472497"/>
        </p:xfrm>
        <a:graphic>
          <a:graphicData uri="http://schemas.openxmlformats.org/presentationml/2006/ole">
            <mc:AlternateContent xmlns:mc="http://schemas.openxmlformats.org/markup-compatibility/2006">
              <mc:Choice xmlns:v="urn:schemas-microsoft-com:vml" Requires="v">
                <p:oleObj spid="_x0000_s1026" name="Acrobat Document" r:id="rId3" imgW="9067446" imgH="6415694" progId="Acrobat.Document.DC">
                  <p:embed/>
                </p:oleObj>
              </mc:Choice>
              <mc:Fallback>
                <p:oleObj name="Acrobat Document" r:id="rId3" imgW="9067446" imgH="6415694" progId="Acrobat.Document.DC">
                  <p:embed/>
                  <p:pic>
                    <p:nvPicPr>
                      <p:cNvPr id="5" name="Object 4"/>
                      <p:cNvPicPr/>
                      <p:nvPr/>
                    </p:nvPicPr>
                    <p:blipFill>
                      <a:blip r:embed="rId4"/>
                      <a:stretch>
                        <a:fillRect/>
                      </a:stretch>
                    </p:blipFill>
                    <p:spPr>
                      <a:xfrm>
                        <a:off x="312503" y="974230"/>
                        <a:ext cx="6815477" cy="4472497"/>
                      </a:xfrm>
                      <a:prstGeom prst="rect">
                        <a:avLst/>
                      </a:prstGeom>
                    </p:spPr>
                  </p:pic>
                </p:oleObj>
              </mc:Fallback>
            </mc:AlternateContent>
          </a:graphicData>
        </a:graphic>
      </p:graphicFrame>
      <p:pic>
        <p:nvPicPr>
          <p:cNvPr id="6" name="Picture 5"/>
          <p:cNvPicPr>
            <a:picLocks noChangeAspect="1"/>
          </p:cNvPicPr>
          <p:nvPr/>
        </p:nvPicPr>
        <p:blipFill>
          <a:blip r:embed="rId5"/>
          <a:stretch>
            <a:fillRect/>
          </a:stretch>
        </p:blipFill>
        <p:spPr>
          <a:xfrm>
            <a:off x="7520391" y="1048960"/>
            <a:ext cx="4076715" cy="4323036"/>
          </a:xfrm>
          <a:prstGeom prst="rect">
            <a:avLst/>
          </a:prstGeom>
        </p:spPr>
      </p:pic>
      <p:sp>
        <p:nvSpPr>
          <p:cNvPr id="7" name="Title 1">
            <a:extLst>
              <a:ext uri="{FF2B5EF4-FFF2-40B4-BE49-F238E27FC236}">
                <a16:creationId xmlns:a16="http://schemas.microsoft.com/office/drawing/2014/main" id="{7F1E1316-7859-4C49-A820-514BEB8098CE}"/>
              </a:ext>
            </a:extLst>
          </p:cNvPr>
          <p:cNvSpPr txBox="1">
            <a:spLocks/>
          </p:cNvSpPr>
          <p:nvPr/>
        </p:nvSpPr>
        <p:spPr bwMode="auto">
          <a:xfrm>
            <a:off x="191344" y="-171400"/>
            <a:ext cx="1143762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defTabSz="457200" rtl="0" eaLnBrk="1" fontAlgn="base" hangingPunct="1">
              <a:spcBef>
                <a:spcPct val="0"/>
              </a:spcBef>
              <a:spcAft>
                <a:spcPct val="0"/>
              </a:spcAft>
              <a:defRPr sz="6000" kern="1200">
                <a:solidFill>
                  <a:schemeClr val="tx1"/>
                </a:solidFill>
                <a:latin typeface="Arial"/>
                <a:ea typeface="MS PGothic" panose="020B0600070205080204" pitchFamily="34" charset="-128"/>
                <a:cs typeface="ＭＳ Ｐゴシック" pitchFamily="-108" charset="-128"/>
              </a:defRPr>
            </a:lvl1pPr>
            <a:lvl2pPr algn="ctr" defTabSz="457200" rtl="0" eaLnBrk="1" fontAlgn="base" hangingPunct="1">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2pPr>
            <a:lvl3pPr algn="ctr" defTabSz="457200" rtl="0" eaLnBrk="1" fontAlgn="base" hangingPunct="1">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3pPr>
            <a:lvl4pPr algn="ctr" defTabSz="457200" rtl="0" eaLnBrk="1" fontAlgn="base" hangingPunct="1">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4pPr>
            <a:lvl5pPr algn="ctr" defTabSz="457200" rtl="0" eaLnBrk="1" fontAlgn="base" hangingPunct="1">
              <a:spcBef>
                <a:spcPct val="0"/>
              </a:spcBef>
              <a:spcAft>
                <a:spcPct val="0"/>
              </a:spcAft>
              <a:defRPr sz="4400">
                <a:solidFill>
                  <a:schemeClr val="tx1"/>
                </a:solidFill>
                <a:latin typeface="Arial" charset="0"/>
                <a:ea typeface="MS PGothic" panose="020B0600070205080204" pitchFamily="34"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GB" sz="2400" b="1" dirty="0"/>
              <a:t>Municipal Infrastructure Grant Allocations in PHSHDAs</a:t>
            </a:r>
          </a:p>
          <a:p>
            <a:r>
              <a:rPr lang="en-GB" sz="2400" b="1" dirty="0"/>
              <a:t> (2021/22-2022/23)</a:t>
            </a:r>
            <a:endParaRPr lang="en-ZA" sz="2400" dirty="0"/>
          </a:p>
        </p:txBody>
      </p:sp>
      <p:sp>
        <p:nvSpPr>
          <p:cNvPr id="8" name="TextBox 7"/>
          <p:cNvSpPr txBox="1"/>
          <p:nvPr/>
        </p:nvSpPr>
        <p:spPr>
          <a:xfrm>
            <a:off x="1776026" y="5308228"/>
            <a:ext cx="1944216" cy="276999"/>
          </a:xfrm>
          <a:prstGeom prst="rect">
            <a:avLst/>
          </a:prstGeom>
          <a:noFill/>
        </p:spPr>
        <p:txBody>
          <a:bodyPr wrap="square" rtlCol="0">
            <a:spAutoFit/>
          </a:bodyPr>
          <a:lstStyle/>
          <a:p>
            <a:r>
              <a:rPr lang="en-US" sz="1200" dirty="0"/>
              <a:t>Source: COGTA (2022)</a:t>
            </a:r>
            <a:endParaRPr lang="en-ZA" sz="1200" dirty="0"/>
          </a:p>
        </p:txBody>
      </p:sp>
    </p:spTree>
    <p:extLst>
      <p:ext uri="{BB962C8B-B14F-4D97-AF65-F5344CB8AC3E}">
        <p14:creationId xmlns:p14="http://schemas.microsoft.com/office/powerpoint/2010/main" val="3726887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EAB643-38A3-F5AD-4088-1F454D44AAC9}"/>
              </a:ext>
            </a:extLst>
          </p:cNvPr>
          <p:cNvSpPr txBox="1"/>
          <p:nvPr/>
        </p:nvSpPr>
        <p:spPr>
          <a:xfrm>
            <a:off x="1995813" y="978953"/>
            <a:ext cx="7920880" cy="1477328"/>
          </a:xfrm>
          <a:prstGeom prst="rect">
            <a:avLst/>
          </a:prstGeom>
          <a:noFill/>
        </p:spPr>
        <p:txBody>
          <a:bodyPr wrap="square" rtlCol="0">
            <a:spAutoFit/>
          </a:bodyPr>
          <a:lstStyle/>
          <a:p>
            <a:pPr marL="285750" indent="-285750" defTabSz="914400" fontAlgn="auto">
              <a:spcBef>
                <a:spcPts val="0"/>
              </a:spcBef>
              <a:spcAft>
                <a:spcPts val="0"/>
              </a:spcAft>
              <a:buFont typeface="Wingdings" panose="05000000000000000000" pitchFamily="2" charset="2"/>
              <a:buChar char="v"/>
              <a:defRPr/>
            </a:pPr>
            <a:endParaRPr lang="en-US" sz="1800" dirty="0">
              <a:solidFill>
                <a:prstClr val="black"/>
              </a:solidFill>
              <a:latin typeface="Georgia"/>
              <a:ea typeface="+mn-ea"/>
            </a:endParaRPr>
          </a:p>
          <a:p>
            <a:pPr marL="285750" indent="-285750" defTabSz="914400" fontAlgn="auto">
              <a:spcBef>
                <a:spcPts val="0"/>
              </a:spcBef>
              <a:spcAft>
                <a:spcPts val="0"/>
              </a:spcAft>
              <a:buFont typeface="Wingdings" panose="05000000000000000000" pitchFamily="2" charset="2"/>
              <a:buChar char="v"/>
              <a:defRPr/>
            </a:pPr>
            <a:endParaRPr lang="en-US" sz="1800" dirty="0">
              <a:solidFill>
                <a:prstClr val="black"/>
              </a:solidFill>
              <a:latin typeface="Georgia"/>
              <a:ea typeface="+mn-ea"/>
            </a:endParaRPr>
          </a:p>
          <a:p>
            <a:pPr marL="285750" indent="-285750" defTabSz="914400" fontAlgn="auto">
              <a:spcBef>
                <a:spcPts val="0"/>
              </a:spcBef>
              <a:spcAft>
                <a:spcPts val="0"/>
              </a:spcAft>
              <a:buFont typeface="Wingdings" panose="05000000000000000000" pitchFamily="2" charset="2"/>
              <a:buChar char="v"/>
              <a:defRPr/>
            </a:pPr>
            <a:endParaRPr lang="en-US" sz="1800" dirty="0">
              <a:solidFill>
                <a:prstClr val="black"/>
              </a:solidFill>
              <a:latin typeface="Georgia"/>
              <a:ea typeface="+mn-ea"/>
            </a:endParaRPr>
          </a:p>
          <a:p>
            <a:pPr marL="285750" indent="-285750" defTabSz="914400" fontAlgn="auto">
              <a:spcBef>
                <a:spcPts val="0"/>
              </a:spcBef>
              <a:spcAft>
                <a:spcPts val="0"/>
              </a:spcAft>
              <a:buFont typeface="Wingdings" panose="05000000000000000000" pitchFamily="2" charset="2"/>
              <a:buChar char="v"/>
              <a:defRPr/>
            </a:pPr>
            <a:endParaRPr lang="en-US" sz="1800" dirty="0">
              <a:solidFill>
                <a:prstClr val="black"/>
              </a:solidFill>
              <a:latin typeface="Georgia"/>
              <a:ea typeface="+mn-ea"/>
            </a:endParaRPr>
          </a:p>
          <a:p>
            <a:pPr marL="285750" indent="-285750" defTabSz="914400" fontAlgn="auto">
              <a:spcBef>
                <a:spcPts val="0"/>
              </a:spcBef>
              <a:spcAft>
                <a:spcPts val="0"/>
              </a:spcAft>
              <a:buFont typeface="Wingdings" panose="05000000000000000000" pitchFamily="2" charset="2"/>
              <a:buChar char="v"/>
              <a:defRPr/>
            </a:pPr>
            <a:endParaRPr lang="en-US" sz="1800" dirty="0">
              <a:solidFill>
                <a:prstClr val="black"/>
              </a:solidFill>
              <a:latin typeface="Georgia"/>
              <a:ea typeface="+mn-ea"/>
            </a:endParaRPr>
          </a:p>
        </p:txBody>
      </p:sp>
      <p:pic>
        <p:nvPicPr>
          <p:cNvPr id="4" name="Picture 3" descr="Map&#10;&#10;Description automatically generated">
            <a:extLst>
              <a:ext uri="{FF2B5EF4-FFF2-40B4-BE49-F238E27FC236}">
                <a16:creationId xmlns:a16="http://schemas.microsoft.com/office/drawing/2014/main" id="{BB3692E7-F3BC-B23D-98C1-47D63359D5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95416"/>
            <a:ext cx="9144000" cy="6467168"/>
          </a:xfrm>
          <a:prstGeom prst="rect">
            <a:avLst/>
          </a:prstGeom>
        </p:spPr>
      </p:pic>
    </p:spTree>
    <p:extLst>
      <p:ext uri="{BB962C8B-B14F-4D97-AF65-F5344CB8AC3E}">
        <p14:creationId xmlns:p14="http://schemas.microsoft.com/office/powerpoint/2010/main" val="1338210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3B140-3FA8-090B-50D9-EAA9F9E210BE}"/>
              </a:ext>
            </a:extLst>
          </p:cNvPr>
          <p:cNvSpPr>
            <a:spLocks noGrp="1"/>
          </p:cNvSpPr>
          <p:nvPr>
            <p:ph type="title"/>
          </p:nvPr>
        </p:nvSpPr>
        <p:spPr>
          <a:xfrm>
            <a:off x="479376" y="188640"/>
            <a:ext cx="10972800" cy="471486"/>
          </a:xfrm>
        </p:spPr>
        <p:txBody>
          <a:bodyPr/>
          <a:lstStyle/>
          <a:p>
            <a:r>
              <a:rPr lang="en-US" b="1" dirty="0"/>
              <a:t>Presentation Outline </a:t>
            </a:r>
            <a:endParaRPr lang="en-ZA" b="1" dirty="0"/>
          </a:p>
        </p:txBody>
      </p:sp>
      <p:sp>
        <p:nvSpPr>
          <p:cNvPr id="3" name="Content Placeholder 2">
            <a:extLst>
              <a:ext uri="{FF2B5EF4-FFF2-40B4-BE49-F238E27FC236}">
                <a16:creationId xmlns:a16="http://schemas.microsoft.com/office/drawing/2014/main" id="{C8B06FCB-A0AA-B4FF-FA71-6033C8C33BC9}"/>
              </a:ext>
            </a:extLst>
          </p:cNvPr>
          <p:cNvSpPr>
            <a:spLocks noGrp="1"/>
          </p:cNvSpPr>
          <p:nvPr>
            <p:ph idx="1"/>
          </p:nvPr>
        </p:nvSpPr>
        <p:spPr>
          <a:xfrm>
            <a:off x="609600" y="908720"/>
            <a:ext cx="10842576" cy="4752528"/>
          </a:xfrm>
        </p:spPr>
        <p:txBody>
          <a:bodyPr/>
          <a:lstStyle/>
          <a:p>
            <a:pPr marL="514350" indent="-514350">
              <a:buFont typeface="+mj-lt"/>
              <a:buAutoNum type="arabicPeriod"/>
            </a:pPr>
            <a:r>
              <a:rPr lang="en-US" dirty="0"/>
              <a:t>Purpose </a:t>
            </a:r>
          </a:p>
          <a:p>
            <a:pPr marL="514350" indent="-514350">
              <a:buFont typeface="+mj-lt"/>
              <a:buAutoNum type="arabicPeriod"/>
            </a:pPr>
            <a:r>
              <a:rPr lang="en-US" dirty="0"/>
              <a:t>Background </a:t>
            </a:r>
          </a:p>
          <a:p>
            <a:pPr marL="514350" indent="-514350">
              <a:buFont typeface="+mj-lt"/>
              <a:buAutoNum type="arabicPeriod"/>
            </a:pPr>
            <a:r>
              <a:rPr lang="en-US" dirty="0"/>
              <a:t>Problem Statement and Strategic Intent</a:t>
            </a:r>
          </a:p>
          <a:p>
            <a:pPr marL="514350" indent="-514350">
              <a:buFont typeface="+mj-lt"/>
              <a:buAutoNum type="arabicPeriod"/>
            </a:pPr>
            <a:r>
              <a:rPr lang="en-ZA" dirty="0"/>
              <a:t>Spatial Transformation and Consolidation Strategy</a:t>
            </a:r>
          </a:p>
          <a:p>
            <a:pPr marL="514350" indent="-514350">
              <a:buFont typeface="+mj-lt"/>
              <a:buAutoNum type="arabicPeriod"/>
            </a:pPr>
            <a:r>
              <a:rPr lang="en-US" dirty="0"/>
              <a:t>PHSHDAs - Instrument towards Spatial Transformation </a:t>
            </a:r>
          </a:p>
          <a:p>
            <a:pPr marL="514350" indent="-514350">
              <a:buFont typeface="+mj-lt"/>
              <a:buAutoNum type="arabicPeriod"/>
            </a:pPr>
            <a:r>
              <a:rPr lang="en-US" dirty="0"/>
              <a:t>PHSHDAs Implementation Approach and Progress </a:t>
            </a:r>
          </a:p>
          <a:p>
            <a:pPr marL="514350" indent="-514350">
              <a:buFont typeface="+mj-lt"/>
              <a:buAutoNum type="arabicPeriod"/>
            </a:pPr>
            <a:r>
              <a:rPr lang="en-US" dirty="0"/>
              <a:t>Conclusion </a:t>
            </a:r>
          </a:p>
          <a:p>
            <a:pPr marL="514350" indent="-514350">
              <a:buFont typeface="+mj-lt"/>
              <a:buAutoNum type="arabicPeriod"/>
            </a:pPr>
            <a:r>
              <a:rPr lang="en-US" dirty="0"/>
              <a:t>Recommendations </a:t>
            </a:r>
          </a:p>
          <a:p>
            <a:pPr marL="514350" indent="-514350">
              <a:buFont typeface="+mj-lt"/>
              <a:buAutoNum type="arabicPeriod"/>
            </a:pPr>
            <a:endParaRPr lang="en-ZA" dirty="0"/>
          </a:p>
        </p:txBody>
      </p:sp>
      <p:sp>
        <p:nvSpPr>
          <p:cNvPr id="4" name="Slide Number Placeholder 3">
            <a:extLst>
              <a:ext uri="{FF2B5EF4-FFF2-40B4-BE49-F238E27FC236}">
                <a16:creationId xmlns:a16="http://schemas.microsoft.com/office/drawing/2014/main" id="{FCFE3363-B77C-45B0-27C1-E526265FA419}"/>
              </a:ext>
            </a:extLst>
          </p:cNvPr>
          <p:cNvSpPr>
            <a:spLocks noGrp="1"/>
          </p:cNvSpPr>
          <p:nvPr>
            <p:ph type="sldNum" sz="quarter" idx="10"/>
          </p:nvPr>
        </p:nvSpPr>
        <p:spPr/>
        <p:txBody>
          <a:bodyPr/>
          <a:lstStyle/>
          <a:p>
            <a:fld id="{A593F5C8-33C4-43F4-8D7C-DC03F0B16313}" type="slidenum">
              <a:rPr lang="en-ZA" smtClean="0"/>
              <a:pPr/>
              <a:t>2</a:t>
            </a:fld>
            <a:endParaRPr lang="en-ZA"/>
          </a:p>
        </p:txBody>
      </p:sp>
      <p:sp>
        <p:nvSpPr>
          <p:cNvPr id="5" name="Footer Placeholder 4">
            <a:extLst>
              <a:ext uri="{FF2B5EF4-FFF2-40B4-BE49-F238E27FC236}">
                <a16:creationId xmlns:a16="http://schemas.microsoft.com/office/drawing/2014/main" id="{83EC55F5-A7B1-1A14-2BA0-3D3C74826914}"/>
              </a:ext>
            </a:extLst>
          </p:cNvPr>
          <p:cNvSpPr>
            <a:spLocks noGrp="1"/>
          </p:cNvSpPr>
          <p:nvPr>
            <p:ph type="ftr" sz="quarter" idx="11"/>
          </p:nvPr>
        </p:nvSpPr>
        <p:spPr/>
        <p:txBody>
          <a:bodyPr/>
          <a:lstStyle/>
          <a:p>
            <a:pPr>
              <a:defRPr/>
            </a:pPr>
            <a:endParaRPr lang="en-US"/>
          </a:p>
        </p:txBody>
      </p:sp>
      <p:sp>
        <p:nvSpPr>
          <p:cNvPr id="6" name="Date Placeholder 5">
            <a:extLst>
              <a:ext uri="{FF2B5EF4-FFF2-40B4-BE49-F238E27FC236}">
                <a16:creationId xmlns:a16="http://schemas.microsoft.com/office/drawing/2014/main" id="{9D6CECF3-0C8C-09C9-24B8-2B3AAEDB2003}"/>
              </a:ext>
            </a:extLst>
          </p:cNvPr>
          <p:cNvSpPr>
            <a:spLocks noGrp="1"/>
          </p:cNvSpPr>
          <p:nvPr>
            <p:ph type="dt" sz="half" idx="12"/>
          </p:nvPr>
        </p:nvSpPr>
        <p:spPr/>
        <p:txBody>
          <a:bodyPr/>
          <a:lstStyle/>
          <a:p>
            <a:pPr>
              <a:defRPr/>
            </a:pPr>
            <a:fld id="{4E3CCFB1-9811-4989-A741-F6CC88A8B7BD}" type="datetime1">
              <a:rPr lang="en-ZA" smtClean="0"/>
              <a:pPr>
                <a:defRPr/>
              </a:pPr>
              <a:t>2023/02/07</a:t>
            </a:fld>
            <a:endParaRPr lang="en-ZA"/>
          </a:p>
        </p:txBody>
      </p:sp>
    </p:spTree>
    <p:extLst>
      <p:ext uri="{BB962C8B-B14F-4D97-AF65-F5344CB8AC3E}">
        <p14:creationId xmlns:p14="http://schemas.microsoft.com/office/powerpoint/2010/main" val="642856969"/>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DE5171F8-22AB-E8E1-6EB7-D3A8F4680B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95416"/>
            <a:ext cx="9144000" cy="6467168"/>
          </a:xfrm>
          <a:prstGeom prst="rect">
            <a:avLst/>
          </a:prstGeom>
        </p:spPr>
      </p:pic>
    </p:spTree>
    <p:extLst>
      <p:ext uri="{BB962C8B-B14F-4D97-AF65-F5344CB8AC3E}">
        <p14:creationId xmlns:p14="http://schemas.microsoft.com/office/powerpoint/2010/main" val="889885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BAB495B2-481B-FE90-5EA5-FBC7638D7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95416"/>
            <a:ext cx="9144000" cy="6467168"/>
          </a:xfrm>
          <a:prstGeom prst="rect">
            <a:avLst/>
          </a:prstGeom>
        </p:spPr>
      </p:pic>
    </p:spTree>
    <p:extLst>
      <p:ext uri="{BB962C8B-B14F-4D97-AF65-F5344CB8AC3E}">
        <p14:creationId xmlns:p14="http://schemas.microsoft.com/office/powerpoint/2010/main" val="3683227322"/>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EAB643-38A3-F5AD-4088-1F454D44AAC9}"/>
              </a:ext>
            </a:extLst>
          </p:cNvPr>
          <p:cNvSpPr txBox="1"/>
          <p:nvPr/>
        </p:nvSpPr>
        <p:spPr>
          <a:xfrm>
            <a:off x="1995813" y="978953"/>
            <a:ext cx="7920880" cy="1477328"/>
          </a:xfrm>
          <a:prstGeom prst="rect">
            <a:avLst/>
          </a:prstGeom>
          <a:noFill/>
        </p:spPr>
        <p:txBody>
          <a:bodyPr wrap="square" rtlCol="0">
            <a:spAutoFit/>
          </a:bodyPr>
          <a:lstStyle/>
          <a:p>
            <a:pPr marL="285750" indent="-285750" defTabSz="914400" fontAlgn="auto">
              <a:spcBef>
                <a:spcPts val="0"/>
              </a:spcBef>
              <a:spcAft>
                <a:spcPts val="0"/>
              </a:spcAft>
              <a:buFont typeface="Wingdings" panose="05000000000000000000" pitchFamily="2" charset="2"/>
              <a:buChar char="v"/>
              <a:defRPr/>
            </a:pPr>
            <a:endParaRPr lang="en-US" sz="1800" dirty="0">
              <a:solidFill>
                <a:prstClr val="black"/>
              </a:solidFill>
              <a:latin typeface="Georgia"/>
              <a:ea typeface="+mn-ea"/>
            </a:endParaRPr>
          </a:p>
          <a:p>
            <a:pPr marL="285750" indent="-285750" defTabSz="914400" fontAlgn="auto">
              <a:spcBef>
                <a:spcPts val="0"/>
              </a:spcBef>
              <a:spcAft>
                <a:spcPts val="0"/>
              </a:spcAft>
              <a:buFont typeface="Wingdings" panose="05000000000000000000" pitchFamily="2" charset="2"/>
              <a:buChar char="v"/>
              <a:defRPr/>
            </a:pPr>
            <a:endParaRPr lang="en-US" sz="1800" dirty="0">
              <a:solidFill>
                <a:prstClr val="black"/>
              </a:solidFill>
              <a:latin typeface="Georgia"/>
              <a:ea typeface="+mn-ea"/>
            </a:endParaRPr>
          </a:p>
          <a:p>
            <a:pPr marL="285750" indent="-285750" defTabSz="914400" fontAlgn="auto">
              <a:spcBef>
                <a:spcPts val="0"/>
              </a:spcBef>
              <a:spcAft>
                <a:spcPts val="0"/>
              </a:spcAft>
              <a:buFont typeface="Wingdings" panose="05000000000000000000" pitchFamily="2" charset="2"/>
              <a:buChar char="v"/>
              <a:defRPr/>
            </a:pPr>
            <a:endParaRPr lang="en-US" sz="1800" dirty="0">
              <a:solidFill>
                <a:prstClr val="black"/>
              </a:solidFill>
              <a:latin typeface="Georgia"/>
              <a:ea typeface="+mn-ea"/>
            </a:endParaRPr>
          </a:p>
          <a:p>
            <a:pPr marL="285750" indent="-285750" defTabSz="914400" fontAlgn="auto">
              <a:spcBef>
                <a:spcPts val="0"/>
              </a:spcBef>
              <a:spcAft>
                <a:spcPts val="0"/>
              </a:spcAft>
              <a:buFont typeface="Wingdings" panose="05000000000000000000" pitchFamily="2" charset="2"/>
              <a:buChar char="v"/>
              <a:defRPr/>
            </a:pPr>
            <a:endParaRPr lang="en-US" sz="1800" dirty="0">
              <a:solidFill>
                <a:prstClr val="black"/>
              </a:solidFill>
              <a:latin typeface="Georgia"/>
              <a:ea typeface="+mn-ea"/>
            </a:endParaRPr>
          </a:p>
          <a:p>
            <a:pPr marL="285750" indent="-285750" defTabSz="914400" fontAlgn="auto">
              <a:spcBef>
                <a:spcPts val="0"/>
              </a:spcBef>
              <a:spcAft>
                <a:spcPts val="0"/>
              </a:spcAft>
              <a:buFont typeface="Wingdings" panose="05000000000000000000" pitchFamily="2" charset="2"/>
              <a:buChar char="v"/>
              <a:defRPr/>
            </a:pPr>
            <a:endParaRPr lang="en-US" sz="1800" dirty="0">
              <a:solidFill>
                <a:prstClr val="black"/>
              </a:solidFill>
              <a:latin typeface="Georgia"/>
              <a:ea typeface="+mn-ea"/>
            </a:endParaRPr>
          </a:p>
        </p:txBody>
      </p:sp>
      <p:sp>
        <p:nvSpPr>
          <p:cNvPr id="5" name="Title 4">
            <a:extLst>
              <a:ext uri="{FF2B5EF4-FFF2-40B4-BE49-F238E27FC236}">
                <a16:creationId xmlns:a16="http://schemas.microsoft.com/office/drawing/2014/main" id="{E26E575C-43AB-028B-2BD6-22702CDF23C0}"/>
              </a:ext>
            </a:extLst>
          </p:cNvPr>
          <p:cNvSpPr>
            <a:spLocks noGrp="1"/>
          </p:cNvSpPr>
          <p:nvPr>
            <p:ph type="title"/>
          </p:nvPr>
        </p:nvSpPr>
        <p:spPr/>
        <p:txBody>
          <a:bodyPr/>
          <a:lstStyle/>
          <a:p>
            <a:endParaRPr lang="en-ZA"/>
          </a:p>
        </p:txBody>
      </p:sp>
      <p:pic>
        <p:nvPicPr>
          <p:cNvPr id="4" name="Picture 3" descr="Map&#10;&#10;Description automatically generated">
            <a:extLst>
              <a:ext uri="{FF2B5EF4-FFF2-40B4-BE49-F238E27FC236}">
                <a16:creationId xmlns:a16="http://schemas.microsoft.com/office/drawing/2014/main" id="{30A78A76-9624-78EF-AF54-27E112B049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95416"/>
            <a:ext cx="9144000" cy="6467168"/>
          </a:xfrm>
          <a:prstGeom prst="rect">
            <a:avLst/>
          </a:prstGeom>
        </p:spPr>
      </p:pic>
    </p:spTree>
    <p:extLst>
      <p:ext uri="{BB962C8B-B14F-4D97-AF65-F5344CB8AC3E}">
        <p14:creationId xmlns:p14="http://schemas.microsoft.com/office/powerpoint/2010/main" val="1650443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EAB643-38A3-F5AD-4088-1F454D44AAC9}"/>
              </a:ext>
            </a:extLst>
          </p:cNvPr>
          <p:cNvSpPr txBox="1"/>
          <p:nvPr/>
        </p:nvSpPr>
        <p:spPr>
          <a:xfrm>
            <a:off x="1995813" y="978953"/>
            <a:ext cx="7920880" cy="1477328"/>
          </a:xfrm>
          <a:prstGeom prst="rect">
            <a:avLst/>
          </a:prstGeom>
          <a:noFill/>
        </p:spPr>
        <p:txBody>
          <a:bodyPr wrap="square" rtlCol="0">
            <a:spAutoFit/>
          </a:bodyPr>
          <a:lstStyle/>
          <a:p>
            <a:pPr marL="285750" indent="-285750" defTabSz="914400" fontAlgn="auto">
              <a:spcBef>
                <a:spcPts val="0"/>
              </a:spcBef>
              <a:spcAft>
                <a:spcPts val="0"/>
              </a:spcAft>
              <a:buFont typeface="Wingdings" panose="05000000000000000000" pitchFamily="2" charset="2"/>
              <a:buChar char="v"/>
              <a:defRPr/>
            </a:pPr>
            <a:endParaRPr lang="en-US" sz="1800" dirty="0">
              <a:solidFill>
                <a:prstClr val="black"/>
              </a:solidFill>
              <a:latin typeface="Georgia"/>
              <a:ea typeface="+mn-ea"/>
            </a:endParaRPr>
          </a:p>
          <a:p>
            <a:pPr marL="285750" indent="-285750" defTabSz="914400" fontAlgn="auto">
              <a:spcBef>
                <a:spcPts val="0"/>
              </a:spcBef>
              <a:spcAft>
                <a:spcPts val="0"/>
              </a:spcAft>
              <a:buFont typeface="Wingdings" panose="05000000000000000000" pitchFamily="2" charset="2"/>
              <a:buChar char="v"/>
              <a:defRPr/>
            </a:pPr>
            <a:endParaRPr lang="en-US" sz="1800" dirty="0">
              <a:solidFill>
                <a:prstClr val="black"/>
              </a:solidFill>
              <a:latin typeface="Georgia"/>
              <a:ea typeface="+mn-ea"/>
            </a:endParaRPr>
          </a:p>
          <a:p>
            <a:pPr marL="285750" indent="-285750" defTabSz="914400" fontAlgn="auto">
              <a:spcBef>
                <a:spcPts val="0"/>
              </a:spcBef>
              <a:spcAft>
                <a:spcPts val="0"/>
              </a:spcAft>
              <a:buFont typeface="Wingdings" panose="05000000000000000000" pitchFamily="2" charset="2"/>
              <a:buChar char="v"/>
              <a:defRPr/>
            </a:pPr>
            <a:endParaRPr lang="en-US" sz="1800" dirty="0">
              <a:solidFill>
                <a:prstClr val="black"/>
              </a:solidFill>
              <a:latin typeface="Georgia"/>
              <a:ea typeface="+mn-ea"/>
            </a:endParaRPr>
          </a:p>
          <a:p>
            <a:pPr marL="285750" indent="-285750" defTabSz="914400" fontAlgn="auto">
              <a:spcBef>
                <a:spcPts val="0"/>
              </a:spcBef>
              <a:spcAft>
                <a:spcPts val="0"/>
              </a:spcAft>
              <a:buFont typeface="Wingdings" panose="05000000000000000000" pitchFamily="2" charset="2"/>
              <a:buChar char="v"/>
              <a:defRPr/>
            </a:pPr>
            <a:endParaRPr lang="en-US" sz="1800" dirty="0">
              <a:solidFill>
                <a:prstClr val="black"/>
              </a:solidFill>
              <a:latin typeface="Georgia"/>
              <a:ea typeface="+mn-ea"/>
            </a:endParaRPr>
          </a:p>
          <a:p>
            <a:pPr marL="285750" indent="-285750" defTabSz="914400" fontAlgn="auto">
              <a:spcBef>
                <a:spcPts val="0"/>
              </a:spcBef>
              <a:spcAft>
                <a:spcPts val="0"/>
              </a:spcAft>
              <a:buFont typeface="Wingdings" panose="05000000000000000000" pitchFamily="2" charset="2"/>
              <a:buChar char="v"/>
              <a:defRPr/>
            </a:pPr>
            <a:endParaRPr lang="en-US" sz="1800" dirty="0">
              <a:solidFill>
                <a:prstClr val="black"/>
              </a:solidFill>
              <a:latin typeface="Georgia"/>
              <a:ea typeface="+mn-ea"/>
            </a:endParaRPr>
          </a:p>
        </p:txBody>
      </p:sp>
      <p:sp>
        <p:nvSpPr>
          <p:cNvPr id="5" name="Title 4">
            <a:extLst>
              <a:ext uri="{FF2B5EF4-FFF2-40B4-BE49-F238E27FC236}">
                <a16:creationId xmlns:a16="http://schemas.microsoft.com/office/drawing/2014/main" id="{E26E575C-43AB-028B-2BD6-22702CDF23C0}"/>
              </a:ext>
            </a:extLst>
          </p:cNvPr>
          <p:cNvSpPr>
            <a:spLocks noGrp="1"/>
          </p:cNvSpPr>
          <p:nvPr>
            <p:ph type="title"/>
          </p:nvPr>
        </p:nvSpPr>
        <p:spPr/>
        <p:txBody>
          <a:bodyPr/>
          <a:lstStyle/>
          <a:p>
            <a:endParaRPr lang="en-ZA"/>
          </a:p>
        </p:txBody>
      </p:sp>
      <p:pic>
        <p:nvPicPr>
          <p:cNvPr id="4" name="Picture 3" descr="Map&#10;&#10;Description automatically generated">
            <a:extLst>
              <a:ext uri="{FF2B5EF4-FFF2-40B4-BE49-F238E27FC236}">
                <a16:creationId xmlns:a16="http://schemas.microsoft.com/office/drawing/2014/main" id="{2B086921-5A49-3DF2-D134-FFFE4072C1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95416"/>
            <a:ext cx="9144000" cy="6467168"/>
          </a:xfrm>
          <a:prstGeom prst="rect">
            <a:avLst/>
          </a:prstGeom>
        </p:spPr>
      </p:pic>
    </p:spTree>
    <p:extLst>
      <p:ext uri="{BB962C8B-B14F-4D97-AF65-F5344CB8AC3E}">
        <p14:creationId xmlns:p14="http://schemas.microsoft.com/office/powerpoint/2010/main" val="3526324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775520" y="116633"/>
            <a:ext cx="8605218" cy="504055"/>
          </a:xfrm>
        </p:spPr>
        <p:txBody>
          <a:bodyPr>
            <a:normAutofit fontScale="90000"/>
          </a:bodyPr>
          <a:lstStyle/>
          <a:p>
            <a:r>
              <a:rPr lang="en-ZA" altLang="en-US" sz="4000" b="1" dirty="0">
                <a:latin typeface="Arial" panose="020B0604020202020204" pitchFamily="34" charset="0"/>
              </a:rPr>
              <a:t>7. Conclusion </a:t>
            </a:r>
          </a:p>
        </p:txBody>
      </p:sp>
      <p:sp>
        <p:nvSpPr>
          <p:cNvPr id="3" name="Content Placeholder 2"/>
          <p:cNvSpPr>
            <a:spLocks noGrp="1"/>
          </p:cNvSpPr>
          <p:nvPr>
            <p:ph idx="1"/>
          </p:nvPr>
        </p:nvSpPr>
        <p:spPr>
          <a:xfrm>
            <a:off x="623392" y="908721"/>
            <a:ext cx="9667328" cy="5112568"/>
          </a:xfrm>
          <a:extLst>
            <a:ext uri="{909E8E84-426E-40dd-AFC4-6F175D3DCCD1}"/>
            <a:ext uri="{91240B29-F687-4f45-9708-019B960494DF}"/>
          </a:extLst>
        </p:spPr>
        <p:txBody>
          <a:bodyPr wrap="square">
            <a:normAutofit/>
          </a:bodyPr>
          <a:lstStyle/>
          <a:p>
            <a:pPr marL="457200" indent="-457200" algn="just">
              <a:buFont typeface="+mj-lt"/>
              <a:buAutoNum type="arabicPeriod"/>
              <a:defRPr/>
            </a:pPr>
            <a:endParaRPr lang="en-ZA" sz="2800" dirty="0"/>
          </a:p>
          <a:p>
            <a:pPr marL="857250" lvl="1" indent="-457200" algn="just">
              <a:buFont typeface="+mj-lt"/>
              <a:buAutoNum type="arabicPeriod"/>
              <a:defRPr/>
            </a:pPr>
            <a:endParaRPr lang="en-ZA" sz="2400" dirty="0">
              <a:solidFill>
                <a:prstClr val="black"/>
              </a:solidFill>
            </a:endParaRPr>
          </a:p>
          <a:p>
            <a:pPr marL="0" indent="0" algn="just">
              <a:buNone/>
              <a:defRPr/>
            </a:pPr>
            <a:endParaRPr lang="en-ZA" sz="2800" dirty="0">
              <a:solidFill>
                <a:prstClr val="black"/>
              </a:solidFill>
            </a:endParaRPr>
          </a:p>
        </p:txBody>
      </p:sp>
      <p:sp>
        <p:nvSpPr>
          <p:cNvPr id="2" name="TextBox 1">
            <a:extLst>
              <a:ext uri="{FF2B5EF4-FFF2-40B4-BE49-F238E27FC236}">
                <a16:creationId xmlns:a16="http://schemas.microsoft.com/office/drawing/2014/main" id="{64EDF433-8AAF-F8BE-93D4-160457E0FA5F}"/>
              </a:ext>
            </a:extLst>
          </p:cNvPr>
          <p:cNvSpPr txBox="1"/>
          <p:nvPr/>
        </p:nvSpPr>
        <p:spPr>
          <a:xfrm>
            <a:off x="119336" y="656691"/>
            <a:ext cx="11881319" cy="5364598"/>
          </a:xfrm>
          <a:prstGeom prst="rect">
            <a:avLst/>
          </a:prstGeom>
          <a:noFill/>
        </p:spPr>
        <p:txBody>
          <a:bodyPr wrap="square" rtlCol="0">
            <a:normAutofit fontScale="77500" lnSpcReduction="20000"/>
          </a:bodyPr>
          <a:lstStyle/>
          <a:p>
            <a:pPr marL="457200" marR="0" lvl="0" indent="-457200" algn="just" defTabSz="914400" rtl="0" eaLnBrk="0" fontAlgn="base" latinLnBrk="0" hangingPunct="0">
              <a:lnSpc>
                <a:spcPct val="100000"/>
              </a:lnSpc>
              <a:spcBef>
                <a:spcPct val="0"/>
              </a:spcBef>
              <a:spcAft>
                <a:spcPct val="0"/>
              </a:spcAft>
              <a:buClrTx/>
              <a:buSzTx/>
              <a:buFont typeface="+mj-lt"/>
              <a:buAutoNum type="arabicPeriod"/>
              <a:tabLst/>
              <a:defRPr/>
            </a:pPr>
            <a:r>
              <a:rPr lang="en-US" altLang="en-US" b="1" dirty="0">
                <a:solidFill>
                  <a:prstClr val="black"/>
                </a:solidFill>
                <a:latin typeface="+mj-lt"/>
                <a:cs typeface="Arial" panose="020B0604020202020204" pitchFamily="34" charset="0"/>
              </a:rPr>
              <a:t>Factors contributing to slow spatial transformation: </a:t>
            </a:r>
            <a:r>
              <a:rPr kumimoji="0" lang="en-US" altLang="en-US" b="0" i="0" u="none" strike="noStrike" kern="1200" cap="none" spc="0" normalizeH="0" baseline="0" noProof="0" dirty="0">
                <a:ln>
                  <a:noFill/>
                </a:ln>
                <a:solidFill>
                  <a:prstClr val="black"/>
                </a:solidFill>
                <a:effectLst/>
                <a:uLnTx/>
                <a:uFillTx/>
                <a:latin typeface="+mj-lt"/>
                <a:cs typeface="Arial" panose="020B0604020202020204" pitchFamily="34" charset="0"/>
              </a:rPr>
              <a:t>Slow transformation of the land use management system; powerfully entrenched spatial interests (e.g. represented through resistance to densification and new development by the middle class or urban edge type commercial and office development by large developers); inadequate use of new or existing fiscal and other instruments to incentivize or regulate spatial behaviors. </a:t>
            </a:r>
          </a:p>
          <a:p>
            <a:pPr marL="457200" indent="-457200" algn="just" defTabSz="914400" eaLnBrk="0" hangingPunct="0">
              <a:buFont typeface="+mj-lt"/>
              <a:buAutoNum type="arabicPeriod"/>
              <a:defRPr/>
            </a:pPr>
            <a:r>
              <a:rPr lang="en-US" altLang="en-US" b="1" dirty="0">
                <a:solidFill>
                  <a:prstClr val="black"/>
                </a:solidFill>
                <a:latin typeface="+mj-lt"/>
                <a:cs typeface="Arial" panose="020B0604020202020204" pitchFamily="34" charset="0"/>
              </a:rPr>
              <a:t>Main Activities: </a:t>
            </a:r>
          </a:p>
          <a:p>
            <a:pPr marL="800100" lvl="1" indent="-342900" algn="just" defTabSz="914400" eaLnBrk="0" hangingPunct="0">
              <a:buFont typeface="Arial" panose="020B0604020202020204" pitchFamily="34" charset="0"/>
              <a:buChar char="•"/>
              <a:defRPr/>
            </a:pPr>
            <a:r>
              <a:rPr lang="en-US" sz="2400" dirty="0">
                <a:solidFill>
                  <a:prstClr val="black"/>
                </a:solidFill>
                <a:latin typeface="+mj-lt"/>
              </a:rPr>
              <a:t>Maintain momentum with sector engagements to achieve coordination and alignment of progressive public sector investments in PDAs </a:t>
            </a:r>
            <a:r>
              <a:rPr lang="en-US" altLang="en-US" dirty="0">
                <a:solidFill>
                  <a:prstClr val="black"/>
                </a:solidFill>
                <a:latin typeface="+mj-lt"/>
                <a:cs typeface="Arial" panose="020B0604020202020204" pitchFamily="34" charset="0"/>
              </a:rPr>
              <a:t>– in line with the District Development Model </a:t>
            </a:r>
            <a:endParaRPr lang="en-US" sz="2400" dirty="0">
              <a:solidFill>
                <a:prstClr val="black"/>
              </a:solidFill>
              <a:latin typeface="+mj-lt"/>
            </a:endParaRPr>
          </a:p>
          <a:p>
            <a:pPr marL="800100" lvl="1" indent="-342900" algn="just" defTabSz="914400" eaLnBrk="0" hangingPunct="0">
              <a:buFont typeface="Arial" panose="020B0604020202020204" pitchFamily="34" charset="0"/>
              <a:buChar char="•"/>
              <a:defRPr/>
            </a:pPr>
            <a:r>
              <a:rPr lang="en-US" altLang="en-US" dirty="0">
                <a:solidFill>
                  <a:prstClr val="black"/>
                </a:solidFill>
                <a:latin typeface="+mj-lt"/>
                <a:cs typeface="Arial" panose="020B0604020202020204" pitchFamily="34" charset="0"/>
              </a:rPr>
              <a:t>Coordinated the development of infrastructure  and ensuring sequencing of budgets and implementation plans with other sector departments and other stakeholders.</a:t>
            </a:r>
          </a:p>
          <a:p>
            <a:pPr marL="800100" lvl="1" indent="-342900" algn="just" defTabSz="914400" eaLnBrk="0" hangingPunct="0">
              <a:buFont typeface="Arial" panose="020B0604020202020204" pitchFamily="34" charset="0"/>
              <a:buChar char="•"/>
              <a:defRPr/>
            </a:pPr>
            <a:r>
              <a:rPr lang="en-US" altLang="en-US" dirty="0">
                <a:solidFill>
                  <a:prstClr val="black"/>
                </a:solidFill>
                <a:latin typeface="+mj-lt"/>
                <a:cs typeface="Arial" panose="020B0604020202020204" pitchFamily="34" charset="0"/>
              </a:rPr>
              <a:t>Implementing a multi-sector response on public –private partnerships to improve social, economic integration</a:t>
            </a:r>
          </a:p>
          <a:p>
            <a:pPr marL="457200" indent="-457200" algn="just" defTabSz="914400" eaLnBrk="0" hangingPunct="0">
              <a:buFont typeface="+mj-lt"/>
              <a:buAutoNum type="arabicPeriod"/>
              <a:defRPr/>
            </a:pPr>
            <a:r>
              <a:rPr kumimoji="0" lang="en-GB" altLang="en-US" sz="2400" b="1" i="0" u="none" strike="noStrike" kern="1200" cap="none" spc="0" normalizeH="0" baseline="0" noProof="0" dirty="0">
                <a:ln>
                  <a:noFill/>
                </a:ln>
                <a:solidFill>
                  <a:prstClr val="black"/>
                </a:solidFill>
                <a:effectLst/>
                <a:uLnTx/>
                <a:uFillTx/>
                <a:latin typeface="+mj-lt"/>
                <a:cs typeface="Arial" panose="020B0604020202020204" pitchFamily="34" charset="0"/>
              </a:rPr>
              <a:t>Key Priorities: </a:t>
            </a:r>
          </a:p>
          <a:p>
            <a:pPr marL="671513" lvl="1" indent="-171450" defTabSz="685800">
              <a:lnSpc>
                <a:spcPct val="90000"/>
              </a:lnSpc>
              <a:spcAft>
                <a:spcPts val="450"/>
              </a:spcAft>
              <a:buFont typeface="Arial" panose="020B0604020202020204" pitchFamily="34" charset="0"/>
              <a:buChar char="•"/>
            </a:pPr>
            <a:r>
              <a:rPr lang="en-US" dirty="0">
                <a:solidFill>
                  <a:prstClr val="black"/>
                </a:solidFill>
                <a:latin typeface="+mj-lt"/>
              </a:rPr>
              <a:t>Explicit attention must be given to infrastructure within PDAs</a:t>
            </a:r>
          </a:p>
          <a:p>
            <a:pPr marL="671513" lvl="1" indent="-171450" defTabSz="685800">
              <a:lnSpc>
                <a:spcPct val="90000"/>
              </a:lnSpc>
              <a:spcAft>
                <a:spcPts val="450"/>
              </a:spcAft>
              <a:buFont typeface="Arial" panose="020B0604020202020204" pitchFamily="34" charset="0"/>
              <a:buChar char="•"/>
            </a:pPr>
            <a:r>
              <a:rPr lang="en-US" dirty="0">
                <a:solidFill>
                  <a:prstClr val="black"/>
                </a:solidFill>
                <a:latin typeface="+mj-lt"/>
              </a:rPr>
              <a:t>Innovative local responses to the promulgation and implementation of the SPLUMA + Accelerating  measures on the approvals Development Planning applications</a:t>
            </a:r>
          </a:p>
          <a:p>
            <a:pPr marL="800100" lvl="1" indent="-342900" algn="just" defTabSz="914400" eaLnBrk="0" hangingPunct="0">
              <a:buFont typeface="Arial" panose="020B0604020202020204" pitchFamily="34" charset="0"/>
              <a:buChar char="•"/>
              <a:defRPr/>
            </a:pPr>
            <a:r>
              <a:rPr kumimoji="0" lang="en-GB" altLang="en-US" b="0" i="0" u="none" strike="noStrike" kern="1200" cap="none" spc="0" normalizeH="0" baseline="0" noProof="0" dirty="0">
                <a:ln>
                  <a:noFill/>
                </a:ln>
                <a:solidFill>
                  <a:prstClr val="black"/>
                </a:solidFill>
                <a:effectLst/>
                <a:uLnTx/>
                <a:uFillTx/>
                <a:latin typeface="+mj-lt"/>
                <a:cs typeface="Arial" panose="020B0604020202020204" pitchFamily="34" charset="0"/>
              </a:rPr>
              <a:t>Structured and systematic implementation agreements, and monitoring &amp; reporting system; </a:t>
            </a:r>
          </a:p>
          <a:p>
            <a:pPr marL="800100" lvl="1" indent="-342900" algn="just" defTabSz="914400" eaLnBrk="0" hangingPunct="0">
              <a:buFont typeface="Arial" panose="020B0604020202020204" pitchFamily="34" charset="0"/>
              <a:buChar char="•"/>
              <a:defRPr/>
            </a:pPr>
            <a:r>
              <a:rPr kumimoji="0" lang="en-GB" altLang="en-US" b="0" i="0" u="none" strike="noStrike" kern="1200" cap="none" spc="0" normalizeH="0" baseline="0" noProof="0" dirty="0">
                <a:ln>
                  <a:noFill/>
                </a:ln>
                <a:solidFill>
                  <a:prstClr val="black"/>
                </a:solidFill>
                <a:effectLst/>
                <a:uLnTx/>
                <a:uFillTx/>
                <a:latin typeface="+mj-lt"/>
                <a:cs typeface="Arial" panose="020B0604020202020204" pitchFamily="34" charset="0"/>
              </a:rPr>
              <a:t>Complete township establishment processes before undertaking housing development;</a:t>
            </a:r>
            <a:r>
              <a:rPr lang="en-GB" altLang="en-US" dirty="0">
                <a:solidFill>
                  <a:prstClr val="black"/>
                </a:solidFill>
                <a:latin typeface="+mj-lt"/>
                <a:cs typeface="Arial" panose="020B0604020202020204" pitchFamily="34" charset="0"/>
              </a:rPr>
              <a:t> </a:t>
            </a:r>
          </a:p>
          <a:p>
            <a:pPr marL="800100" lvl="1" indent="-342900" algn="just" defTabSz="914400" eaLnBrk="0" hangingPunct="0">
              <a:buFont typeface="Arial" panose="020B0604020202020204" pitchFamily="34" charset="0"/>
              <a:buChar char="•"/>
              <a:defRPr/>
            </a:pPr>
            <a:r>
              <a:rPr lang="en-US" altLang="en-US" dirty="0">
                <a:solidFill>
                  <a:prstClr val="black"/>
                </a:solidFill>
                <a:latin typeface="+mj-lt"/>
                <a:cs typeface="Arial" panose="020B0604020202020204" pitchFamily="34" charset="0"/>
              </a:rPr>
              <a:t>Align land acquisition to priority development areas; </a:t>
            </a:r>
          </a:p>
          <a:p>
            <a:pPr marL="800100" lvl="1" indent="-342900" algn="just" defTabSz="914400" eaLnBrk="0" hangingPunct="0">
              <a:buFont typeface="Arial" panose="020B0604020202020204" pitchFamily="34" charset="0"/>
              <a:buChar char="•"/>
              <a:defRPr/>
            </a:pPr>
            <a:r>
              <a:rPr lang="en-US" altLang="en-US" dirty="0">
                <a:solidFill>
                  <a:prstClr val="black"/>
                </a:solidFill>
                <a:latin typeface="+mj-lt"/>
                <a:cs typeface="Arial" panose="020B0604020202020204" pitchFamily="34" charset="0"/>
              </a:rPr>
              <a:t>Undertake land zoning/rezoning processes as prescribed in SPLUMA and municipal schemes; </a:t>
            </a:r>
          </a:p>
          <a:p>
            <a:pPr marL="800100" lvl="1" indent="-342900" algn="just" defTabSz="914400" eaLnBrk="0" hangingPunct="0">
              <a:buFont typeface="Arial" panose="020B0604020202020204" pitchFamily="34" charset="0"/>
              <a:buChar char="•"/>
              <a:defRPr/>
            </a:pPr>
            <a:r>
              <a:rPr lang="en-US" altLang="en-US" dirty="0">
                <a:solidFill>
                  <a:prstClr val="black"/>
                </a:solidFill>
                <a:latin typeface="+mj-lt"/>
                <a:cs typeface="Arial" panose="020B0604020202020204" pitchFamily="34" charset="0"/>
              </a:rPr>
              <a:t>Use of Government Land and Buildings in Urban and Rural areas as a Catalyst for Integration for Spatial Transformation and Spatial Justice by allocating Government Land / Buildings </a:t>
            </a:r>
          </a:p>
          <a:p>
            <a:pPr marL="342900" indent="-342900" algn="just" defTabSz="914400" eaLnBrk="0" hangingPunct="0">
              <a:buFont typeface="Arial" panose="020B0604020202020204" pitchFamily="34" charset="0"/>
              <a:buChar char="•"/>
              <a:defRPr/>
            </a:pPr>
            <a:endParaRPr lang="en-US" altLang="en-US" dirty="0">
              <a:solidFill>
                <a:prstClr val="black"/>
              </a:solidFill>
              <a:latin typeface="+mj-lt"/>
              <a:cs typeface="Arial" panose="020B0604020202020204" pitchFamily="34" charset="0"/>
            </a:endParaRPr>
          </a:p>
          <a:p>
            <a:pPr marL="342900" indent="-342900">
              <a:buFont typeface="Arial" panose="020B0604020202020204" pitchFamily="34" charset="0"/>
              <a:buChar char="•"/>
            </a:pPr>
            <a:endParaRPr lang="en-ZA" dirty="0"/>
          </a:p>
        </p:txBody>
      </p:sp>
    </p:spTree>
    <p:extLst>
      <p:ext uri="{BB962C8B-B14F-4D97-AF65-F5344CB8AC3E}">
        <p14:creationId xmlns:p14="http://schemas.microsoft.com/office/powerpoint/2010/main" val="1015392771"/>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D6293-5483-EFCD-8EA6-7F7AA6DD1B89}"/>
              </a:ext>
            </a:extLst>
          </p:cNvPr>
          <p:cNvSpPr>
            <a:spLocks noGrp="1"/>
          </p:cNvSpPr>
          <p:nvPr>
            <p:ph type="title"/>
          </p:nvPr>
        </p:nvSpPr>
        <p:spPr/>
        <p:txBody>
          <a:bodyPr/>
          <a:lstStyle/>
          <a:p>
            <a:r>
              <a:rPr lang="en-US" b="1" dirty="0"/>
              <a:t>Recommendation </a:t>
            </a:r>
            <a:endParaRPr lang="en-ZA" b="1" dirty="0"/>
          </a:p>
        </p:txBody>
      </p:sp>
      <p:sp>
        <p:nvSpPr>
          <p:cNvPr id="3" name="Content Placeholder 2">
            <a:extLst>
              <a:ext uri="{FF2B5EF4-FFF2-40B4-BE49-F238E27FC236}">
                <a16:creationId xmlns:a16="http://schemas.microsoft.com/office/drawing/2014/main" id="{62CC77DF-AD17-83A3-B3D2-FA29490DDAB3}"/>
              </a:ext>
            </a:extLst>
          </p:cNvPr>
          <p:cNvSpPr>
            <a:spLocks noGrp="1"/>
          </p:cNvSpPr>
          <p:nvPr>
            <p:ph idx="1"/>
          </p:nvPr>
        </p:nvSpPr>
        <p:spPr/>
        <p:txBody>
          <a:bodyPr/>
          <a:lstStyle/>
          <a:p>
            <a:pPr marL="0" indent="0" algn="just">
              <a:buNone/>
              <a:defRPr/>
            </a:pPr>
            <a:r>
              <a:rPr lang="en-ZA" dirty="0"/>
              <a:t>For the </a:t>
            </a:r>
            <a:r>
              <a:rPr lang="en-ZA" sz="3200" dirty="0"/>
              <a:t>Portfolio Committee:</a:t>
            </a:r>
            <a:endParaRPr lang="en-ZA" dirty="0"/>
          </a:p>
          <a:p>
            <a:pPr algn="just">
              <a:defRPr/>
            </a:pPr>
            <a:r>
              <a:rPr lang="en-ZA" sz="3200" dirty="0"/>
              <a:t>Note of the Strategy to transform the Apartheid Urban Spatial Design aimed at Spatial Transformation and Consolidation through PHSHDAs </a:t>
            </a:r>
          </a:p>
        </p:txBody>
      </p:sp>
      <p:sp>
        <p:nvSpPr>
          <p:cNvPr id="4" name="Slide Number Placeholder 3">
            <a:extLst>
              <a:ext uri="{FF2B5EF4-FFF2-40B4-BE49-F238E27FC236}">
                <a16:creationId xmlns:a16="http://schemas.microsoft.com/office/drawing/2014/main" id="{37FFA0A6-4494-A205-E8DC-9B58A85BBB2E}"/>
              </a:ext>
            </a:extLst>
          </p:cNvPr>
          <p:cNvSpPr>
            <a:spLocks noGrp="1"/>
          </p:cNvSpPr>
          <p:nvPr>
            <p:ph type="sldNum" sz="quarter" idx="10"/>
          </p:nvPr>
        </p:nvSpPr>
        <p:spPr/>
        <p:txBody>
          <a:bodyPr/>
          <a:lstStyle/>
          <a:p>
            <a:fld id="{A593F5C8-33C4-43F4-8D7C-DC03F0B16313}" type="slidenum">
              <a:rPr lang="en-ZA" smtClean="0"/>
              <a:pPr/>
              <a:t>25</a:t>
            </a:fld>
            <a:endParaRPr lang="en-ZA"/>
          </a:p>
        </p:txBody>
      </p:sp>
      <p:sp>
        <p:nvSpPr>
          <p:cNvPr id="5" name="Footer Placeholder 4">
            <a:extLst>
              <a:ext uri="{FF2B5EF4-FFF2-40B4-BE49-F238E27FC236}">
                <a16:creationId xmlns:a16="http://schemas.microsoft.com/office/drawing/2014/main" id="{F833D39B-0185-311F-8508-191A999FAC72}"/>
              </a:ext>
            </a:extLst>
          </p:cNvPr>
          <p:cNvSpPr>
            <a:spLocks noGrp="1"/>
          </p:cNvSpPr>
          <p:nvPr>
            <p:ph type="ftr" sz="quarter" idx="11"/>
          </p:nvPr>
        </p:nvSpPr>
        <p:spPr/>
        <p:txBody>
          <a:bodyPr/>
          <a:lstStyle/>
          <a:p>
            <a:pPr>
              <a:defRPr/>
            </a:pPr>
            <a:endParaRPr lang="en-US"/>
          </a:p>
        </p:txBody>
      </p:sp>
      <p:sp>
        <p:nvSpPr>
          <p:cNvPr id="6" name="Date Placeholder 5">
            <a:extLst>
              <a:ext uri="{FF2B5EF4-FFF2-40B4-BE49-F238E27FC236}">
                <a16:creationId xmlns:a16="http://schemas.microsoft.com/office/drawing/2014/main" id="{FEE41606-2A91-9E5D-4AFB-C2C824018594}"/>
              </a:ext>
            </a:extLst>
          </p:cNvPr>
          <p:cNvSpPr>
            <a:spLocks noGrp="1"/>
          </p:cNvSpPr>
          <p:nvPr>
            <p:ph type="dt" sz="half" idx="12"/>
          </p:nvPr>
        </p:nvSpPr>
        <p:spPr/>
        <p:txBody>
          <a:bodyPr/>
          <a:lstStyle/>
          <a:p>
            <a:pPr>
              <a:defRPr/>
            </a:pPr>
            <a:fld id="{4E3CCFB1-9811-4989-A741-F6CC88A8B7BD}" type="datetime1">
              <a:rPr lang="en-ZA" smtClean="0"/>
              <a:pPr>
                <a:defRPr/>
              </a:pPr>
              <a:t>2023/02/07</a:t>
            </a:fld>
            <a:endParaRPr lang="en-ZA"/>
          </a:p>
        </p:txBody>
      </p:sp>
    </p:spTree>
    <p:extLst>
      <p:ext uri="{BB962C8B-B14F-4D97-AF65-F5344CB8AC3E}">
        <p14:creationId xmlns:p14="http://schemas.microsoft.com/office/powerpoint/2010/main" val="160499082"/>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099557" y="0"/>
            <a:ext cx="7992887" cy="864096"/>
          </a:xfrm>
        </p:spPr>
        <p:txBody>
          <a:bodyPr/>
          <a:lstStyle/>
          <a:p>
            <a:r>
              <a:rPr lang="en-ZA" altLang="en-US" sz="3200" b="1" dirty="0">
                <a:latin typeface="Arial" panose="020B0604020202020204" pitchFamily="34" charset="0"/>
              </a:rPr>
              <a:t>1. Purpose of the Presentation </a:t>
            </a:r>
          </a:p>
        </p:txBody>
      </p:sp>
      <p:sp>
        <p:nvSpPr>
          <p:cNvPr id="3" name="Content Placeholder 2"/>
          <p:cNvSpPr>
            <a:spLocks noGrp="1"/>
          </p:cNvSpPr>
          <p:nvPr>
            <p:ph idx="1"/>
          </p:nvPr>
        </p:nvSpPr>
        <p:spPr>
          <a:xfrm>
            <a:off x="407368" y="864097"/>
            <a:ext cx="11233248" cy="3861047"/>
          </a:xfrm>
          <a:extLst>
            <a:ext uri="{909E8E84-426E-40dd-AFC4-6F175D3DCCD1}"/>
            <a:ext uri="{91240B29-F687-4f45-9708-019B960494DF}"/>
          </a:extLst>
        </p:spPr>
        <p:txBody>
          <a:bodyPr/>
          <a:lstStyle/>
          <a:p>
            <a:pPr marL="514350" indent="-514350" algn="just">
              <a:buFont typeface="+mj-lt"/>
              <a:buAutoNum type="arabicPeriod"/>
              <a:defRPr/>
            </a:pPr>
            <a:r>
              <a:rPr lang="en-ZA" sz="2800" dirty="0"/>
              <a:t>To apprise the Portfolio Committee of the Strategy to transform the Apartheid Urban Spatial Design aimed at Spatial Transformation and Consolidation through PHSHDAs </a:t>
            </a:r>
          </a:p>
          <a:p>
            <a:pPr marL="914400" lvl="1" indent="-457200">
              <a:buFont typeface="+mj-lt"/>
              <a:buAutoNum type="arabicPeriod"/>
            </a:pPr>
            <a:endParaRPr lang="en-ZA" sz="2400" dirty="0"/>
          </a:p>
          <a:p>
            <a:pPr marL="914400" lvl="1" indent="-457200" algn="just">
              <a:buFont typeface="+mj-lt"/>
              <a:buAutoNum type="arabicPeriod"/>
              <a:defRPr/>
            </a:pPr>
            <a:endParaRPr lang="en-ZA" sz="2400" dirty="0"/>
          </a:p>
          <a:p>
            <a:pPr marL="514350" indent="-514350" algn="just">
              <a:buFont typeface="+mj-lt"/>
              <a:buAutoNum type="arabicPeriod"/>
              <a:defRPr/>
            </a:pPr>
            <a:endParaRPr lang="en-ZA" sz="2800" dirty="0"/>
          </a:p>
          <a:p>
            <a:pPr marL="514350" indent="-514350" algn="just">
              <a:buFont typeface="+mj-lt"/>
              <a:buAutoNum type="arabicPeriod"/>
              <a:defRPr/>
            </a:pPr>
            <a:endParaRPr lang="en-ZA" sz="2800" dirty="0"/>
          </a:p>
          <a:p>
            <a:pPr algn="just">
              <a:buFont typeface="+mj-lt"/>
              <a:buAutoNum type="arabicPeriod"/>
              <a:defRPr/>
            </a:pPr>
            <a:endParaRPr lang="en-ZA" sz="1400" dirty="0"/>
          </a:p>
          <a:p>
            <a:pPr marL="457200" indent="-457200" algn="just">
              <a:buFont typeface="+mj-lt"/>
              <a:buAutoNum type="arabicPeriod"/>
              <a:defRPr/>
            </a:pPr>
            <a:endParaRPr lang="en-ZA" sz="2800" dirty="0"/>
          </a:p>
          <a:p>
            <a:pPr marL="857250" lvl="1" indent="-457200" algn="just">
              <a:buFont typeface="+mj-lt"/>
              <a:buAutoNum type="arabicPeriod"/>
              <a:defRPr/>
            </a:pPr>
            <a:endParaRPr lang="en-ZA" sz="2400" dirty="0">
              <a:solidFill>
                <a:prstClr val="black"/>
              </a:solidFill>
            </a:endParaRPr>
          </a:p>
        </p:txBody>
      </p:sp>
    </p:spTree>
    <p:extLst>
      <p:ext uri="{BB962C8B-B14F-4D97-AF65-F5344CB8AC3E}">
        <p14:creationId xmlns:p14="http://schemas.microsoft.com/office/powerpoint/2010/main" val="2331119067"/>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2DB0-1C0F-F1ED-66E8-A84C863B2957}"/>
              </a:ext>
            </a:extLst>
          </p:cNvPr>
          <p:cNvSpPr>
            <a:spLocks noGrp="1"/>
          </p:cNvSpPr>
          <p:nvPr>
            <p:ph type="title"/>
          </p:nvPr>
        </p:nvSpPr>
        <p:spPr>
          <a:xfrm>
            <a:off x="1981200" y="260649"/>
            <a:ext cx="8229600" cy="259493"/>
          </a:xfrm>
        </p:spPr>
        <p:txBody>
          <a:bodyPr/>
          <a:lstStyle/>
          <a:p>
            <a:r>
              <a:rPr lang="en-US" b="1" dirty="0"/>
              <a:t>2. Background </a:t>
            </a:r>
            <a:endParaRPr lang="en-ZA" b="1" dirty="0"/>
          </a:p>
        </p:txBody>
      </p:sp>
      <p:sp>
        <p:nvSpPr>
          <p:cNvPr id="3" name="Content Placeholder 2">
            <a:extLst>
              <a:ext uri="{FF2B5EF4-FFF2-40B4-BE49-F238E27FC236}">
                <a16:creationId xmlns:a16="http://schemas.microsoft.com/office/drawing/2014/main" id="{B3296506-5DDF-69E6-C281-FF9F60806103}"/>
              </a:ext>
            </a:extLst>
          </p:cNvPr>
          <p:cNvSpPr>
            <a:spLocks noGrp="1"/>
          </p:cNvSpPr>
          <p:nvPr>
            <p:ph idx="1"/>
          </p:nvPr>
        </p:nvSpPr>
        <p:spPr>
          <a:xfrm>
            <a:off x="551384" y="719093"/>
            <a:ext cx="11233248" cy="4942155"/>
          </a:xfrm>
        </p:spPr>
        <p:txBody>
          <a:bodyPr>
            <a:normAutofit fontScale="55000" lnSpcReduction="20000"/>
          </a:bodyPr>
          <a:lstStyle/>
          <a:p>
            <a:r>
              <a:rPr lang="en-US" dirty="0"/>
              <a:t>SA’s challenging land and settlement patterns  are a result of legacies of colonial domination &amp; apartheid system</a:t>
            </a:r>
          </a:p>
          <a:p>
            <a:r>
              <a:rPr lang="en-US" dirty="0"/>
              <a:t>Numerous legislations including 1913 Natives Land Act, 1927 Black Administration Act, 1950 Group Areas Act etc. were entrenched dispossession of land to African, </a:t>
            </a:r>
            <a:r>
              <a:rPr lang="en-US" dirty="0" err="1"/>
              <a:t>Coloured</a:t>
            </a:r>
            <a:r>
              <a:rPr lang="en-US" dirty="0"/>
              <a:t> and Indian communities </a:t>
            </a:r>
          </a:p>
          <a:p>
            <a:r>
              <a:rPr lang="en-US" dirty="0"/>
              <a:t>This resulted in massive forced removals and land dispossession leading to : </a:t>
            </a:r>
          </a:p>
          <a:p>
            <a:pPr lvl="1"/>
            <a:r>
              <a:rPr lang="en-US" dirty="0"/>
              <a:t>Unequal distribution of wealth coupled with the class division</a:t>
            </a:r>
          </a:p>
          <a:p>
            <a:pPr lvl="1"/>
            <a:r>
              <a:rPr lang="en-US" dirty="0"/>
              <a:t>Inequalities in spatial patterns</a:t>
            </a:r>
          </a:p>
          <a:p>
            <a:pPr lvl="1"/>
            <a:r>
              <a:rPr lang="en-US" dirty="0"/>
              <a:t>Poor planning</a:t>
            </a:r>
          </a:p>
          <a:p>
            <a:pPr lvl="1"/>
            <a:r>
              <a:rPr lang="en-US" dirty="0"/>
              <a:t>Slow provision of infrastructure and services</a:t>
            </a:r>
          </a:p>
          <a:p>
            <a:pPr lvl="1"/>
            <a:r>
              <a:rPr lang="en-US" dirty="0"/>
              <a:t>Poor land information systems</a:t>
            </a:r>
          </a:p>
          <a:p>
            <a:pPr lvl="1"/>
            <a:r>
              <a:rPr lang="en-US" dirty="0"/>
              <a:t>Slow and cumbersome land transaction procedures</a:t>
            </a:r>
          </a:p>
          <a:p>
            <a:pPr lvl="1"/>
            <a:r>
              <a:rPr lang="en-US" dirty="0"/>
              <a:t>Insecure tenure</a:t>
            </a:r>
          </a:p>
          <a:p>
            <a:pPr lvl="1"/>
            <a:r>
              <a:rPr lang="en-US" dirty="0"/>
              <a:t>Under-regulation of private land development</a:t>
            </a:r>
          </a:p>
          <a:p>
            <a:pPr lvl="1"/>
            <a:r>
              <a:rPr lang="en-US" dirty="0"/>
              <a:t>Difficulties in the availability of well-located land</a:t>
            </a:r>
          </a:p>
          <a:p>
            <a:r>
              <a:rPr lang="en-US" dirty="0"/>
              <a:t>A major cause of sprawl may be the failure to properly internalize the costs of infrastructure, specifically the costs of bulk infrastructure. The intentional and unintentional impacts of government policies on spatial development must be given careful consideration. </a:t>
            </a:r>
          </a:p>
          <a:p>
            <a:r>
              <a:rPr lang="en-US" dirty="0"/>
              <a:t>Despite the massive increase in housing delivery, state investments are still uncoordinated and housing delivery is relegated to the periphery of towns and cities</a:t>
            </a:r>
          </a:p>
          <a:p>
            <a:endParaRPr lang="en-US" dirty="0"/>
          </a:p>
          <a:p>
            <a:endParaRPr lang="en-ZA" dirty="0"/>
          </a:p>
        </p:txBody>
      </p:sp>
    </p:spTree>
    <p:extLst>
      <p:ext uri="{BB962C8B-B14F-4D97-AF65-F5344CB8AC3E}">
        <p14:creationId xmlns:p14="http://schemas.microsoft.com/office/powerpoint/2010/main" val="2523909423"/>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52D5-22E8-ED25-A02E-0A53964B8125}"/>
              </a:ext>
            </a:extLst>
          </p:cNvPr>
          <p:cNvSpPr>
            <a:spLocks noGrp="1"/>
          </p:cNvSpPr>
          <p:nvPr>
            <p:ph type="title"/>
          </p:nvPr>
        </p:nvSpPr>
        <p:spPr>
          <a:xfrm>
            <a:off x="609600" y="274638"/>
            <a:ext cx="10972800" cy="490066"/>
          </a:xfrm>
        </p:spPr>
        <p:txBody>
          <a:bodyPr/>
          <a:lstStyle/>
          <a:p>
            <a:r>
              <a:rPr lang="en-ZA" altLang="en-US" b="1" dirty="0">
                <a:solidFill>
                  <a:schemeClr val="tx1"/>
                </a:solidFill>
                <a:cs typeface="Arial" panose="020B0604020202020204" pitchFamily="34" charset="0"/>
              </a:rPr>
              <a:t>3. Problem Statement and Strategic Intent</a:t>
            </a:r>
            <a:endParaRPr lang="en-ZA" dirty="0"/>
          </a:p>
        </p:txBody>
      </p:sp>
      <p:sp>
        <p:nvSpPr>
          <p:cNvPr id="3" name="Content Placeholder 2">
            <a:extLst>
              <a:ext uri="{FF2B5EF4-FFF2-40B4-BE49-F238E27FC236}">
                <a16:creationId xmlns:a16="http://schemas.microsoft.com/office/drawing/2014/main" id="{7B4310B5-C6E5-661E-7059-5AAE702FD0BB}"/>
              </a:ext>
            </a:extLst>
          </p:cNvPr>
          <p:cNvSpPr>
            <a:spLocks noGrp="1"/>
          </p:cNvSpPr>
          <p:nvPr>
            <p:ph idx="1"/>
          </p:nvPr>
        </p:nvSpPr>
        <p:spPr>
          <a:xfrm>
            <a:off x="609600" y="836712"/>
            <a:ext cx="11391056" cy="5328592"/>
          </a:xfrm>
        </p:spPr>
        <p:txBody>
          <a:bodyPr>
            <a:normAutofit fontScale="55000" lnSpcReduction="20000"/>
          </a:bodyPr>
          <a:lstStyle/>
          <a:p>
            <a:r>
              <a:rPr lang="en-US" dirty="0"/>
              <a:t>Problem Statement: </a:t>
            </a:r>
          </a:p>
          <a:p>
            <a:pPr lvl="1"/>
            <a:r>
              <a:rPr lang="en-US" dirty="0"/>
              <a:t>Human settlement patterns remain inequitable and dysfunctional with the form and location of land developments;</a:t>
            </a:r>
          </a:p>
          <a:p>
            <a:pPr lvl="1"/>
            <a:r>
              <a:rPr lang="en-US" dirty="0"/>
              <a:t>Human settlement projects and informal settlement upgrades rarely responding directly to government’s intent of spatial integration and spatial justice</a:t>
            </a:r>
          </a:p>
          <a:p>
            <a:pPr lvl="1"/>
            <a:r>
              <a:rPr lang="en-US" dirty="0"/>
              <a:t>Provision of shelter and security, tenure insecurity and poor response in addressing asset poverty persists</a:t>
            </a:r>
          </a:p>
          <a:p>
            <a:pPr lvl="1"/>
            <a:r>
              <a:rPr lang="en-US" dirty="0"/>
              <a:t>Disasters and effects of climate change</a:t>
            </a:r>
          </a:p>
          <a:p>
            <a:r>
              <a:rPr lang="en-US" dirty="0"/>
              <a:t>Strategic Intent</a:t>
            </a:r>
          </a:p>
          <a:p>
            <a:pPr lvl="1"/>
            <a:r>
              <a:rPr lang="en-US" dirty="0"/>
              <a:t>National Development Plan (NDP) 2030 clearly expresses the need to redress and ‘address the challenge of apartheid geography.</a:t>
            </a:r>
          </a:p>
          <a:p>
            <a:pPr lvl="1"/>
            <a:r>
              <a:rPr lang="en-US" dirty="0"/>
              <a:t>Ensure spatial integration through the accelerated provision of well-located housing and land to poor South Africans</a:t>
            </a:r>
          </a:p>
          <a:p>
            <a:pPr lvl="1"/>
            <a:r>
              <a:rPr lang="en-US" dirty="0"/>
              <a:t>Human settlements addresses poverty, create employment, improve socio-economic conditions and creating sustainable future</a:t>
            </a:r>
          </a:p>
          <a:p>
            <a:pPr lvl="1"/>
            <a:r>
              <a:rPr lang="en-US" dirty="0"/>
              <a:t>An increasing housing demand, household size reduced and accelerated leading to a proliferation of informal settlements</a:t>
            </a:r>
          </a:p>
          <a:p>
            <a:pPr lvl="1"/>
            <a:r>
              <a:rPr lang="en-US" dirty="0"/>
              <a:t>South Africa is </a:t>
            </a:r>
            <a:r>
              <a:rPr lang="en-US" dirty="0" err="1"/>
              <a:t>urbanising</a:t>
            </a:r>
            <a:r>
              <a:rPr lang="en-US" dirty="0"/>
              <a:t> rapidly with 63% of South Africans already living in urban areas; will rise to 71% by 2030. </a:t>
            </a:r>
          </a:p>
          <a:p>
            <a:r>
              <a:rPr lang="en-US" dirty="0"/>
              <a:t>MTSF 2019-2024 has overarching goals:</a:t>
            </a:r>
          </a:p>
          <a:p>
            <a:pPr lvl="1"/>
            <a:r>
              <a:rPr lang="en-US" dirty="0"/>
              <a:t>To improve integrated settlement development and linking job opportunities and housing opportunities to support spatial transformation</a:t>
            </a:r>
          </a:p>
          <a:p>
            <a:pPr lvl="1"/>
            <a:r>
              <a:rPr lang="en-US" dirty="0"/>
              <a:t>Spatial transformation through multi-</a:t>
            </a:r>
            <a:r>
              <a:rPr lang="en-US" dirty="0" err="1"/>
              <a:t>programme</a:t>
            </a:r>
            <a:r>
              <a:rPr lang="en-US" dirty="0"/>
              <a:t> integration in Priority Development Areas (PDAs) and ensure priority investment opportunities through an area-based approach</a:t>
            </a:r>
          </a:p>
          <a:p>
            <a:pPr lvl="1"/>
            <a:r>
              <a:rPr lang="en-US" dirty="0"/>
              <a:t>Improved living conditions and environment through  provision of adequate housing</a:t>
            </a:r>
          </a:p>
          <a:p>
            <a:pPr lvl="1"/>
            <a:r>
              <a:rPr lang="en-US" dirty="0"/>
              <a:t>Provision of security of tenure - the eradication of title deeds backlogs </a:t>
            </a:r>
          </a:p>
          <a:p>
            <a:endParaRPr lang="en-ZA" dirty="0"/>
          </a:p>
        </p:txBody>
      </p:sp>
      <p:sp>
        <p:nvSpPr>
          <p:cNvPr id="4" name="Slide Number Placeholder 3">
            <a:extLst>
              <a:ext uri="{FF2B5EF4-FFF2-40B4-BE49-F238E27FC236}">
                <a16:creationId xmlns:a16="http://schemas.microsoft.com/office/drawing/2014/main" id="{C5F4837D-1B23-3377-0AFE-DAB423A8EF47}"/>
              </a:ext>
            </a:extLst>
          </p:cNvPr>
          <p:cNvSpPr>
            <a:spLocks noGrp="1"/>
          </p:cNvSpPr>
          <p:nvPr>
            <p:ph type="sldNum" sz="quarter" idx="10"/>
          </p:nvPr>
        </p:nvSpPr>
        <p:spPr/>
        <p:txBody>
          <a:bodyPr/>
          <a:lstStyle/>
          <a:p>
            <a:fld id="{A593F5C8-33C4-43F4-8D7C-DC03F0B16313}" type="slidenum">
              <a:rPr lang="en-ZA" smtClean="0"/>
              <a:pPr/>
              <a:t>5</a:t>
            </a:fld>
            <a:endParaRPr lang="en-ZA"/>
          </a:p>
        </p:txBody>
      </p:sp>
      <p:sp>
        <p:nvSpPr>
          <p:cNvPr id="5" name="Footer Placeholder 4">
            <a:extLst>
              <a:ext uri="{FF2B5EF4-FFF2-40B4-BE49-F238E27FC236}">
                <a16:creationId xmlns:a16="http://schemas.microsoft.com/office/drawing/2014/main" id="{7046E4D2-D085-218C-D046-FC9DC4385EFB}"/>
              </a:ext>
            </a:extLst>
          </p:cNvPr>
          <p:cNvSpPr>
            <a:spLocks noGrp="1"/>
          </p:cNvSpPr>
          <p:nvPr>
            <p:ph type="ftr" sz="quarter" idx="11"/>
          </p:nvPr>
        </p:nvSpPr>
        <p:spPr/>
        <p:txBody>
          <a:bodyPr/>
          <a:lstStyle/>
          <a:p>
            <a:pPr>
              <a:defRPr/>
            </a:pPr>
            <a:endParaRPr lang="en-US"/>
          </a:p>
        </p:txBody>
      </p:sp>
      <p:sp>
        <p:nvSpPr>
          <p:cNvPr id="6" name="Date Placeholder 5">
            <a:extLst>
              <a:ext uri="{FF2B5EF4-FFF2-40B4-BE49-F238E27FC236}">
                <a16:creationId xmlns:a16="http://schemas.microsoft.com/office/drawing/2014/main" id="{AEB897B7-6967-6F77-D247-04D555ABEE97}"/>
              </a:ext>
            </a:extLst>
          </p:cNvPr>
          <p:cNvSpPr>
            <a:spLocks noGrp="1"/>
          </p:cNvSpPr>
          <p:nvPr>
            <p:ph type="dt" sz="half" idx="12"/>
          </p:nvPr>
        </p:nvSpPr>
        <p:spPr/>
        <p:txBody>
          <a:bodyPr/>
          <a:lstStyle/>
          <a:p>
            <a:pPr>
              <a:defRPr/>
            </a:pPr>
            <a:fld id="{4E3CCFB1-9811-4989-A741-F6CC88A8B7BD}" type="datetime1">
              <a:rPr lang="en-ZA" smtClean="0"/>
              <a:pPr>
                <a:defRPr/>
              </a:pPr>
              <a:t>2023/02/07</a:t>
            </a:fld>
            <a:endParaRPr lang="en-ZA"/>
          </a:p>
        </p:txBody>
      </p:sp>
    </p:spTree>
    <p:extLst>
      <p:ext uri="{BB962C8B-B14F-4D97-AF65-F5344CB8AC3E}">
        <p14:creationId xmlns:p14="http://schemas.microsoft.com/office/powerpoint/2010/main" val="111385988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589" y="-200486"/>
            <a:ext cx="10051470" cy="1080120"/>
          </a:xfrm>
        </p:spPr>
        <p:txBody>
          <a:bodyPr/>
          <a:lstStyle/>
          <a:p>
            <a:r>
              <a:rPr lang="en-ZA" b="1" dirty="0"/>
              <a:t>4. Spatial Transformation and Consolidation Strategy</a:t>
            </a:r>
          </a:p>
        </p:txBody>
      </p:sp>
      <p:sp>
        <p:nvSpPr>
          <p:cNvPr id="3" name="Content Placeholder 2"/>
          <p:cNvSpPr>
            <a:spLocks noGrp="1"/>
          </p:cNvSpPr>
          <p:nvPr>
            <p:ph idx="1"/>
          </p:nvPr>
        </p:nvSpPr>
        <p:spPr>
          <a:xfrm>
            <a:off x="0" y="692696"/>
            <a:ext cx="11928648" cy="5688632"/>
          </a:xfrm>
        </p:spPr>
        <p:txBody>
          <a:bodyPr>
            <a:normAutofit fontScale="55000" lnSpcReduction="20000"/>
          </a:bodyPr>
          <a:lstStyle/>
          <a:p>
            <a:pPr algn="just"/>
            <a:r>
              <a:rPr lang="en-US" dirty="0"/>
              <a:t>In order to address the problem of building settlements in peripheries and away from amenities, the department in collaboration with provinces and municipalities developed a strategy on spatial transformation, in line with the proposals made in the National Development Plan (2012). </a:t>
            </a:r>
          </a:p>
          <a:p>
            <a:pPr algn="just"/>
            <a:endParaRPr lang="en-US" dirty="0"/>
          </a:p>
          <a:p>
            <a:pPr algn="just"/>
            <a:r>
              <a:rPr lang="en-US" dirty="0"/>
              <a:t>Human Settlements Framework for Spatial Transformation and Consolidation aims to:</a:t>
            </a:r>
          </a:p>
          <a:p>
            <a:pPr lvl="1" algn="just"/>
            <a:r>
              <a:rPr lang="en-US" dirty="0"/>
              <a:t>Create opportunities for </a:t>
            </a:r>
            <a:r>
              <a:rPr lang="en-US" dirty="0" err="1"/>
              <a:t>liveable</a:t>
            </a:r>
            <a:r>
              <a:rPr lang="en-US" dirty="0"/>
              <a:t>, inclusive and resilient towns and cities through integrated settlement development;</a:t>
            </a:r>
          </a:p>
          <a:p>
            <a:pPr lvl="1" algn="just"/>
            <a:r>
              <a:rPr lang="en-US" dirty="0"/>
              <a:t>Reverse the unjust and dysfunctional spatial legacy of apartheid;</a:t>
            </a:r>
          </a:p>
          <a:p>
            <a:pPr lvl="1" algn="just"/>
            <a:r>
              <a:rPr lang="en-US" dirty="0"/>
              <a:t>Improve participation of the disadvantaged in the residential property market; and</a:t>
            </a:r>
          </a:p>
          <a:p>
            <a:pPr lvl="1" algn="just"/>
            <a:r>
              <a:rPr lang="en-US" dirty="0"/>
              <a:t>Increase the asset creation potential of the state’s investments in human settlements</a:t>
            </a:r>
          </a:p>
          <a:p>
            <a:pPr algn="just"/>
            <a:endParaRPr lang="en-US" dirty="0"/>
          </a:p>
          <a:p>
            <a:pPr algn="just"/>
            <a:r>
              <a:rPr lang="en-US" dirty="0"/>
              <a:t>Aligns to the principles of the NDP, NSDF and to the  objectives of the IUDF  and SPLUMA  which includes:</a:t>
            </a:r>
          </a:p>
          <a:p>
            <a:pPr marL="893763" lvl="1" indent="-242888" algn="just">
              <a:buFont typeface="+mj-lt"/>
              <a:buAutoNum type="alphaLcParenR"/>
            </a:pPr>
            <a:r>
              <a:rPr lang="en-US" b="1" dirty="0"/>
              <a:t>Spatial justice: </a:t>
            </a:r>
            <a:r>
              <a:rPr lang="en-US" dirty="0"/>
              <a:t>reversing segregated development and creation of poverty pockets in the peripheral areas, to integrate previously excluded groups, resuscitate declining areas;</a:t>
            </a:r>
          </a:p>
          <a:p>
            <a:pPr marL="893763" lvl="1" indent="-242888" algn="just">
              <a:buFont typeface="+mj-lt"/>
              <a:buAutoNum type="alphaLcParenR"/>
            </a:pPr>
            <a:r>
              <a:rPr lang="en-US" b="1" dirty="0"/>
              <a:t>Spatial Efficiency: </a:t>
            </a:r>
            <a:r>
              <a:rPr lang="en-US" dirty="0"/>
              <a:t>consolidating spaces and promoting densification, efficient commuting patterns;  </a:t>
            </a:r>
          </a:p>
          <a:p>
            <a:pPr marL="893763" lvl="1" indent="-242888" algn="just">
              <a:buFont typeface="+mj-lt"/>
              <a:buAutoNum type="alphaLcParenR"/>
            </a:pPr>
            <a:r>
              <a:rPr lang="en-US" b="1" dirty="0"/>
              <a:t>Access to Connectivity, Economic and Social Infrastructure: </a:t>
            </a:r>
            <a:r>
              <a:rPr lang="en-US" dirty="0"/>
              <a:t>Intended to ensure the attainment of basic services, job opportunities, transport networks, education, recreation, health and welfare etc. to facilitate and catalyze increased investment and productivity;</a:t>
            </a:r>
          </a:p>
          <a:p>
            <a:pPr marL="893763" lvl="1" indent="-242888" algn="just">
              <a:buFont typeface="+mj-lt"/>
              <a:buAutoNum type="alphaLcParenR"/>
            </a:pPr>
            <a:r>
              <a:rPr lang="en-US" b="1" dirty="0"/>
              <a:t>Access to Adequate Accommodation: </a:t>
            </a:r>
            <a:r>
              <a:rPr lang="en-US" dirty="0"/>
              <a:t>Emphasis is on provision of affordable and fiscally sustainable shelter in areas of high needs; and </a:t>
            </a:r>
          </a:p>
          <a:p>
            <a:pPr marL="893763" lvl="1" indent="-242888" algn="just">
              <a:buFont typeface="+mj-lt"/>
              <a:buAutoNum type="alphaLcParenR"/>
            </a:pPr>
            <a:r>
              <a:rPr lang="en-US" b="1" dirty="0"/>
              <a:t>Provision of Quality Housing Options: </a:t>
            </a:r>
            <a:r>
              <a:rPr lang="en-US" dirty="0"/>
              <a:t>Ensure that different housing typologies are delivered to attract different market segments at appropriate quality and innovation</a:t>
            </a:r>
          </a:p>
          <a:p>
            <a:pPr marL="893763" lvl="1" indent="-242888" algn="just">
              <a:buFont typeface="+mj-lt"/>
              <a:buAutoNum type="alphaLcParenR"/>
            </a:pPr>
            <a:r>
              <a:rPr lang="en-US" dirty="0"/>
              <a:t>Human Settlements is a concurrent function, therefore planning for human settlements development involves multiple stakeholders</a:t>
            </a:r>
          </a:p>
        </p:txBody>
      </p:sp>
      <p:sp>
        <p:nvSpPr>
          <p:cNvPr id="4" name="Slide Number Placeholder 3"/>
          <p:cNvSpPr>
            <a:spLocks noGrp="1"/>
          </p:cNvSpPr>
          <p:nvPr>
            <p:ph type="sldNum" sz="quarter" idx="10"/>
          </p:nvPr>
        </p:nvSpPr>
        <p:spPr/>
        <p:txBody>
          <a:bodyPr/>
          <a:lstStyle/>
          <a:p>
            <a:fld id="{A593F5C8-33C4-43F4-8D7C-DC03F0B16313}" type="slidenum">
              <a:rPr lang="en-ZA" smtClean="0"/>
              <a:pPr/>
              <a:t>6</a:t>
            </a:fld>
            <a:endParaRPr lang="en-ZA"/>
          </a:p>
        </p:txBody>
      </p:sp>
      <p:sp>
        <p:nvSpPr>
          <p:cNvPr id="5" name="Footer Placeholder 4"/>
          <p:cNvSpPr>
            <a:spLocks noGrp="1"/>
          </p:cNvSpPr>
          <p:nvPr>
            <p:ph type="ftr" sz="quarter" idx="11"/>
          </p:nvPr>
        </p:nvSpPr>
        <p:spPr/>
        <p:txBody>
          <a:bodyPr/>
          <a:lstStyle/>
          <a:p>
            <a:pPr>
              <a:defRPr/>
            </a:pPr>
            <a:endParaRPr lang="en-US"/>
          </a:p>
        </p:txBody>
      </p:sp>
      <p:sp>
        <p:nvSpPr>
          <p:cNvPr id="6" name="Date Placeholder 5"/>
          <p:cNvSpPr>
            <a:spLocks noGrp="1"/>
          </p:cNvSpPr>
          <p:nvPr>
            <p:ph type="dt" sz="half" idx="12"/>
          </p:nvPr>
        </p:nvSpPr>
        <p:spPr/>
        <p:txBody>
          <a:bodyPr/>
          <a:lstStyle/>
          <a:p>
            <a:pPr>
              <a:defRPr/>
            </a:pPr>
            <a:fld id="{4E3CCFB1-9811-4989-A741-F6CC88A8B7BD}" type="datetime1">
              <a:rPr lang="en-ZA" smtClean="0"/>
              <a:pPr>
                <a:defRPr/>
              </a:pPr>
              <a:t>2023/02/07</a:t>
            </a:fld>
            <a:endParaRPr lang="en-ZA"/>
          </a:p>
        </p:txBody>
      </p:sp>
    </p:spTree>
    <p:extLst>
      <p:ext uri="{BB962C8B-B14F-4D97-AF65-F5344CB8AC3E}">
        <p14:creationId xmlns:p14="http://schemas.microsoft.com/office/powerpoint/2010/main" val="3225960049"/>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664ED-E38E-19D0-45EB-8C5892E4CD51}"/>
              </a:ext>
            </a:extLst>
          </p:cNvPr>
          <p:cNvSpPr>
            <a:spLocks noGrp="1"/>
          </p:cNvSpPr>
          <p:nvPr>
            <p:ph type="title"/>
          </p:nvPr>
        </p:nvSpPr>
        <p:spPr>
          <a:xfrm>
            <a:off x="1451484" y="267630"/>
            <a:ext cx="10177484" cy="533082"/>
          </a:xfrm>
        </p:spPr>
        <p:txBody>
          <a:bodyPr/>
          <a:lstStyle/>
          <a:p>
            <a:r>
              <a:rPr lang="en-US" b="1" dirty="0"/>
              <a:t>5. PHSHDAs - Instrument towards Spatial Transformation </a:t>
            </a:r>
            <a:endParaRPr lang="en-ZA" b="1" dirty="0"/>
          </a:p>
        </p:txBody>
      </p:sp>
      <p:sp>
        <p:nvSpPr>
          <p:cNvPr id="4" name="Slide Number Placeholder 3">
            <a:extLst>
              <a:ext uri="{FF2B5EF4-FFF2-40B4-BE49-F238E27FC236}">
                <a16:creationId xmlns:a16="http://schemas.microsoft.com/office/drawing/2014/main" id="{4941EECA-8EC7-4AA4-4567-E8F6F5B58850}"/>
              </a:ext>
            </a:extLst>
          </p:cNvPr>
          <p:cNvSpPr>
            <a:spLocks noGrp="1"/>
          </p:cNvSpPr>
          <p:nvPr>
            <p:ph type="sldNum" sz="quarter" idx="10"/>
          </p:nvPr>
        </p:nvSpPr>
        <p:spPr/>
        <p:txBody>
          <a:bodyPr/>
          <a:lstStyle/>
          <a:p>
            <a:fld id="{A593F5C8-33C4-43F4-8D7C-DC03F0B16313}" type="slidenum">
              <a:rPr lang="en-ZA" smtClean="0"/>
              <a:pPr/>
              <a:t>7</a:t>
            </a:fld>
            <a:endParaRPr lang="en-ZA"/>
          </a:p>
        </p:txBody>
      </p:sp>
      <p:sp>
        <p:nvSpPr>
          <p:cNvPr id="5" name="Footer Placeholder 4">
            <a:extLst>
              <a:ext uri="{FF2B5EF4-FFF2-40B4-BE49-F238E27FC236}">
                <a16:creationId xmlns:a16="http://schemas.microsoft.com/office/drawing/2014/main" id="{13BD9672-30BF-8929-A819-B0960C0FFACB}"/>
              </a:ext>
            </a:extLst>
          </p:cNvPr>
          <p:cNvSpPr>
            <a:spLocks noGrp="1"/>
          </p:cNvSpPr>
          <p:nvPr>
            <p:ph type="ftr" sz="quarter" idx="11"/>
          </p:nvPr>
        </p:nvSpPr>
        <p:spPr/>
        <p:txBody>
          <a:bodyPr/>
          <a:lstStyle/>
          <a:p>
            <a:pPr>
              <a:defRPr/>
            </a:pPr>
            <a:endParaRPr lang="en-US" dirty="0"/>
          </a:p>
        </p:txBody>
      </p:sp>
      <p:sp>
        <p:nvSpPr>
          <p:cNvPr id="6" name="Date Placeholder 5">
            <a:extLst>
              <a:ext uri="{FF2B5EF4-FFF2-40B4-BE49-F238E27FC236}">
                <a16:creationId xmlns:a16="http://schemas.microsoft.com/office/drawing/2014/main" id="{6E6AC6E6-F00A-E895-5F01-D5968B7A00E0}"/>
              </a:ext>
            </a:extLst>
          </p:cNvPr>
          <p:cNvSpPr>
            <a:spLocks noGrp="1"/>
          </p:cNvSpPr>
          <p:nvPr>
            <p:ph type="dt" sz="half" idx="12"/>
          </p:nvPr>
        </p:nvSpPr>
        <p:spPr/>
        <p:txBody>
          <a:bodyPr/>
          <a:lstStyle/>
          <a:p>
            <a:pPr>
              <a:defRPr/>
            </a:pPr>
            <a:fld id="{4E3CCFB1-9811-4989-A741-F6CC88A8B7BD}" type="datetime1">
              <a:rPr lang="en-ZA" smtClean="0"/>
              <a:pPr>
                <a:defRPr/>
              </a:pPr>
              <a:t>2023/02/07</a:t>
            </a:fld>
            <a:endParaRPr lang="en-ZA"/>
          </a:p>
        </p:txBody>
      </p:sp>
      <p:graphicFrame>
        <p:nvGraphicFramePr>
          <p:cNvPr id="7" name="Content Placeholder 2">
            <a:extLst>
              <a:ext uri="{FF2B5EF4-FFF2-40B4-BE49-F238E27FC236}">
                <a16:creationId xmlns:a16="http://schemas.microsoft.com/office/drawing/2014/main" id="{3B763445-27F7-77A1-00C4-84329F0AE13E}"/>
              </a:ext>
            </a:extLst>
          </p:cNvPr>
          <p:cNvGraphicFramePr>
            <a:graphicFrameLocks/>
          </p:cNvGraphicFramePr>
          <p:nvPr>
            <p:extLst>
              <p:ext uri="{D42A27DB-BD31-4B8C-83A1-F6EECF244321}">
                <p14:modId xmlns:p14="http://schemas.microsoft.com/office/powerpoint/2010/main" val="928984134"/>
              </p:ext>
            </p:extLst>
          </p:nvPr>
        </p:nvGraphicFramePr>
        <p:xfrm>
          <a:off x="7320136" y="980728"/>
          <a:ext cx="4427984"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ontent Placeholder 8">
            <a:extLst>
              <a:ext uri="{FF2B5EF4-FFF2-40B4-BE49-F238E27FC236}">
                <a16:creationId xmlns:a16="http://schemas.microsoft.com/office/drawing/2014/main" id="{0897860F-6016-B3A2-D618-7B7A4CD0037C}"/>
              </a:ext>
            </a:extLst>
          </p:cNvPr>
          <p:cNvSpPr txBox="1">
            <a:spLocks noGrp="1"/>
          </p:cNvSpPr>
          <p:nvPr>
            <p:ph idx="1"/>
          </p:nvPr>
        </p:nvSpPr>
        <p:spPr>
          <a:xfrm>
            <a:off x="191344" y="1052736"/>
            <a:ext cx="6624736" cy="4680520"/>
          </a:xfrm>
          <a:prstGeom prst="rect">
            <a:avLst/>
          </a:prstGeom>
          <a:noFill/>
        </p:spPr>
        <p:txBody>
          <a:bodyPr wrap="square" rtlCol="0">
            <a:normAutofit/>
          </a:bodyPr>
          <a:lstStyle/>
          <a:p>
            <a:pPr algn="just">
              <a:lnSpc>
                <a:spcPct val="80000"/>
              </a:lnSpc>
            </a:pPr>
            <a:r>
              <a:rPr lang="en-US" sz="1800" dirty="0"/>
              <a:t>The PHSHDAs are intended to realize opportunities within specific areas for mixed use, high density and multiple typology housing and human settlements development</a:t>
            </a:r>
          </a:p>
          <a:p>
            <a:pPr algn="just">
              <a:lnSpc>
                <a:spcPct val="80000"/>
              </a:lnSpc>
            </a:pPr>
            <a:endParaRPr lang="en-US" sz="1800" dirty="0"/>
          </a:p>
          <a:p>
            <a:pPr algn="just">
              <a:lnSpc>
                <a:spcPct val="80000"/>
              </a:lnSpc>
            </a:pPr>
            <a:r>
              <a:rPr lang="en-US" sz="1800" dirty="0"/>
              <a:t>These priority areas require specific programmatic intervention interventions with transformation objectives and which allocations are progressively prioritized through the existing grants: </a:t>
            </a:r>
          </a:p>
          <a:p>
            <a:pPr lvl="1" algn="just">
              <a:lnSpc>
                <a:spcPct val="80000"/>
              </a:lnSpc>
            </a:pPr>
            <a:r>
              <a:rPr lang="en-US" sz="1400" dirty="0"/>
              <a:t>Forward-looking land assembly and township establishment </a:t>
            </a:r>
          </a:p>
          <a:p>
            <a:pPr lvl="1" algn="just">
              <a:lnSpc>
                <a:spcPct val="80000"/>
              </a:lnSpc>
            </a:pPr>
            <a:r>
              <a:rPr lang="en-US" sz="1400" dirty="0"/>
              <a:t>Upgrading of Informal Settlements </a:t>
            </a:r>
          </a:p>
          <a:p>
            <a:pPr lvl="1" algn="just">
              <a:lnSpc>
                <a:spcPct val="80000"/>
              </a:lnSpc>
            </a:pPr>
            <a:r>
              <a:rPr lang="en-US" sz="1400" dirty="0"/>
              <a:t>Declared Social (Rental) Housing Restructuring Zones </a:t>
            </a:r>
          </a:p>
          <a:p>
            <a:pPr lvl="1" algn="just">
              <a:lnSpc>
                <a:spcPct val="80000"/>
              </a:lnSpc>
            </a:pPr>
            <a:r>
              <a:rPr lang="en-US" sz="1400" dirty="0"/>
              <a:t>Opportunities for Greenfield Development (new places)</a:t>
            </a:r>
          </a:p>
          <a:p>
            <a:pPr lvl="1" algn="just">
              <a:lnSpc>
                <a:spcPct val="80000"/>
              </a:lnSpc>
            </a:pPr>
            <a:r>
              <a:rPr lang="en-US" sz="1400" dirty="0"/>
              <a:t>Distressed/ dilapidated/ degenerating communities/ precincts</a:t>
            </a:r>
            <a:endParaRPr lang="en-ZA" sz="1400" dirty="0"/>
          </a:p>
          <a:p>
            <a:pPr algn="just">
              <a:lnSpc>
                <a:spcPct val="80000"/>
              </a:lnSpc>
            </a:pPr>
            <a:endParaRPr lang="en-US" sz="1800" dirty="0"/>
          </a:p>
          <a:p>
            <a:pPr algn="just">
              <a:lnSpc>
                <a:spcPct val="80000"/>
              </a:lnSpc>
            </a:pPr>
            <a:r>
              <a:rPr lang="en-US" sz="1800" dirty="0"/>
              <a:t>The commitment to invest in the declared PHSHDA’s by all stakeholders, would result into well planned, budgeted settlements with the required infrastructure, social services such as schools, health care facilities as well as social amenities</a:t>
            </a:r>
            <a:endParaRPr lang="en-ZA" sz="1800" dirty="0"/>
          </a:p>
        </p:txBody>
      </p:sp>
    </p:spTree>
    <p:extLst>
      <p:ext uri="{BB962C8B-B14F-4D97-AF65-F5344CB8AC3E}">
        <p14:creationId xmlns:p14="http://schemas.microsoft.com/office/powerpoint/2010/main" val="563323891"/>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5">
            <a:extLst>
              <a:ext uri="{FF2B5EF4-FFF2-40B4-BE49-F238E27FC236}">
                <a16:creationId xmlns:a16="http://schemas.microsoft.com/office/drawing/2014/main" id="{E6A21FF4-3CD6-4756-A134-7F7600FE9E7C}"/>
              </a:ext>
            </a:extLst>
          </p:cNvPr>
          <p:cNvGrpSpPr>
            <a:grpSpLocks/>
          </p:cNvGrpSpPr>
          <p:nvPr/>
        </p:nvGrpSpPr>
        <p:grpSpPr bwMode="auto">
          <a:xfrm>
            <a:off x="1524000" y="77788"/>
            <a:ext cx="9144000" cy="6584950"/>
            <a:chOff x="0" y="77917"/>
            <a:chExt cx="9144000" cy="6584599"/>
          </a:xfrm>
        </p:grpSpPr>
        <p:pic>
          <p:nvPicPr>
            <p:cNvPr id="9219" name="Picture 3">
              <a:extLst>
                <a:ext uri="{FF2B5EF4-FFF2-40B4-BE49-F238E27FC236}">
                  <a16:creationId xmlns:a16="http://schemas.microsoft.com/office/drawing/2014/main" id="{F8F59F11-5C00-4F8C-96DD-F907C1B2CF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5483"/>
              <a:ext cx="9144000" cy="646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a:extLst>
                <a:ext uri="{FF2B5EF4-FFF2-40B4-BE49-F238E27FC236}">
                  <a16:creationId xmlns:a16="http://schemas.microsoft.com/office/drawing/2014/main" id="{16E71972-6316-41CF-84F0-0710DDD083FF}"/>
                </a:ext>
              </a:extLst>
            </p:cNvPr>
            <p:cNvPicPr>
              <a:picLocks noChangeAspect="1"/>
            </p:cNvPicPr>
            <p:nvPr/>
          </p:nvPicPr>
          <p:blipFill>
            <a:blip r:embed="rId3">
              <a:extLst>
                <a:ext uri="{28A0092B-C50C-407E-A947-70E740481C1C}">
                  <a14:useLocalDpi xmlns:a14="http://schemas.microsoft.com/office/drawing/2010/main" val="0"/>
                </a:ext>
              </a:extLst>
            </a:blip>
            <a:srcRect l="2856" t="2444" r="45625" b="90717"/>
            <a:stretch>
              <a:fillRect/>
            </a:stretch>
          </p:blipFill>
          <p:spPr bwMode="auto">
            <a:xfrm>
              <a:off x="5649" y="77917"/>
              <a:ext cx="3279578" cy="326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05405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SDF">
            <a:extLst>
              <a:ext uri="{FF2B5EF4-FFF2-40B4-BE49-F238E27FC236}">
                <a16:creationId xmlns:a16="http://schemas.microsoft.com/office/drawing/2014/main" id="{0E981E28-81BC-4EC7-BCB7-A8F2D15A72B9}"/>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47568" y="211015"/>
            <a:ext cx="9120432" cy="6453770"/>
          </a:xfrm>
          <a:prstGeom prst="rect">
            <a:avLst/>
          </a:prstGeom>
        </p:spPr>
      </p:pic>
    </p:spTree>
    <p:extLst>
      <p:ext uri="{BB962C8B-B14F-4D97-AF65-F5344CB8AC3E}">
        <p14:creationId xmlns:p14="http://schemas.microsoft.com/office/powerpoint/2010/main" val="127360962"/>
      </p:ext>
    </p:extLst>
  </p:cSld>
  <p:clrMapOvr>
    <a:masterClrMapping/>
  </p:clrMapOvr>
</p:sld>
</file>

<file path=ppt/theme/theme1.xml><?xml version="1.0" encoding="utf-8"?>
<a:theme xmlns:a="http://schemas.openxmlformats.org/drawingml/2006/main" name="2019_GENERIC PRESENTATION">
  <a:themeElements>
    <a:clrScheme name="DHS">
      <a:dk1>
        <a:srgbClr val="000000"/>
      </a:dk1>
      <a:lt1>
        <a:srgbClr val="FFFFFF"/>
      </a:lt1>
      <a:dk2>
        <a:srgbClr val="00582B"/>
      </a:dk2>
      <a:lt2>
        <a:srgbClr val="EEECE1"/>
      </a:lt2>
      <a:accent1>
        <a:srgbClr val="4F81BD"/>
      </a:accent1>
      <a:accent2>
        <a:srgbClr val="C0504D"/>
      </a:accent2>
      <a:accent3>
        <a:srgbClr val="9BBB59"/>
      </a:accent3>
      <a:accent4>
        <a:srgbClr val="8064A2"/>
      </a:accent4>
      <a:accent5>
        <a:srgbClr val="4BACC6"/>
      </a:accent5>
      <a:accent6>
        <a:srgbClr val="EFA000"/>
      </a:accent6>
      <a:hlink>
        <a:srgbClr val="00582B"/>
      </a:hlink>
      <a:folHlink>
        <a:srgbClr val="800080"/>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SDG 2022_23_ Technical Minmec V1" id="{75F9BC55-17E3-4CAA-BBB6-7B68F0777AAE}" vid="{6253B949-9B83-4F8F-8D60-829D447627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DHS</Template>
  <TotalTime>63</TotalTime>
  <Words>1722</Words>
  <Application>Microsoft Office PowerPoint</Application>
  <PresentationFormat>Widescreen</PresentationFormat>
  <Paragraphs>205</Paragraphs>
  <Slides>25</Slides>
  <Notes>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6" baseType="lpstr">
      <vt:lpstr>ＭＳ Ｐゴシック</vt:lpstr>
      <vt:lpstr>ＭＳ Ｐゴシック</vt:lpstr>
      <vt:lpstr>Arial</vt:lpstr>
      <vt:lpstr>Calibri</vt:lpstr>
      <vt:lpstr>Franklin Gothic Demi Cond</vt:lpstr>
      <vt:lpstr>Georgia</vt:lpstr>
      <vt:lpstr>Gotham Bold</vt:lpstr>
      <vt:lpstr>Times New Roman</vt:lpstr>
      <vt:lpstr>Wingdings</vt:lpstr>
      <vt:lpstr>2019_GENERIC PRESENTATION</vt:lpstr>
      <vt:lpstr>Acrobat Document</vt:lpstr>
      <vt:lpstr>Human Settlements Spatial Transformation and Consolidation – priority human settlements and housing development areas  </vt:lpstr>
      <vt:lpstr>Presentation Outline </vt:lpstr>
      <vt:lpstr>1. Purpose of the Presentation </vt:lpstr>
      <vt:lpstr>2. Background </vt:lpstr>
      <vt:lpstr>3. Problem Statement and Strategic Intent</vt:lpstr>
      <vt:lpstr>4. Spatial Transformation and Consolidation Strategy</vt:lpstr>
      <vt:lpstr>5. PHSHDAs - Instrument towards Spatial Transformation </vt:lpstr>
      <vt:lpstr>PowerPoint Presentation</vt:lpstr>
      <vt:lpstr>PowerPoint Presentation</vt:lpstr>
      <vt:lpstr>PowerPoint Presentation</vt:lpstr>
      <vt:lpstr>PowerPoint Presentation</vt:lpstr>
      <vt:lpstr>PowerPoint Presentation</vt:lpstr>
      <vt:lpstr>6. Priority Human Settlements and Housing Development Areas  Implementation Approach</vt:lpstr>
      <vt:lpstr>6.a Implementation Progress </vt:lpstr>
      <vt:lpstr>PowerPoint Presentation</vt:lpstr>
      <vt:lpstr>Investment in Priority Human Settlements Housing Development Areas: ISUPG</vt:lpstr>
      <vt:lpstr>Alignment to DDM </vt:lpstr>
      <vt:lpstr>PowerPoint Presentation</vt:lpstr>
      <vt:lpstr>PowerPoint Presentation</vt:lpstr>
      <vt:lpstr>PowerPoint Presentation</vt:lpstr>
      <vt:lpstr>PowerPoint Presentation</vt:lpstr>
      <vt:lpstr>PowerPoint Presentation</vt:lpstr>
      <vt:lpstr>PowerPoint Presentation</vt:lpstr>
      <vt:lpstr>7. Conclusion </vt:lpstr>
      <vt:lpstr>Recommendation </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of the second draft 2019/20 Human settlements development plans</dc:title>
  <dc:creator>Aubrey</dc:creator>
  <cp:lastModifiedBy>Koliswa Pasiya-Mndende</cp:lastModifiedBy>
  <cp:revision>233</cp:revision>
  <dcterms:created xsi:type="dcterms:W3CDTF">2019-01-28T15:36:22Z</dcterms:created>
  <dcterms:modified xsi:type="dcterms:W3CDTF">2023-02-07T07:54:32Z</dcterms:modified>
</cp:coreProperties>
</file>