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changesInfos/changesInfo1.xml" ContentType="application/vnd.ms-powerpoint.changesinfo+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revisionInfo.xml" ContentType="application/vnd.ms-powerpoint.revisioninfo+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authors.xml" ContentType="application/vnd.ms-powerpoint.authors+xml"/>
  <Override PartName="/ppt/slides/slide11.xml" ContentType="application/vnd.openxmlformats-officedocument.presentationml.slide+xml"/>
  <Override PartName="/ppt/slideLayouts/slideLayout12.xml" ContentType="application/vnd.openxmlformats-officedocument.presentationml.slideLayout+xml"/>
  <Override PartName="/ppt/diagrams/layout4.xml" ContentType="application/vnd.openxmlformats-officedocument.drawingml.diagram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4" r:id="rId1"/>
  </p:sldMasterIdLst>
  <p:notesMasterIdLst>
    <p:notesMasterId r:id="rId21"/>
  </p:notesMasterIdLst>
  <p:sldIdLst>
    <p:sldId id="256" r:id="rId2"/>
    <p:sldId id="2147377513" r:id="rId3"/>
    <p:sldId id="2147377328" r:id="rId4"/>
    <p:sldId id="287" r:id="rId5"/>
    <p:sldId id="4096" r:id="rId6"/>
    <p:sldId id="2147377516" r:id="rId7"/>
    <p:sldId id="2147471404" r:id="rId8"/>
    <p:sldId id="2147471405" r:id="rId9"/>
    <p:sldId id="2147471406" r:id="rId10"/>
    <p:sldId id="2147377518" r:id="rId11"/>
    <p:sldId id="2147471409" r:id="rId12"/>
    <p:sldId id="2147471410" r:id="rId13"/>
    <p:sldId id="2147471407" r:id="rId14"/>
    <p:sldId id="2147377335" r:id="rId15"/>
    <p:sldId id="2147377337" r:id="rId16"/>
    <p:sldId id="2147471408" r:id="rId17"/>
    <p:sldId id="630" r:id="rId18"/>
    <p:sldId id="2147377515" r:id="rId19"/>
    <p:sldId id="214737751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79255DE-6B97-C23B-FBB1-674C7467ACCA}" name="Rorisang Moseli" initials="RM" userId="S::mslmos003@myuct.ac.za::f6280c1c-cbe4-454c-a934-d46447803d15"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Chantal Naidoo" initials="CN" lastIdx="7" clrIdx="0">
    <p:extLst>
      <p:ext uri="{19B8F6BF-5375-455C-9EA6-DF929625EA0E}">
        <p15:presenceInfo xmlns:p15="http://schemas.microsoft.com/office/powerpoint/2012/main" xmlns="" userId="S::chantal.naidoo@europeanclimate.org::a2e1e9c9-fdae-4aa5-a979-437ff6da5bf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AAF3F"/>
    <a:srgbClr val="90C226"/>
    <a:srgbClr val="D9D9D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7E9A9C7-12E6-1441-9626-936CBE6D854C}" v="24" dt="2023-01-27T06:51:32.11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861" autoAdjust="0"/>
    <p:restoredTop sz="83436" autoAdjust="0"/>
  </p:normalViewPr>
  <p:slideViewPr>
    <p:cSldViewPr snapToGrid="0" snapToObjects="1">
      <p:cViewPr varScale="1">
        <p:scale>
          <a:sx n="60" d="100"/>
          <a:sy n="60" d="100"/>
        </p:scale>
        <p:origin x="-906" y="-96"/>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huli Khumalo" userId="13f73207-4e0e-4cb5-8c6f-4cf53bfcbf63" providerId="ADAL" clId="{47E9A9C7-12E6-1441-9626-936CBE6D854C}"/>
    <pc:docChg chg="undo custSel addSld delSld modSld sldOrd">
      <pc:chgData name="Thuli Khumalo" userId="13f73207-4e0e-4cb5-8c6f-4cf53bfcbf63" providerId="ADAL" clId="{47E9A9C7-12E6-1441-9626-936CBE6D854C}" dt="2023-01-27T06:52:41.471" v="246" actId="2711"/>
      <pc:docMkLst>
        <pc:docMk/>
      </pc:docMkLst>
      <pc:sldChg chg="modSp mod">
        <pc:chgData name="Thuli Khumalo" userId="13f73207-4e0e-4cb5-8c6f-4cf53bfcbf63" providerId="ADAL" clId="{47E9A9C7-12E6-1441-9626-936CBE6D854C}" dt="2023-01-27T06:32:20.633" v="40" actId="1076"/>
        <pc:sldMkLst>
          <pc:docMk/>
          <pc:sldMk cId="2088542054" sldId="256"/>
        </pc:sldMkLst>
        <pc:spChg chg="mod">
          <ac:chgData name="Thuli Khumalo" userId="13f73207-4e0e-4cb5-8c6f-4cf53bfcbf63" providerId="ADAL" clId="{47E9A9C7-12E6-1441-9626-936CBE6D854C}" dt="2023-01-27T06:32:20.633" v="40" actId="1076"/>
          <ac:spMkLst>
            <pc:docMk/>
            <pc:sldMk cId="2088542054" sldId="256"/>
            <ac:spMk id="2" creationId="{E66FC341-AE09-4EE5-919C-7D417503B986}"/>
          </ac:spMkLst>
        </pc:spChg>
        <pc:spChg chg="mod">
          <ac:chgData name="Thuli Khumalo" userId="13f73207-4e0e-4cb5-8c6f-4cf53bfcbf63" providerId="ADAL" clId="{47E9A9C7-12E6-1441-9626-936CBE6D854C}" dt="2023-01-27T06:32:10.182" v="37" actId="1076"/>
          <ac:spMkLst>
            <pc:docMk/>
            <pc:sldMk cId="2088542054" sldId="256"/>
            <ac:spMk id="3" creationId="{B77B452E-EB08-482B-A17C-8436A5E89E78}"/>
          </ac:spMkLst>
        </pc:spChg>
      </pc:sldChg>
      <pc:sldChg chg="del">
        <pc:chgData name="Thuli Khumalo" userId="13f73207-4e0e-4cb5-8c6f-4cf53bfcbf63" providerId="ADAL" clId="{47E9A9C7-12E6-1441-9626-936CBE6D854C}" dt="2023-01-27T06:17:29.032" v="6" actId="2696"/>
        <pc:sldMkLst>
          <pc:docMk/>
          <pc:sldMk cId="1838861544" sldId="261"/>
        </pc:sldMkLst>
      </pc:sldChg>
      <pc:sldChg chg="del">
        <pc:chgData name="Thuli Khumalo" userId="13f73207-4e0e-4cb5-8c6f-4cf53bfcbf63" providerId="ADAL" clId="{47E9A9C7-12E6-1441-9626-936CBE6D854C}" dt="2023-01-27T06:17:29.061" v="7" actId="2696"/>
        <pc:sldMkLst>
          <pc:docMk/>
          <pc:sldMk cId="2871027865" sldId="262"/>
        </pc:sldMkLst>
      </pc:sldChg>
      <pc:sldChg chg="del">
        <pc:chgData name="Thuli Khumalo" userId="13f73207-4e0e-4cb5-8c6f-4cf53bfcbf63" providerId="ADAL" clId="{47E9A9C7-12E6-1441-9626-936CBE6D854C}" dt="2023-01-27T06:35:17.487" v="74" actId="2696"/>
        <pc:sldMkLst>
          <pc:docMk/>
          <pc:sldMk cId="2277653979" sldId="279"/>
        </pc:sldMkLst>
      </pc:sldChg>
      <pc:sldChg chg="del">
        <pc:chgData name="Thuli Khumalo" userId="13f73207-4e0e-4cb5-8c6f-4cf53bfcbf63" providerId="ADAL" clId="{47E9A9C7-12E6-1441-9626-936CBE6D854C}" dt="2023-01-27T06:35:19.143" v="75" actId="2696"/>
        <pc:sldMkLst>
          <pc:docMk/>
          <pc:sldMk cId="538531397" sldId="283"/>
        </pc:sldMkLst>
      </pc:sldChg>
      <pc:sldChg chg="modSp add del mod ord">
        <pc:chgData name="Thuli Khumalo" userId="13f73207-4e0e-4cb5-8c6f-4cf53bfcbf63" providerId="ADAL" clId="{47E9A9C7-12E6-1441-9626-936CBE6D854C}" dt="2023-01-27T06:38:41.758" v="81" actId="20578"/>
        <pc:sldMkLst>
          <pc:docMk/>
          <pc:sldMk cId="2765604077" sldId="287"/>
        </pc:sldMkLst>
        <pc:spChg chg="mod">
          <ac:chgData name="Thuli Khumalo" userId="13f73207-4e0e-4cb5-8c6f-4cf53bfcbf63" providerId="ADAL" clId="{47E9A9C7-12E6-1441-9626-936CBE6D854C}" dt="2023-01-27T06:28:15.677" v="22" actId="20577"/>
          <ac:spMkLst>
            <pc:docMk/>
            <pc:sldMk cId="2765604077" sldId="287"/>
            <ac:spMk id="3" creationId="{FC4133A8-54AF-4282-8A23-EEB38212C955}"/>
          </ac:spMkLst>
        </pc:spChg>
      </pc:sldChg>
      <pc:sldChg chg="addSp delSp add del setBg delDesignElem">
        <pc:chgData name="Thuli Khumalo" userId="13f73207-4e0e-4cb5-8c6f-4cf53bfcbf63" providerId="ADAL" clId="{47E9A9C7-12E6-1441-9626-936CBE6D854C}" dt="2023-01-27T06:18:08.247" v="11"/>
        <pc:sldMkLst>
          <pc:docMk/>
          <pc:sldMk cId="3270513303" sldId="287"/>
        </pc:sldMkLst>
        <pc:spChg chg="add del">
          <ac:chgData name="Thuli Khumalo" userId="13f73207-4e0e-4cb5-8c6f-4cf53bfcbf63" providerId="ADAL" clId="{47E9A9C7-12E6-1441-9626-936CBE6D854C}" dt="2023-01-27T06:18:08.247" v="11"/>
          <ac:spMkLst>
            <pc:docMk/>
            <pc:sldMk cId="3270513303" sldId="287"/>
            <ac:spMk id="8" creationId="{09588DA8-065E-4F6F-8EFD-43104AB2E0CF}"/>
          </ac:spMkLst>
        </pc:spChg>
        <pc:spChg chg="add del">
          <ac:chgData name="Thuli Khumalo" userId="13f73207-4e0e-4cb5-8c6f-4cf53bfcbf63" providerId="ADAL" clId="{47E9A9C7-12E6-1441-9626-936CBE6D854C}" dt="2023-01-27T06:18:08.247" v="11"/>
          <ac:spMkLst>
            <pc:docMk/>
            <pc:sldMk cId="3270513303" sldId="287"/>
            <ac:spMk id="10" creationId="{C4285719-470E-454C-AF62-8323075F1F5B}"/>
          </ac:spMkLst>
        </pc:spChg>
        <pc:spChg chg="add del">
          <ac:chgData name="Thuli Khumalo" userId="13f73207-4e0e-4cb5-8c6f-4cf53bfcbf63" providerId="ADAL" clId="{47E9A9C7-12E6-1441-9626-936CBE6D854C}" dt="2023-01-27T06:18:08.247" v="11"/>
          <ac:spMkLst>
            <pc:docMk/>
            <pc:sldMk cId="3270513303" sldId="287"/>
            <ac:spMk id="12" creationId="{CD9FE4EF-C4D8-49A0-B2FF-81D8DB7D8A24}"/>
          </ac:spMkLst>
        </pc:spChg>
        <pc:spChg chg="add del">
          <ac:chgData name="Thuli Khumalo" userId="13f73207-4e0e-4cb5-8c6f-4cf53bfcbf63" providerId="ADAL" clId="{47E9A9C7-12E6-1441-9626-936CBE6D854C}" dt="2023-01-27T06:18:08.247" v="11"/>
          <ac:spMkLst>
            <pc:docMk/>
            <pc:sldMk cId="3270513303" sldId="287"/>
            <ac:spMk id="14" creationId="{4300840D-0A0B-4512-BACA-B439D5B9C57C}"/>
          </ac:spMkLst>
        </pc:spChg>
        <pc:spChg chg="add del">
          <ac:chgData name="Thuli Khumalo" userId="13f73207-4e0e-4cb5-8c6f-4cf53bfcbf63" providerId="ADAL" clId="{47E9A9C7-12E6-1441-9626-936CBE6D854C}" dt="2023-01-27T06:18:08.247" v="11"/>
          <ac:spMkLst>
            <pc:docMk/>
            <pc:sldMk cId="3270513303" sldId="287"/>
            <ac:spMk id="16" creationId="{D2B78728-A580-49A7-84F9-6EF6F583ADE0}"/>
          </ac:spMkLst>
        </pc:spChg>
        <pc:spChg chg="add del">
          <ac:chgData name="Thuli Khumalo" userId="13f73207-4e0e-4cb5-8c6f-4cf53bfcbf63" providerId="ADAL" clId="{47E9A9C7-12E6-1441-9626-936CBE6D854C}" dt="2023-01-27T06:18:08.247" v="11"/>
          <ac:spMkLst>
            <pc:docMk/>
            <pc:sldMk cId="3270513303" sldId="287"/>
            <ac:spMk id="18" creationId="{38FAA1A1-D861-433F-88FA-1E9D6FD31D11}"/>
          </ac:spMkLst>
        </pc:spChg>
        <pc:spChg chg="add del">
          <ac:chgData name="Thuli Khumalo" userId="13f73207-4e0e-4cb5-8c6f-4cf53bfcbf63" providerId="ADAL" clId="{47E9A9C7-12E6-1441-9626-936CBE6D854C}" dt="2023-01-27T06:18:08.247" v="11"/>
          <ac:spMkLst>
            <pc:docMk/>
            <pc:sldMk cId="3270513303" sldId="287"/>
            <ac:spMk id="20" creationId="{8D71EDA1-87BF-4D5D-AB79-F346FD19278A}"/>
          </ac:spMkLst>
        </pc:spChg>
      </pc:sldChg>
      <pc:sldChg chg="del">
        <pc:chgData name="Thuli Khumalo" userId="13f73207-4e0e-4cb5-8c6f-4cf53bfcbf63" providerId="ADAL" clId="{47E9A9C7-12E6-1441-9626-936CBE6D854C}" dt="2023-01-27T06:17:29.029" v="5" actId="2696"/>
        <pc:sldMkLst>
          <pc:docMk/>
          <pc:sldMk cId="3470003673" sldId="301"/>
        </pc:sldMkLst>
      </pc:sldChg>
      <pc:sldChg chg="del">
        <pc:chgData name="Thuli Khumalo" userId="13f73207-4e0e-4cb5-8c6f-4cf53bfcbf63" providerId="ADAL" clId="{47E9A9C7-12E6-1441-9626-936CBE6D854C}" dt="2023-01-27T06:16:07.952" v="2" actId="2696"/>
        <pc:sldMkLst>
          <pc:docMk/>
          <pc:sldMk cId="3241501194" sldId="619"/>
        </pc:sldMkLst>
      </pc:sldChg>
      <pc:sldChg chg="modSp add del mod">
        <pc:chgData name="Thuli Khumalo" userId="13f73207-4e0e-4cb5-8c6f-4cf53bfcbf63" providerId="ADAL" clId="{47E9A9C7-12E6-1441-9626-936CBE6D854C}" dt="2023-01-27T06:52:41.471" v="246" actId="2711"/>
        <pc:sldMkLst>
          <pc:docMk/>
          <pc:sldMk cId="1086431012" sldId="630"/>
        </pc:sldMkLst>
        <pc:spChg chg="mod">
          <ac:chgData name="Thuli Khumalo" userId="13f73207-4e0e-4cb5-8c6f-4cf53bfcbf63" providerId="ADAL" clId="{47E9A9C7-12E6-1441-9626-936CBE6D854C}" dt="2023-01-27T06:52:41.471" v="246" actId="2711"/>
          <ac:spMkLst>
            <pc:docMk/>
            <pc:sldMk cId="1086431012" sldId="630"/>
            <ac:spMk id="4" creationId="{00000000-0000-0000-0000-000000000000}"/>
          </ac:spMkLst>
        </pc:spChg>
        <pc:spChg chg="mod">
          <ac:chgData name="Thuli Khumalo" userId="13f73207-4e0e-4cb5-8c6f-4cf53bfcbf63" providerId="ADAL" clId="{47E9A9C7-12E6-1441-9626-936CBE6D854C}" dt="2023-01-27T06:45:53.839" v="144" actId="20577"/>
          <ac:spMkLst>
            <pc:docMk/>
            <pc:sldMk cId="1086431012" sldId="630"/>
            <ac:spMk id="5" creationId="{00000000-0000-0000-0000-000000000000}"/>
          </ac:spMkLst>
        </pc:spChg>
      </pc:sldChg>
      <pc:sldChg chg="modSp mod">
        <pc:chgData name="Thuli Khumalo" userId="13f73207-4e0e-4cb5-8c6f-4cf53bfcbf63" providerId="ADAL" clId="{47E9A9C7-12E6-1441-9626-936CBE6D854C}" dt="2023-01-27T06:33:13.302" v="49" actId="207"/>
        <pc:sldMkLst>
          <pc:docMk/>
          <pc:sldMk cId="3822290" sldId="4096"/>
        </pc:sldMkLst>
        <pc:spChg chg="mod">
          <ac:chgData name="Thuli Khumalo" userId="13f73207-4e0e-4cb5-8c6f-4cf53bfcbf63" providerId="ADAL" clId="{47E9A9C7-12E6-1441-9626-936CBE6D854C}" dt="2023-01-27T06:33:13.302" v="49" actId="207"/>
          <ac:spMkLst>
            <pc:docMk/>
            <pc:sldMk cId="3822290" sldId="4096"/>
            <ac:spMk id="2" creationId="{9CB14BFC-D585-7A41-81B0-27FBCDF6EC76}"/>
          </ac:spMkLst>
        </pc:spChg>
      </pc:sldChg>
      <pc:sldChg chg="modSp mod">
        <pc:chgData name="Thuli Khumalo" userId="13f73207-4e0e-4cb5-8c6f-4cf53bfcbf63" providerId="ADAL" clId="{47E9A9C7-12E6-1441-9626-936CBE6D854C}" dt="2023-01-27T06:32:44.799" v="47" actId="207"/>
        <pc:sldMkLst>
          <pc:docMk/>
          <pc:sldMk cId="1354646106" sldId="2147377328"/>
        </pc:sldMkLst>
        <pc:spChg chg="mod">
          <ac:chgData name="Thuli Khumalo" userId="13f73207-4e0e-4cb5-8c6f-4cf53bfcbf63" providerId="ADAL" clId="{47E9A9C7-12E6-1441-9626-936CBE6D854C}" dt="2023-01-27T06:32:44.799" v="47" actId="207"/>
          <ac:spMkLst>
            <pc:docMk/>
            <pc:sldMk cId="1354646106" sldId="2147377328"/>
            <ac:spMk id="2" creationId="{F13ABD47-77EA-4E87-9C10-C37A6CF5F9E8}"/>
          </ac:spMkLst>
        </pc:spChg>
      </pc:sldChg>
      <pc:sldChg chg="modSp add mod">
        <pc:chgData name="Thuli Khumalo" userId="13f73207-4e0e-4cb5-8c6f-4cf53bfcbf63" providerId="ADAL" clId="{47E9A9C7-12E6-1441-9626-936CBE6D854C}" dt="2023-01-27T06:43:49.813" v="123" actId="1076"/>
        <pc:sldMkLst>
          <pc:docMk/>
          <pc:sldMk cId="4094749619" sldId="2147377335"/>
        </pc:sldMkLst>
        <pc:spChg chg="mod">
          <ac:chgData name="Thuli Khumalo" userId="13f73207-4e0e-4cb5-8c6f-4cf53bfcbf63" providerId="ADAL" clId="{47E9A9C7-12E6-1441-9626-936CBE6D854C}" dt="2023-01-27T06:42:09.073" v="122" actId="255"/>
          <ac:spMkLst>
            <pc:docMk/>
            <pc:sldMk cId="4094749619" sldId="2147377335"/>
            <ac:spMk id="2" creationId="{66220FC0-FBF7-7444-8FFA-F6DDD34ED853}"/>
          </ac:spMkLst>
        </pc:spChg>
        <pc:graphicFrameChg chg="mod">
          <ac:chgData name="Thuli Khumalo" userId="13f73207-4e0e-4cb5-8c6f-4cf53bfcbf63" providerId="ADAL" clId="{47E9A9C7-12E6-1441-9626-936CBE6D854C}" dt="2023-01-27T06:43:49.813" v="123" actId="1076"/>
          <ac:graphicFrameMkLst>
            <pc:docMk/>
            <pc:sldMk cId="4094749619" sldId="2147377335"/>
            <ac:graphicFrameMk id="4" creationId="{5192DC2C-0826-394D-9FB9-28445381212F}"/>
          </ac:graphicFrameMkLst>
        </pc:graphicFrameChg>
      </pc:sldChg>
      <pc:sldChg chg="modSp add mod">
        <pc:chgData name="Thuli Khumalo" userId="13f73207-4e0e-4cb5-8c6f-4cf53bfcbf63" providerId="ADAL" clId="{47E9A9C7-12E6-1441-9626-936CBE6D854C}" dt="2023-01-27T06:44:17.597" v="126" actId="255"/>
        <pc:sldMkLst>
          <pc:docMk/>
          <pc:sldMk cId="1682849040" sldId="2147377337"/>
        </pc:sldMkLst>
        <pc:spChg chg="mod">
          <ac:chgData name="Thuli Khumalo" userId="13f73207-4e0e-4cb5-8c6f-4cf53bfcbf63" providerId="ADAL" clId="{47E9A9C7-12E6-1441-9626-936CBE6D854C}" dt="2023-01-27T06:44:17.597" v="126" actId="255"/>
          <ac:spMkLst>
            <pc:docMk/>
            <pc:sldMk cId="1682849040" sldId="2147377337"/>
            <ac:spMk id="2" creationId="{66220FC0-FBF7-7444-8FFA-F6DDD34ED853}"/>
          </ac:spMkLst>
        </pc:spChg>
      </pc:sldChg>
      <pc:sldChg chg="del">
        <pc:chgData name="Thuli Khumalo" userId="13f73207-4e0e-4cb5-8c6f-4cf53bfcbf63" providerId="ADAL" clId="{47E9A9C7-12E6-1441-9626-936CBE6D854C}" dt="2023-01-27T06:33:41.775" v="50" actId="2696"/>
        <pc:sldMkLst>
          <pc:docMk/>
          <pc:sldMk cId="4141600876" sldId="2147377511"/>
        </pc:sldMkLst>
      </pc:sldChg>
      <pc:sldChg chg="modSp mod">
        <pc:chgData name="Thuli Khumalo" userId="13f73207-4e0e-4cb5-8c6f-4cf53bfcbf63" providerId="ADAL" clId="{47E9A9C7-12E6-1441-9626-936CBE6D854C}" dt="2023-01-27T06:38:23.157" v="80" actId="20577"/>
        <pc:sldMkLst>
          <pc:docMk/>
          <pc:sldMk cId="3930807280" sldId="2147377513"/>
        </pc:sldMkLst>
        <pc:spChg chg="mod">
          <ac:chgData name="Thuli Khumalo" userId="13f73207-4e0e-4cb5-8c6f-4cf53bfcbf63" providerId="ADAL" clId="{47E9A9C7-12E6-1441-9626-936CBE6D854C}" dt="2023-01-27T06:38:04.689" v="78" actId="1076"/>
          <ac:spMkLst>
            <pc:docMk/>
            <pc:sldMk cId="3930807280" sldId="2147377513"/>
            <ac:spMk id="2" creationId="{B96A9E97-D03D-49D3-8ADD-E1A8586C8C6D}"/>
          </ac:spMkLst>
        </pc:spChg>
        <pc:spChg chg="mod">
          <ac:chgData name="Thuli Khumalo" userId="13f73207-4e0e-4cb5-8c6f-4cf53bfcbf63" providerId="ADAL" clId="{47E9A9C7-12E6-1441-9626-936CBE6D854C}" dt="2023-01-27T06:38:23.157" v="80" actId="20577"/>
          <ac:spMkLst>
            <pc:docMk/>
            <pc:sldMk cId="3930807280" sldId="2147377513"/>
            <ac:spMk id="3" creationId="{92DFB373-FF95-453A-A477-0CB428CF4059}"/>
          </ac:spMkLst>
        </pc:spChg>
      </pc:sldChg>
      <pc:sldChg chg="modSp mod">
        <pc:chgData name="Thuli Khumalo" userId="13f73207-4e0e-4cb5-8c6f-4cf53bfcbf63" providerId="ADAL" clId="{47E9A9C7-12E6-1441-9626-936CBE6D854C}" dt="2023-01-27T06:51:48.201" v="245" actId="113"/>
        <pc:sldMkLst>
          <pc:docMk/>
          <pc:sldMk cId="1787083753" sldId="2147377514"/>
        </pc:sldMkLst>
        <pc:spChg chg="mod">
          <ac:chgData name="Thuli Khumalo" userId="13f73207-4e0e-4cb5-8c6f-4cf53bfcbf63" providerId="ADAL" clId="{47E9A9C7-12E6-1441-9626-936CBE6D854C}" dt="2023-01-27T06:51:48.201" v="245" actId="113"/>
          <ac:spMkLst>
            <pc:docMk/>
            <pc:sldMk cId="1787083753" sldId="2147377514"/>
            <ac:spMk id="4" creationId="{45AB5832-6D61-4B56-A3C1-A88975061891}"/>
          </ac:spMkLst>
        </pc:spChg>
        <pc:spChg chg="mod">
          <ac:chgData name="Thuli Khumalo" userId="13f73207-4e0e-4cb5-8c6f-4cf53bfcbf63" providerId="ADAL" clId="{47E9A9C7-12E6-1441-9626-936CBE6D854C}" dt="2023-01-27T06:51:32.107" v="242" actId="20577"/>
          <ac:spMkLst>
            <pc:docMk/>
            <pc:sldMk cId="1787083753" sldId="2147377514"/>
            <ac:spMk id="5" creationId="{A8BB6684-D919-4A27-AE39-400D1DBE58C3}"/>
          </ac:spMkLst>
        </pc:spChg>
      </pc:sldChg>
      <pc:sldChg chg="modSp mod ord">
        <pc:chgData name="Thuli Khumalo" userId="13f73207-4e0e-4cb5-8c6f-4cf53bfcbf63" providerId="ADAL" clId="{47E9A9C7-12E6-1441-9626-936CBE6D854C}" dt="2023-01-27T06:51:02.930" v="204" actId="27636"/>
        <pc:sldMkLst>
          <pc:docMk/>
          <pc:sldMk cId="297494792" sldId="2147377515"/>
        </pc:sldMkLst>
        <pc:spChg chg="mod">
          <ac:chgData name="Thuli Khumalo" userId="13f73207-4e0e-4cb5-8c6f-4cf53bfcbf63" providerId="ADAL" clId="{47E9A9C7-12E6-1441-9626-936CBE6D854C}" dt="2023-01-27T06:50:51.193" v="202" actId="20577"/>
          <ac:spMkLst>
            <pc:docMk/>
            <pc:sldMk cId="297494792" sldId="2147377515"/>
            <ac:spMk id="2" creationId="{F49B5BEB-EA81-429A-9EF6-5D49752D45AD}"/>
          </ac:spMkLst>
        </pc:spChg>
        <pc:spChg chg="mod">
          <ac:chgData name="Thuli Khumalo" userId="13f73207-4e0e-4cb5-8c6f-4cf53bfcbf63" providerId="ADAL" clId="{47E9A9C7-12E6-1441-9626-936CBE6D854C}" dt="2023-01-27T06:51:02.930" v="204" actId="27636"/>
          <ac:spMkLst>
            <pc:docMk/>
            <pc:sldMk cId="297494792" sldId="2147377515"/>
            <ac:spMk id="3" creationId="{AD37DCA4-BA33-4DB1-AFA8-B3C1161C871F}"/>
          </ac:spMkLst>
        </pc:spChg>
      </pc:sldChg>
      <pc:sldChg chg="modSp mod">
        <pc:chgData name="Thuli Khumalo" userId="13f73207-4e0e-4cb5-8c6f-4cf53bfcbf63" providerId="ADAL" clId="{47E9A9C7-12E6-1441-9626-936CBE6D854C}" dt="2023-01-27T06:28:00.621" v="19" actId="207"/>
        <pc:sldMkLst>
          <pc:docMk/>
          <pc:sldMk cId="4003412934" sldId="2147377516"/>
        </pc:sldMkLst>
        <pc:spChg chg="mod">
          <ac:chgData name="Thuli Khumalo" userId="13f73207-4e0e-4cb5-8c6f-4cf53bfcbf63" providerId="ADAL" clId="{47E9A9C7-12E6-1441-9626-936CBE6D854C}" dt="2023-01-27T06:28:00.621" v="19" actId="207"/>
          <ac:spMkLst>
            <pc:docMk/>
            <pc:sldMk cId="4003412934" sldId="2147377516"/>
            <ac:spMk id="2" creationId="{9EEFD9D6-1A29-0C66-80D6-540D112601BE}"/>
          </ac:spMkLst>
        </pc:spChg>
      </pc:sldChg>
      <pc:sldChg chg="modSp add mod">
        <pc:chgData name="Thuli Khumalo" userId="13f73207-4e0e-4cb5-8c6f-4cf53bfcbf63" providerId="ADAL" clId="{47E9A9C7-12E6-1441-9626-936CBE6D854C}" dt="2023-01-27T06:35:11.670" v="73" actId="20577"/>
        <pc:sldMkLst>
          <pc:docMk/>
          <pc:sldMk cId="3020652270" sldId="2147377518"/>
        </pc:sldMkLst>
        <pc:spChg chg="mod">
          <ac:chgData name="Thuli Khumalo" userId="13f73207-4e0e-4cb5-8c6f-4cf53bfcbf63" providerId="ADAL" clId="{47E9A9C7-12E6-1441-9626-936CBE6D854C}" dt="2023-01-27T06:35:11.670" v="73" actId="20577"/>
          <ac:spMkLst>
            <pc:docMk/>
            <pc:sldMk cId="3020652270" sldId="2147377518"/>
            <ac:spMk id="2" creationId="{1C8D9E7C-5DB1-D9A3-6340-505D662FD329}"/>
          </ac:spMkLst>
        </pc:spChg>
      </pc:sldChg>
      <pc:sldChg chg="add">
        <pc:chgData name="Thuli Khumalo" userId="13f73207-4e0e-4cb5-8c6f-4cf53bfcbf63" providerId="ADAL" clId="{47E9A9C7-12E6-1441-9626-936CBE6D854C}" dt="2023-01-27T06:15:17.694" v="0"/>
        <pc:sldMkLst>
          <pc:docMk/>
          <pc:sldMk cId="852754564" sldId="2147471404"/>
        </pc:sldMkLst>
      </pc:sldChg>
      <pc:sldChg chg="add">
        <pc:chgData name="Thuli Khumalo" userId="13f73207-4e0e-4cb5-8c6f-4cf53bfcbf63" providerId="ADAL" clId="{47E9A9C7-12E6-1441-9626-936CBE6D854C}" dt="2023-01-27T06:15:17.694" v="0"/>
        <pc:sldMkLst>
          <pc:docMk/>
          <pc:sldMk cId="2398463444" sldId="2147471405"/>
        </pc:sldMkLst>
      </pc:sldChg>
      <pc:sldChg chg="add">
        <pc:chgData name="Thuli Khumalo" userId="13f73207-4e0e-4cb5-8c6f-4cf53bfcbf63" providerId="ADAL" clId="{47E9A9C7-12E6-1441-9626-936CBE6D854C}" dt="2023-01-27T06:15:17.694" v="0"/>
        <pc:sldMkLst>
          <pc:docMk/>
          <pc:sldMk cId="466210614" sldId="2147471406"/>
        </pc:sldMkLst>
      </pc:sldChg>
      <pc:sldChg chg="modSp add mod">
        <pc:chgData name="Thuli Khumalo" userId="13f73207-4e0e-4cb5-8c6f-4cf53bfcbf63" providerId="ADAL" clId="{47E9A9C7-12E6-1441-9626-936CBE6D854C}" dt="2023-01-27T06:40:54.013" v="103" actId="255"/>
        <pc:sldMkLst>
          <pc:docMk/>
          <pc:sldMk cId="2822351848" sldId="2147471407"/>
        </pc:sldMkLst>
        <pc:spChg chg="mod">
          <ac:chgData name="Thuli Khumalo" userId="13f73207-4e0e-4cb5-8c6f-4cf53bfcbf63" providerId="ADAL" clId="{47E9A9C7-12E6-1441-9626-936CBE6D854C}" dt="2023-01-27T06:40:54.013" v="103" actId="255"/>
          <ac:spMkLst>
            <pc:docMk/>
            <pc:sldMk cId="2822351848" sldId="2147471407"/>
            <ac:spMk id="3" creationId="{4A787958-5742-45D9-8468-E22C817651CD}"/>
          </ac:spMkLst>
        </pc:spChg>
      </pc:sldChg>
      <pc:sldChg chg="modSp add mod">
        <pc:chgData name="Thuli Khumalo" userId="13f73207-4e0e-4cb5-8c6f-4cf53bfcbf63" providerId="ADAL" clId="{47E9A9C7-12E6-1441-9626-936CBE6D854C}" dt="2023-01-27T06:45:05.044" v="135" actId="122"/>
        <pc:sldMkLst>
          <pc:docMk/>
          <pc:sldMk cId="182000277" sldId="2147471408"/>
        </pc:sldMkLst>
        <pc:spChg chg="mod">
          <ac:chgData name="Thuli Khumalo" userId="13f73207-4e0e-4cb5-8c6f-4cf53bfcbf63" providerId="ADAL" clId="{47E9A9C7-12E6-1441-9626-936CBE6D854C}" dt="2023-01-27T06:45:05.044" v="135" actId="122"/>
          <ac:spMkLst>
            <pc:docMk/>
            <pc:sldMk cId="182000277" sldId="2147471408"/>
            <ac:spMk id="2" creationId="{0FAC5716-5D8A-4A2A-98CF-FCF773662E69}"/>
          </ac:spMkLst>
        </pc:spChg>
      </pc:sldChg>
      <pc:sldChg chg="modSp add mod">
        <pc:chgData name="Thuli Khumalo" userId="13f73207-4e0e-4cb5-8c6f-4cf53bfcbf63" providerId="ADAL" clId="{47E9A9C7-12E6-1441-9626-936CBE6D854C}" dt="2023-01-27T06:39:46.791" v="86" actId="14100"/>
        <pc:sldMkLst>
          <pc:docMk/>
          <pc:sldMk cId="2863420904" sldId="2147471409"/>
        </pc:sldMkLst>
        <pc:spChg chg="mod">
          <ac:chgData name="Thuli Khumalo" userId="13f73207-4e0e-4cb5-8c6f-4cf53bfcbf63" providerId="ADAL" clId="{47E9A9C7-12E6-1441-9626-936CBE6D854C}" dt="2023-01-27T06:39:46.791" v="86" actId="14100"/>
          <ac:spMkLst>
            <pc:docMk/>
            <pc:sldMk cId="2863420904" sldId="2147471409"/>
            <ac:spMk id="2" creationId="{C00F72FC-9253-1F44-889B-85063D5F089F}"/>
          </ac:spMkLst>
        </pc:spChg>
      </pc:sldChg>
      <pc:sldChg chg="modSp add mod">
        <pc:chgData name="Thuli Khumalo" userId="13f73207-4e0e-4cb5-8c6f-4cf53bfcbf63" providerId="ADAL" clId="{47E9A9C7-12E6-1441-9626-936CBE6D854C}" dt="2023-01-27T06:41:29.788" v="119" actId="5793"/>
        <pc:sldMkLst>
          <pc:docMk/>
          <pc:sldMk cId="2278533632" sldId="2147471410"/>
        </pc:sldMkLst>
        <pc:spChg chg="mod">
          <ac:chgData name="Thuli Khumalo" userId="13f73207-4e0e-4cb5-8c6f-4cf53bfcbf63" providerId="ADAL" clId="{47E9A9C7-12E6-1441-9626-936CBE6D854C}" dt="2023-01-27T06:41:29.788" v="119" actId="5793"/>
          <ac:spMkLst>
            <pc:docMk/>
            <pc:sldMk cId="2278533632" sldId="2147471410"/>
            <ac:spMk id="2" creationId="{DF9ACDEA-7C90-EC4D-B46F-60CBE503990C}"/>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1388196-5F2C-4456-AFDC-1EE529CAA19D}" type="doc">
      <dgm:prSet loTypeId="urn:microsoft.com/office/officeart/2005/8/layout/vList5" loCatId="list" qsTypeId="urn:microsoft.com/office/officeart/2005/8/quickstyle/simple1" qsCatId="simple" csTypeId="urn:microsoft.com/office/officeart/2005/8/colors/colorful2" csCatId="colorful" phldr="1"/>
      <dgm:spPr/>
      <dgm:t>
        <a:bodyPr/>
        <a:lstStyle/>
        <a:p>
          <a:endParaRPr lang="en-US"/>
        </a:p>
      </dgm:t>
    </dgm:pt>
    <dgm:pt modelId="{3E59D694-EFD6-4DF9-9286-57B6E74DDA18}">
      <dgm:prSet/>
      <dgm:spPr/>
      <dgm:t>
        <a:bodyPr/>
        <a:lstStyle/>
        <a:p>
          <a:r>
            <a:rPr lang="en-GB" dirty="0"/>
            <a:t>Research &amp; information</a:t>
          </a:r>
          <a:endParaRPr lang="en-US" dirty="0"/>
        </a:p>
      </dgm:t>
    </dgm:pt>
    <dgm:pt modelId="{5202FEA5-5381-41EA-A42D-D5B464204F1B}" type="parTrans" cxnId="{FE96ACFB-329B-413F-BD7B-BD6E05A691DD}">
      <dgm:prSet/>
      <dgm:spPr/>
      <dgm:t>
        <a:bodyPr/>
        <a:lstStyle/>
        <a:p>
          <a:endParaRPr lang="en-US"/>
        </a:p>
      </dgm:t>
    </dgm:pt>
    <dgm:pt modelId="{852EF0C7-6C0B-42C9-AE6B-1C710C7DB0DE}" type="sibTrans" cxnId="{FE96ACFB-329B-413F-BD7B-BD6E05A691DD}">
      <dgm:prSet/>
      <dgm:spPr/>
      <dgm:t>
        <a:bodyPr/>
        <a:lstStyle/>
        <a:p>
          <a:endParaRPr lang="en-US"/>
        </a:p>
      </dgm:t>
    </dgm:pt>
    <dgm:pt modelId="{DB35338C-6282-41C7-AC4A-EF1FE74C975F}">
      <dgm:prSet/>
      <dgm:spPr/>
      <dgm:t>
        <a:bodyPr/>
        <a:lstStyle/>
        <a:p>
          <a:r>
            <a:rPr lang="en-GB" dirty="0"/>
            <a:t>Ensure scientific evidence base for recommendations and  better decision making by social partners</a:t>
          </a:r>
          <a:endParaRPr lang="en-US" dirty="0"/>
        </a:p>
      </dgm:t>
    </dgm:pt>
    <dgm:pt modelId="{8801ED53-8C72-4B9C-B930-81CF27831825}" type="parTrans" cxnId="{BF263C33-FF57-4CA2-9FC5-384345851817}">
      <dgm:prSet/>
      <dgm:spPr/>
      <dgm:t>
        <a:bodyPr/>
        <a:lstStyle/>
        <a:p>
          <a:endParaRPr lang="en-US"/>
        </a:p>
      </dgm:t>
    </dgm:pt>
    <dgm:pt modelId="{D8460CAB-0563-4C79-A337-26B465C832F4}" type="sibTrans" cxnId="{BF263C33-FF57-4CA2-9FC5-384345851817}">
      <dgm:prSet/>
      <dgm:spPr/>
      <dgm:t>
        <a:bodyPr/>
        <a:lstStyle/>
        <a:p>
          <a:endParaRPr lang="en-US"/>
        </a:p>
      </dgm:t>
    </dgm:pt>
    <dgm:pt modelId="{0265D666-1EA0-4F0B-9B16-15D5F5B8804D}">
      <dgm:prSet/>
      <dgm:spPr/>
      <dgm:t>
        <a:bodyPr/>
        <a:lstStyle/>
        <a:p>
          <a:r>
            <a:rPr lang="en-GB" dirty="0"/>
            <a:t>Build consensus</a:t>
          </a:r>
          <a:endParaRPr lang="en-US" dirty="0"/>
        </a:p>
      </dgm:t>
    </dgm:pt>
    <dgm:pt modelId="{E20FD7D1-9B64-482B-9B4D-F9C811242183}" type="parTrans" cxnId="{3E64D482-C18F-4A93-8A52-F2C8CC87E0BF}">
      <dgm:prSet/>
      <dgm:spPr/>
      <dgm:t>
        <a:bodyPr/>
        <a:lstStyle/>
        <a:p>
          <a:endParaRPr lang="en-US"/>
        </a:p>
      </dgm:t>
    </dgm:pt>
    <dgm:pt modelId="{5B4DD134-369C-4B97-A5AF-157172366489}" type="sibTrans" cxnId="{3E64D482-C18F-4A93-8A52-F2C8CC87E0BF}">
      <dgm:prSet/>
      <dgm:spPr/>
      <dgm:t>
        <a:bodyPr/>
        <a:lstStyle/>
        <a:p>
          <a:endParaRPr lang="en-US"/>
        </a:p>
      </dgm:t>
    </dgm:pt>
    <dgm:pt modelId="{FB41F7FE-0FBA-453C-93DF-A7F5CDC6BDB3}">
      <dgm:prSet/>
      <dgm:spPr/>
      <dgm:t>
        <a:bodyPr/>
        <a:lstStyle/>
        <a:p>
          <a:r>
            <a:rPr lang="en-GB" dirty="0"/>
            <a:t>Forge consensus between diverse stakeholders to build support for policy and action required for a just transition</a:t>
          </a:r>
          <a:endParaRPr lang="en-US" dirty="0"/>
        </a:p>
      </dgm:t>
    </dgm:pt>
    <dgm:pt modelId="{CD57024F-D28D-443E-96B0-CABB6F7D45F2}" type="parTrans" cxnId="{51B16267-96B6-4589-B5B7-45D574D2334D}">
      <dgm:prSet/>
      <dgm:spPr/>
      <dgm:t>
        <a:bodyPr/>
        <a:lstStyle/>
        <a:p>
          <a:endParaRPr lang="en-US"/>
        </a:p>
      </dgm:t>
    </dgm:pt>
    <dgm:pt modelId="{342F083C-6C35-4776-93D2-6F775CA0226A}" type="sibTrans" cxnId="{51B16267-96B6-4589-B5B7-45D574D2334D}">
      <dgm:prSet/>
      <dgm:spPr/>
      <dgm:t>
        <a:bodyPr/>
        <a:lstStyle/>
        <a:p>
          <a:endParaRPr lang="en-US"/>
        </a:p>
      </dgm:t>
    </dgm:pt>
    <dgm:pt modelId="{90D821F1-018B-4D3D-BDA9-DA51DC78387B}">
      <dgm:prSet/>
      <dgm:spPr/>
      <dgm:t>
        <a:bodyPr/>
        <a:lstStyle/>
        <a:p>
          <a:r>
            <a:rPr lang="en-GB" dirty="0"/>
            <a:t>Enable action</a:t>
          </a:r>
          <a:endParaRPr lang="en-US" dirty="0"/>
        </a:p>
      </dgm:t>
    </dgm:pt>
    <dgm:pt modelId="{1FAFB384-C93C-498F-BCAC-659E9FDF9845}" type="parTrans" cxnId="{9AC57E9D-32CB-47C5-8F3D-BEBC2430EAD3}">
      <dgm:prSet/>
      <dgm:spPr/>
      <dgm:t>
        <a:bodyPr/>
        <a:lstStyle/>
        <a:p>
          <a:endParaRPr lang="en-US"/>
        </a:p>
      </dgm:t>
    </dgm:pt>
    <dgm:pt modelId="{907EB86B-A050-439A-A710-8CA26EE0CF90}" type="sibTrans" cxnId="{9AC57E9D-32CB-47C5-8F3D-BEBC2430EAD3}">
      <dgm:prSet/>
      <dgm:spPr/>
      <dgm:t>
        <a:bodyPr/>
        <a:lstStyle/>
        <a:p>
          <a:endParaRPr lang="en-US"/>
        </a:p>
      </dgm:t>
    </dgm:pt>
    <dgm:pt modelId="{7CE4BC48-7EC7-4608-8D5C-5149430BA686}">
      <dgm:prSet/>
      <dgm:spPr/>
      <dgm:t>
        <a:bodyPr/>
        <a:lstStyle/>
        <a:p>
          <a:r>
            <a:rPr lang="en-GB"/>
            <a:t>Influence policy, promote sustainable economic change, and provide advice where action falls short.</a:t>
          </a:r>
          <a:endParaRPr lang="en-US"/>
        </a:p>
      </dgm:t>
    </dgm:pt>
    <dgm:pt modelId="{2383DB3E-C5A9-4B06-A6D6-D9433BEA498B}" type="parTrans" cxnId="{E3ABCAE1-79CC-4BAC-BF4F-F4FEDB853B4A}">
      <dgm:prSet/>
      <dgm:spPr/>
      <dgm:t>
        <a:bodyPr/>
        <a:lstStyle/>
        <a:p>
          <a:endParaRPr lang="en-US"/>
        </a:p>
      </dgm:t>
    </dgm:pt>
    <dgm:pt modelId="{550E6072-19B4-4E9A-8704-24BDAB9F7E1C}" type="sibTrans" cxnId="{E3ABCAE1-79CC-4BAC-BF4F-F4FEDB853B4A}">
      <dgm:prSet/>
      <dgm:spPr/>
      <dgm:t>
        <a:bodyPr/>
        <a:lstStyle/>
        <a:p>
          <a:endParaRPr lang="en-US"/>
        </a:p>
      </dgm:t>
    </dgm:pt>
    <dgm:pt modelId="{D76B530D-836C-474F-ACD8-DB60D50B537E}" type="pres">
      <dgm:prSet presAssocID="{D1388196-5F2C-4456-AFDC-1EE529CAA19D}" presName="Name0" presStyleCnt="0">
        <dgm:presLayoutVars>
          <dgm:dir/>
          <dgm:animLvl val="lvl"/>
          <dgm:resizeHandles val="exact"/>
        </dgm:presLayoutVars>
      </dgm:prSet>
      <dgm:spPr/>
      <dgm:t>
        <a:bodyPr/>
        <a:lstStyle/>
        <a:p>
          <a:endParaRPr lang="en-ZA"/>
        </a:p>
      </dgm:t>
    </dgm:pt>
    <dgm:pt modelId="{64C36FC7-AE1C-4BFB-8A9D-0573A189DDAA}" type="pres">
      <dgm:prSet presAssocID="{3E59D694-EFD6-4DF9-9286-57B6E74DDA18}" presName="linNode" presStyleCnt="0"/>
      <dgm:spPr/>
    </dgm:pt>
    <dgm:pt modelId="{DD0AECC8-0C21-484B-95DC-F011207EF8D4}" type="pres">
      <dgm:prSet presAssocID="{3E59D694-EFD6-4DF9-9286-57B6E74DDA18}" presName="parentText" presStyleLbl="node1" presStyleIdx="0" presStyleCnt="3">
        <dgm:presLayoutVars>
          <dgm:chMax val="1"/>
          <dgm:bulletEnabled val="1"/>
        </dgm:presLayoutVars>
      </dgm:prSet>
      <dgm:spPr/>
      <dgm:t>
        <a:bodyPr/>
        <a:lstStyle/>
        <a:p>
          <a:endParaRPr lang="en-ZA"/>
        </a:p>
      </dgm:t>
    </dgm:pt>
    <dgm:pt modelId="{FD47CB27-5349-45FB-B922-F5FF0F4ACC59}" type="pres">
      <dgm:prSet presAssocID="{3E59D694-EFD6-4DF9-9286-57B6E74DDA18}" presName="descendantText" presStyleLbl="alignAccFollowNode1" presStyleIdx="0" presStyleCnt="3">
        <dgm:presLayoutVars>
          <dgm:bulletEnabled val="1"/>
        </dgm:presLayoutVars>
      </dgm:prSet>
      <dgm:spPr/>
      <dgm:t>
        <a:bodyPr/>
        <a:lstStyle/>
        <a:p>
          <a:endParaRPr lang="en-ZA"/>
        </a:p>
      </dgm:t>
    </dgm:pt>
    <dgm:pt modelId="{0E2BE316-EDAF-462A-8894-E6169675F41F}" type="pres">
      <dgm:prSet presAssocID="{852EF0C7-6C0B-42C9-AE6B-1C710C7DB0DE}" presName="sp" presStyleCnt="0"/>
      <dgm:spPr/>
    </dgm:pt>
    <dgm:pt modelId="{F4595EEA-526D-4B89-B308-522673E5FF89}" type="pres">
      <dgm:prSet presAssocID="{0265D666-1EA0-4F0B-9B16-15D5F5B8804D}" presName="linNode" presStyleCnt="0"/>
      <dgm:spPr/>
    </dgm:pt>
    <dgm:pt modelId="{5160CB43-2B1F-4FFE-924C-71FA02E12B2E}" type="pres">
      <dgm:prSet presAssocID="{0265D666-1EA0-4F0B-9B16-15D5F5B8804D}" presName="parentText" presStyleLbl="node1" presStyleIdx="1" presStyleCnt="3">
        <dgm:presLayoutVars>
          <dgm:chMax val="1"/>
          <dgm:bulletEnabled val="1"/>
        </dgm:presLayoutVars>
      </dgm:prSet>
      <dgm:spPr/>
      <dgm:t>
        <a:bodyPr/>
        <a:lstStyle/>
        <a:p>
          <a:endParaRPr lang="en-ZA"/>
        </a:p>
      </dgm:t>
    </dgm:pt>
    <dgm:pt modelId="{E2742BAC-68D0-451C-80B2-C18E6BBBD2AA}" type="pres">
      <dgm:prSet presAssocID="{0265D666-1EA0-4F0B-9B16-15D5F5B8804D}" presName="descendantText" presStyleLbl="alignAccFollowNode1" presStyleIdx="1" presStyleCnt="3">
        <dgm:presLayoutVars>
          <dgm:bulletEnabled val="1"/>
        </dgm:presLayoutVars>
      </dgm:prSet>
      <dgm:spPr/>
      <dgm:t>
        <a:bodyPr/>
        <a:lstStyle/>
        <a:p>
          <a:endParaRPr lang="en-ZA"/>
        </a:p>
      </dgm:t>
    </dgm:pt>
    <dgm:pt modelId="{A54FBAFE-E713-433F-81A3-540F55EB0BE1}" type="pres">
      <dgm:prSet presAssocID="{5B4DD134-369C-4B97-A5AF-157172366489}" presName="sp" presStyleCnt="0"/>
      <dgm:spPr/>
    </dgm:pt>
    <dgm:pt modelId="{7C3C08F1-5844-4376-A5AB-1150F0C880A8}" type="pres">
      <dgm:prSet presAssocID="{90D821F1-018B-4D3D-BDA9-DA51DC78387B}" presName="linNode" presStyleCnt="0"/>
      <dgm:spPr/>
    </dgm:pt>
    <dgm:pt modelId="{C8B47C21-8BDC-461B-9561-96CA12EC7BC9}" type="pres">
      <dgm:prSet presAssocID="{90D821F1-018B-4D3D-BDA9-DA51DC78387B}" presName="parentText" presStyleLbl="node1" presStyleIdx="2" presStyleCnt="3">
        <dgm:presLayoutVars>
          <dgm:chMax val="1"/>
          <dgm:bulletEnabled val="1"/>
        </dgm:presLayoutVars>
      </dgm:prSet>
      <dgm:spPr/>
      <dgm:t>
        <a:bodyPr/>
        <a:lstStyle/>
        <a:p>
          <a:endParaRPr lang="en-ZA"/>
        </a:p>
      </dgm:t>
    </dgm:pt>
    <dgm:pt modelId="{DD06E40C-DB89-4CE4-A7F0-5049A609D3AE}" type="pres">
      <dgm:prSet presAssocID="{90D821F1-018B-4D3D-BDA9-DA51DC78387B}" presName="descendantText" presStyleLbl="alignAccFollowNode1" presStyleIdx="2" presStyleCnt="3">
        <dgm:presLayoutVars>
          <dgm:bulletEnabled val="1"/>
        </dgm:presLayoutVars>
      </dgm:prSet>
      <dgm:spPr/>
      <dgm:t>
        <a:bodyPr/>
        <a:lstStyle/>
        <a:p>
          <a:endParaRPr lang="en-ZA"/>
        </a:p>
      </dgm:t>
    </dgm:pt>
  </dgm:ptLst>
  <dgm:cxnLst>
    <dgm:cxn modelId="{9FCC9C05-BA6C-461E-8FC3-E724222793F3}" type="presOf" srcId="{DB35338C-6282-41C7-AC4A-EF1FE74C975F}" destId="{FD47CB27-5349-45FB-B922-F5FF0F4ACC59}" srcOrd="0" destOrd="0" presId="urn:microsoft.com/office/officeart/2005/8/layout/vList5"/>
    <dgm:cxn modelId="{C8C231A0-6BDC-4E1D-8EB1-6751B11CEF84}" type="presOf" srcId="{3E59D694-EFD6-4DF9-9286-57B6E74DDA18}" destId="{DD0AECC8-0C21-484B-95DC-F011207EF8D4}" srcOrd="0" destOrd="0" presId="urn:microsoft.com/office/officeart/2005/8/layout/vList5"/>
    <dgm:cxn modelId="{BF263C33-FF57-4CA2-9FC5-384345851817}" srcId="{3E59D694-EFD6-4DF9-9286-57B6E74DDA18}" destId="{DB35338C-6282-41C7-AC4A-EF1FE74C975F}" srcOrd="0" destOrd="0" parTransId="{8801ED53-8C72-4B9C-B930-81CF27831825}" sibTransId="{D8460CAB-0563-4C79-A337-26B465C832F4}"/>
    <dgm:cxn modelId="{9AC57E9D-32CB-47C5-8F3D-BEBC2430EAD3}" srcId="{D1388196-5F2C-4456-AFDC-1EE529CAA19D}" destId="{90D821F1-018B-4D3D-BDA9-DA51DC78387B}" srcOrd="2" destOrd="0" parTransId="{1FAFB384-C93C-498F-BCAC-659E9FDF9845}" sibTransId="{907EB86B-A050-439A-A710-8CA26EE0CF90}"/>
    <dgm:cxn modelId="{3E64D482-C18F-4A93-8A52-F2C8CC87E0BF}" srcId="{D1388196-5F2C-4456-AFDC-1EE529CAA19D}" destId="{0265D666-1EA0-4F0B-9B16-15D5F5B8804D}" srcOrd="1" destOrd="0" parTransId="{E20FD7D1-9B64-482B-9B4D-F9C811242183}" sibTransId="{5B4DD134-369C-4B97-A5AF-157172366489}"/>
    <dgm:cxn modelId="{FE96ACFB-329B-413F-BD7B-BD6E05A691DD}" srcId="{D1388196-5F2C-4456-AFDC-1EE529CAA19D}" destId="{3E59D694-EFD6-4DF9-9286-57B6E74DDA18}" srcOrd="0" destOrd="0" parTransId="{5202FEA5-5381-41EA-A42D-D5B464204F1B}" sibTransId="{852EF0C7-6C0B-42C9-AE6B-1C710C7DB0DE}"/>
    <dgm:cxn modelId="{98354DA7-7CD0-4D75-9FD7-8912D912B4B5}" type="presOf" srcId="{0265D666-1EA0-4F0B-9B16-15D5F5B8804D}" destId="{5160CB43-2B1F-4FFE-924C-71FA02E12B2E}" srcOrd="0" destOrd="0" presId="urn:microsoft.com/office/officeart/2005/8/layout/vList5"/>
    <dgm:cxn modelId="{E3ABCAE1-79CC-4BAC-BF4F-F4FEDB853B4A}" srcId="{90D821F1-018B-4D3D-BDA9-DA51DC78387B}" destId="{7CE4BC48-7EC7-4608-8D5C-5149430BA686}" srcOrd="0" destOrd="0" parTransId="{2383DB3E-C5A9-4B06-A6D6-D9433BEA498B}" sibTransId="{550E6072-19B4-4E9A-8704-24BDAB9F7E1C}"/>
    <dgm:cxn modelId="{51B16267-96B6-4589-B5B7-45D574D2334D}" srcId="{0265D666-1EA0-4F0B-9B16-15D5F5B8804D}" destId="{FB41F7FE-0FBA-453C-93DF-A7F5CDC6BDB3}" srcOrd="0" destOrd="0" parTransId="{CD57024F-D28D-443E-96B0-CABB6F7D45F2}" sibTransId="{342F083C-6C35-4776-93D2-6F775CA0226A}"/>
    <dgm:cxn modelId="{C9B93EBC-3776-4D04-B89A-119775317B6E}" type="presOf" srcId="{FB41F7FE-0FBA-453C-93DF-A7F5CDC6BDB3}" destId="{E2742BAC-68D0-451C-80B2-C18E6BBBD2AA}" srcOrd="0" destOrd="0" presId="urn:microsoft.com/office/officeart/2005/8/layout/vList5"/>
    <dgm:cxn modelId="{977EBC0E-7CC1-42C6-BCB8-3A1A0BD8EBD8}" type="presOf" srcId="{D1388196-5F2C-4456-AFDC-1EE529CAA19D}" destId="{D76B530D-836C-474F-ACD8-DB60D50B537E}" srcOrd="0" destOrd="0" presId="urn:microsoft.com/office/officeart/2005/8/layout/vList5"/>
    <dgm:cxn modelId="{7745BDF2-5329-4AFE-BE06-92A62043983B}" type="presOf" srcId="{7CE4BC48-7EC7-4608-8D5C-5149430BA686}" destId="{DD06E40C-DB89-4CE4-A7F0-5049A609D3AE}" srcOrd="0" destOrd="0" presId="urn:microsoft.com/office/officeart/2005/8/layout/vList5"/>
    <dgm:cxn modelId="{FDDC805F-F462-4CE3-9866-EE79DCCDFD2D}" type="presOf" srcId="{90D821F1-018B-4D3D-BDA9-DA51DC78387B}" destId="{C8B47C21-8BDC-461B-9561-96CA12EC7BC9}" srcOrd="0" destOrd="0" presId="urn:microsoft.com/office/officeart/2005/8/layout/vList5"/>
    <dgm:cxn modelId="{6E0BE1F9-6157-4F14-95A8-FC6B91237ABD}" type="presParOf" srcId="{D76B530D-836C-474F-ACD8-DB60D50B537E}" destId="{64C36FC7-AE1C-4BFB-8A9D-0573A189DDAA}" srcOrd="0" destOrd="0" presId="urn:microsoft.com/office/officeart/2005/8/layout/vList5"/>
    <dgm:cxn modelId="{4CFC8B2F-358B-4143-8507-E7ABF37E222D}" type="presParOf" srcId="{64C36FC7-AE1C-4BFB-8A9D-0573A189DDAA}" destId="{DD0AECC8-0C21-484B-95DC-F011207EF8D4}" srcOrd="0" destOrd="0" presId="urn:microsoft.com/office/officeart/2005/8/layout/vList5"/>
    <dgm:cxn modelId="{3C2E4545-500D-4201-8153-18D2C9FB1A4A}" type="presParOf" srcId="{64C36FC7-AE1C-4BFB-8A9D-0573A189DDAA}" destId="{FD47CB27-5349-45FB-B922-F5FF0F4ACC59}" srcOrd="1" destOrd="0" presId="urn:microsoft.com/office/officeart/2005/8/layout/vList5"/>
    <dgm:cxn modelId="{720B2F9A-E312-4FEC-992A-FBC2F00CBE5F}" type="presParOf" srcId="{D76B530D-836C-474F-ACD8-DB60D50B537E}" destId="{0E2BE316-EDAF-462A-8894-E6169675F41F}" srcOrd="1" destOrd="0" presId="urn:microsoft.com/office/officeart/2005/8/layout/vList5"/>
    <dgm:cxn modelId="{B4727B95-01FA-4CD8-8678-08FA225C11D0}" type="presParOf" srcId="{D76B530D-836C-474F-ACD8-DB60D50B537E}" destId="{F4595EEA-526D-4B89-B308-522673E5FF89}" srcOrd="2" destOrd="0" presId="urn:microsoft.com/office/officeart/2005/8/layout/vList5"/>
    <dgm:cxn modelId="{EB5AFCD5-1C97-4A51-8320-FC0348C60F47}" type="presParOf" srcId="{F4595EEA-526D-4B89-B308-522673E5FF89}" destId="{5160CB43-2B1F-4FFE-924C-71FA02E12B2E}" srcOrd="0" destOrd="0" presId="urn:microsoft.com/office/officeart/2005/8/layout/vList5"/>
    <dgm:cxn modelId="{FF137870-1C9A-4608-919F-889AB27AF844}" type="presParOf" srcId="{F4595EEA-526D-4B89-B308-522673E5FF89}" destId="{E2742BAC-68D0-451C-80B2-C18E6BBBD2AA}" srcOrd="1" destOrd="0" presId="urn:microsoft.com/office/officeart/2005/8/layout/vList5"/>
    <dgm:cxn modelId="{DDFBEB3B-8930-4766-850C-A3F1B190F91C}" type="presParOf" srcId="{D76B530D-836C-474F-ACD8-DB60D50B537E}" destId="{A54FBAFE-E713-433F-81A3-540F55EB0BE1}" srcOrd="3" destOrd="0" presId="urn:microsoft.com/office/officeart/2005/8/layout/vList5"/>
    <dgm:cxn modelId="{941837B2-C0C0-41FF-A246-CEE463E96B08}" type="presParOf" srcId="{D76B530D-836C-474F-ACD8-DB60D50B537E}" destId="{7C3C08F1-5844-4376-A5AB-1150F0C880A8}" srcOrd="4" destOrd="0" presId="urn:microsoft.com/office/officeart/2005/8/layout/vList5"/>
    <dgm:cxn modelId="{FF1028E2-BA83-4F73-8D21-BB34A956C9A3}" type="presParOf" srcId="{7C3C08F1-5844-4376-A5AB-1150F0C880A8}" destId="{C8B47C21-8BDC-461B-9561-96CA12EC7BC9}" srcOrd="0" destOrd="0" presId="urn:microsoft.com/office/officeart/2005/8/layout/vList5"/>
    <dgm:cxn modelId="{5CEA4718-B795-495D-85E7-64794DE83FE1}" type="presParOf" srcId="{7C3C08F1-5844-4376-A5AB-1150F0C880A8}" destId="{DD06E40C-DB89-4CE4-A7F0-5049A609D3AE}" srcOrd="1" destOrd="0" presId="urn:microsoft.com/office/officeart/2005/8/layout/vList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8CB8061-4162-42C6-867C-3EE39D2856D8}" type="doc">
      <dgm:prSet loTypeId="urn:microsoft.com/office/officeart/2009/3/layout/StepUpProcess" loCatId="process" qsTypeId="urn:microsoft.com/office/officeart/2005/8/quickstyle/simple1" qsCatId="simple" csTypeId="urn:microsoft.com/office/officeart/2005/8/colors/accent1_2" csCatId="accent1" phldr="1"/>
      <dgm:spPr/>
      <dgm:t>
        <a:bodyPr/>
        <a:lstStyle/>
        <a:p>
          <a:endParaRPr lang="en-ZA"/>
        </a:p>
      </dgm:t>
    </dgm:pt>
    <dgm:pt modelId="{1C27760D-0F05-4301-8EEA-EDD27045383F}">
      <dgm:prSet phldrT="[Text]"/>
      <dgm:spPr/>
      <dgm:t>
        <a:bodyPr/>
        <a:lstStyle/>
        <a:p>
          <a:r>
            <a:rPr lang="en-ZA" dirty="0"/>
            <a:t>Monitoring &amp; evaluating capital flows</a:t>
          </a:r>
        </a:p>
      </dgm:t>
    </dgm:pt>
    <dgm:pt modelId="{5FD84E82-F32C-4138-8BF0-024946E4B61A}" type="parTrans" cxnId="{026B6EAD-1D6A-4D13-8520-9B8033C4C6FE}">
      <dgm:prSet/>
      <dgm:spPr/>
      <dgm:t>
        <a:bodyPr/>
        <a:lstStyle/>
        <a:p>
          <a:endParaRPr lang="en-ZA"/>
        </a:p>
      </dgm:t>
    </dgm:pt>
    <dgm:pt modelId="{4A1C39F3-D706-4964-8EC2-DAAC7DE7AF7E}" type="sibTrans" cxnId="{026B6EAD-1D6A-4D13-8520-9B8033C4C6FE}">
      <dgm:prSet/>
      <dgm:spPr/>
      <dgm:t>
        <a:bodyPr/>
        <a:lstStyle/>
        <a:p>
          <a:endParaRPr lang="en-ZA"/>
        </a:p>
      </dgm:t>
    </dgm:pt>
    <dgm:pt modelId="{3C06132B-22CA-4CBC-B9D5-6F1804A05ADD}">
      <dgm:prSet phldrT="[Text]"/>
      <dgm:spPr/>
      <dgm:t>
        <a:bodyPr/>
        <a:lstStyle/>
        <a:p>
          <a:r>
            <a:rPr lang="en-ZA" dirty="0"/>
            <a:t>Mobilising climate finance</a:t>
          </a:r>
        </a:p>
      </dgm:t>
    </dgm:pt>
    <dgm:pt modelId="{CCA90691-181F-4B9A-84EF-1CA669B4599D}" type="parTrans" cxnId="{6D8F4480-41AD-4C55-855F-AC069CE9A1B6}">
      <dgm:prSet/>
      <dgm:spPr/>
      <dgm:t>
        <a:bodyPr/>
        <a:lstStyle/>
        <a:p>
          <a:endParaRPr lang="en-ZA"/>
        </a:p>
      </dgm:t>
    </dgm:pt>
    <dgm:pt modelId="{FFF59D9B-B914-4C6C-8056-85CF5B4A9F3F}" type="sibTrans" cxnId="{6D8F4480-41AD-4C55-855F-AC069CE9A1B6}">
      <dgm:prSet/>
      <dgm:spPr/>
      <dgm:t>
        <a:bodyPr/>
        <a:lstStyle/>
        <a:p>
          <a:endParaRPr lang="en-ZA"/>
        </a:p>
      </dgm:t>
    </dgm:pt>
    <dgm:pt modelId="{4F644E84-4863-469E-8666-A7D199CAE2F3}">
      <dgm:prSet phldrT="[Text]"/>
      <dgm:spPr/>
      <dgm:t>
        <a:bodyPr/>
        <a:lstStyle/>
        <a:p>
          <a:r>
            <a:rPr lang="en-ZA" dirty="0"/>
            <a:t>Enabling the flow of funds</a:t>
          </a:r>
        </a:p>
      </dgm:t>
    </dgm:pt>
    <dgm:pt modelId="{E213F31D-E93C-4B31-BD54-DF57FF7DE5BF}" type="parTrans" cxnId="{B195D432-B279-46F7-9B96-7B2C2FF1264F}">
      <dgm:prSet/>
      <dgm:spPr/>
      <dgm:t>
        <a:bodyPr/>
        <a:lstStyle/>
        <a:p>
          <a:endParaRPr lang="en-ZA"/>
        </a:p>
      </dgm:t>
    </dgm:pt>
    <dgm:pt modelId="{049A9EF4-F684-4DBD-A7A1-F77ABDB4207A}" type="sibTrans" cxnId="{B195D432-B279-46F7-9B96-7B2C2FF1264F}">
      <dgm:prSet/>
      <dgm:spPr/>
      <dgm:t>
        <a:bodyPr/>
        <a:lstStyle/>
        <a:p>
          <a:endParaRPr lang="en-ZA"/>
        </a:p>
      </dgm:t>
    </dgm:pt>
    <dgm:pt modelId="{01C15205-7710-44E5-9C1E-A0E3D63AB192}" type="pres">
      <dgm:prSet presAssocID="{48CB8061-4162-42C6-867C-3EE39D2856D8}" presName="rootnode" presStyleCnt="0">
        <dgm:presLayoutVars>
          <dgm:chMax/>
          <dgm:chPref/>
          <dgm:dir/>
          <dgm:animLvl val="lvl"/>
        </dgm:presLayoutVars>
      </dgm:prSet>
      <dgm:spPr/>
      <dgm:t>
        <a:bodyPr/>
        <a:lstStyle/>
        <a:p>
          <a:endParaRPr lang="en-ZA"/>
        </a:p>
      </dgm:t>
    </dgm:pt>
    <dgm:pt modelId="{E75FEF2E-94B2-4F7F-82DE-A08955417C9B}" type="pres">
      <dgm:prSet presAssocID="{1C27760D-0F05-4301-8EEA-EDD27045383F}" presName="composite" presStyleCnt="0"/>
      <dgm:spPr/>
    </dgm:pt>
    <dgm:pt modelId="{A046F8BF-6799-41C2-9A65-AE07D0DC5F32}" type="pres">
      <dgm:prSet presAssocID="{1C27760D-0F05-4301-8EEA-EDD27045383F}" presName="LShape" presStyleLbl="alignNode1" presStyleIdx="0" presStyleCnt="5"/>
      <dgm:spPr/>
    </dgm:pt>
    <dgm:pt modelId="{8B5376C5-280C-4AE5-AE9F-2337C7A58219}" type="pres">
      <dgm:prSet presAssocID="{1C27760D-0F05-4301-8EEA-EDD27045383F}" presName="ParentText" presStyleLbl="revTx" presStyleIdx="0" presStyleCnt="3">
        <dgm:presLayoutVars>
          <dgm:chMax val="0"/>
          <dgm:chPref val="0"/>
          <dgm:bulletEnabled val="1"/>
        </dgm:presLayoutVars>
      </dgm:prSet>
      <dgm:spPr/>
      <dgm:t>
        <a:bodyPr/>
        <a:lstStyle/>
        <a:p>
          <a:endParaRPr lang="en-ZA"/>
        </a:p>
      </dgm:t>
    </dgm:pt>
    <dgm:pt modelId="{31760259-E336-4FCD-90EF-5AFD8EEDB288}" type="pres">
      <dgm:prSet presAssocID="{1C27760D-0F05-4301-8EEA-EDD27045383F}" presName="Triangle" presStyleLbl="alignNode1" presStyleIdx="1" presStyleCnt="5"/>
      <dgm:spPr/>
    </dgm:pt>
    <dgm:pt modelId="{91A530BC-182F-4096-9099-740F5489B47B}" type="pres">
      <dgm:prSet presAssocID="{4A1C39F3-D706-4964-8EC2-DAAC7DE7AF7E}" presName="sibTrans" presStyleCnt="0"/>
      <dgm:spPr/>
    </dgm:pt>
    <dgm:pt modelId="{5EE8CAD3-E7C5-4196-8CE5-11533F07E9AF}" type="pres">
      <dgm:prSet presAssocID="{4A1C39F3-D706-4964-8EC2-DAAC7DE7AF7E}" presName="space" presStyleCnt="0"/>
      <dgm:spPr/>
    </dgm:pt>
    <dgm:pt modelId="{F07FC16A-ED06-4078-8D34-B0B333ECB170}" type="pres">
      <dgm:prSet presAssocID="{3C06132B-22CA-4CBC-B9D5-6F1804A05ADD}" presName="composite" presStyleCnt="0"/>
      <dgm:spPr/>
    </dgm:pt>
    <dgm:pt modelId="{72067212-52FD-44B1-B8AF-7CEC9A05AE77}" type="pres">
      <dgm:prSet presAssocID="{3C06132B-22CA-4CBC-B9D5-6F1804A05ADD}" presName="LShape" presStyleLbl="alignNode1" presStyleIdx="2" presStyleCnt="5"/>
      <dgm:spPr/>
    </dgm:pt>
    <dgm:pt modelId="{02AD62B8-6802-4E3E-905F-AA15192D126B}" type="pres">
      <dgm:prSet presAssocID="{3C06132B-22CA-4CBC-B9D5-6F1804A05ADD}" presName="ParentText" presStyleLbl="revTx" presStyleIdx="1" presStyleCnt="3">
        <dgm:presLayoutVars>
          <dgm:chMax val="0"/>
          <dgm:chPref val="0"/>
          <dgm:bulletEnabled val="1"/>
        </dgm:presLayoutVars>
      </dgm:prSet>
      <dgm:spPr/>
      <dgm:t>
        <a:bodyPr/>
        <a:lstStyle/>
        <a:p>
          <a:endParaRPr lang="en-ZA"/>
        </a:p>
      </dgm:t>
    </dgm:pt>
    <dgm:pt modelId="{8E0FB87E-D897-4AD7-9A1C-C7E423775D7A}" type="pres">
      <dgm:prSet presAssocID="{3C06132B-22CA-4CBC-B9D5-6F1804A05ADD}" presName="Triangle" presStyleLbl="alignNode1" presStyleIdx="3" presStyleCnt="5"/>
      <dgm:spPr/>
    </dgm:pt>
    <dgm:pt modelId="{E3DBE727-F2D6-4310-A158-8579B4707705}" type="pres">
      <dgm:prSet presAssocID="{FFF59D9B-B914-4C6C-8056-85CF5B4A9F3F}" presName="sibTrans" presStyleCnt="0"/>
      <dgm:spPr/>
    </dgm:pt>
    <dgm:pt modelId="{B84E4E8C-1B28-43FF-8092-2D06EDD04D89}" type="pres">
      <dgm:prSet presAssocID="{FFF59D9B-B914-4C6C-8056-85CF5B4A9F3F}" presName="space" presStyleCnt="0"/>
      <dgm:spPr/>
    </dgm:pt>
    <dgm:pt modelId="{77039629-BD6D-4E43-A8E8-B7EB8D053A2C}" type="pres">
      <dgm:prSet presAssocID="{4F644E84-4863-469E-8666-A7D199CAE2F3}" presName="composite" presStyleCnt="0"/>
      <dgm:spPr/>
    </dgm:pt>
    <dgm:pt modelId="{ED8C2E4D-886D-48FE-BDDF-C7DD96E5A7DE}" type="pres">
      <dgm:prSet presAssocID="{4F644E84-4863-469E-8666-A7D199CAE2F3}" presName="LShape" presStyleLbl="alignNode1" presStyleIdx="4" presStyleCnt="5"/>
      <dgm:spPr/>
    </dgm:pt>
    <dgm:pt modelId="{CBC632D7-EC5F-4CDF-B841-588AB8D3FF6E}" type="pres">
      <dgm:prSet presAssocID="{4F644E84-4863-469E-8666-A7D199CAE2F3}" presName="ParentText" presStyleLbl="revTx" presStyleIdx="2" presStyleCnt="3">
        <dgm:presLayoutVars>
          <dgm:chMax val="0"/>
          <dgm:chPref val="0"/>
          <dgm:bulletEnabled val="1"/>
        </dgm:presLayoutVars>
      </dgm:prSet>
      <dgm:spPr/>
      <dgm:t>
        <a:bodyPr/>
        <a:lstStyle/>
        <a:p>
          <a:endParaRPr lang="en-ZA"/>
        </a:p>
      </dgm:t>
    </dgm:pt>
  </dgm:ptLst>
  <dgm:cxnLst>
    <dgm:cxn modelId="{026B6EAD-1D6A-4D13-8520-9B8033C4C6FE}" srcId="{48CB8061-4162-42C6-867C-3EE39D2856D8}" destId="{1C27760D-0F05-4301-8EEA-EDD27045383F}" srcOrd="0" destOrd="0" parTransId="{5FD84E82-F32C-4138-8BF0-024946E4B61A}" sibTransId="{4A1C39F3-D706-4964-8EC2-DAAC7DE7AF7E}"/>
    <dgm:cxn modelId="{6D8F4480-41AD-4C55-855F-AC069CE9A1B6}" srcId="{48CB8061-4162-42C6-867C-3EE39D2856D8}" destId="{3C06132B-22CA-4CBC-B9D5-6F1804A05ADD}" srcOrd="1" destOrd="0" parTransId="{CCA90691-181F-4B9A-84EF-1CA669B4599D}" sibTransId="{FFF59D9B-B914-4C6C-8056-85CF5B4A9F3F}"/>
    <dgm:cxn modelId="{9CDB1AA5-E965-489C-B827-F8BCB7A07579}" type="presOf" srcId="{3C06132B-22CA-4CBC-B9D5-6F1804A05ADD}" destId="{02AD62B8-6802-4E3E-905F-AA15192D126B}" srcOrd="0" destOrd="0" presId="urn:microsoft.com/office/officeart/2009/3/layout/StepUpProcess"/>
    <dgm:cxn modelId="{8A93134E-8704-498A-A125-DAFAEC9CB112}" type="presOf" srcId="{48CB8061-4162-42C6-867C-3EE39D2856D8}" destId="{01C15205-7710-44E5-9C1E-A0E3D63AB192}" srcOrd="0" destOrd="0" presId="urn:microsoft.com/office/officeart/2009/3/layout/StepUpProcess"/>
    <dgm:cxn modelId="{C962D54E-D800-4ABA-BC57-404C8670171C}" type="presOf" srcId="{1C27760D-0F05-4301-8EEA-EDD27045383F}" destId="{8B5376C5-280C-4AE5-AE9F-2337C7A58219}" srcOrd="0" destOrd="0" presId="urn:microsoft.com/office/officeart/2009/3/layout/StepUpProcess"/>
    <dgm:cxn modelId="{A0EF62B1-838D-431D-8A16-A2820EB53AB1}" type="presOf" srcId="{4F644E84-4863-469E-8666-A7D199CAE2F3}" destId="{CBC632D7-EC5F-4CDF-B841-588AB8D3FF6E}" srcOrd="0" destOrd="0" presId="urn:microsoft.com/office/officeart/2009/3/layout/StepUpProcess"/>
    <dgm:cxn modelId="{B195D432-B279-46F7-9B96-7B2C2FF1264F}" srcId="{48CB8061-4162-42C6-867C-3EE39D2856D8}" destId="{4F644E84-4863-469E-8666-A7D199CAE2F3}" srcOrd="2" destOrd="0" parTransId="{E213F31D-E93C-4B31-BD54-DF57FF7DE5BF}" sibTransId="{049A9EF4-F684-4DBD-A7A1-F77ABDB4207A}"/>
    <dgm:cxn modelId="{79803571-6529-4F4D-89DF-E45D070C0404}" type="presParOf" srcId="{01C15205-7710-44E5-9C1E-A0E3D63AB192}" destId="{E75FEF2E-94B2-4F7F-82DE-A08955417C9B}" srcOrd="0" destOrd="0" presId="urn:microsoft.com/office/officeart/2009/3/layout/StepUpProcess"/>
    <dgm:cxn modelId="{5027FD8F-FE91-4445-8F28-A1214C705C91}" type="presParOf" srcId="{E75FEF2E-94B2-4F7F-82DE-A08955417C9B}" destId="{A046F8BF-6799-41C2-9A65-AE07D0DC5F32}" srcOrd="0" destOrd="0" presId="urn:microsoft.com/office/officeart/2009/3/layout/StepUpProcess"/>
    <dgm:cxn modelId="{C0557F33-79E1-4C70-9B94-9E15D77D4A3D}" type="presParOf" srcId="{E75FEF2E-94B2-4F7F-82DE-A08955417C9B}" destId="{8B5376C5-280C-4AE5-AE9F-2337C7A58219}" srcOrd="1" destOrd="0" presId="urn:microsoft.com/office/officeart/2009/3/layout/StepUpProcess"/>
    <dgm:cxn modelId="{9A35FF4A-09E3-484C-A43C-5504A5C1DF98}" type="presParOf" srcId="{E75FEF2E-94B2-4F7F-82DE-A08955417C9B}" destId="{31760259-E336-4FCD-90EF-5AFD8EEDB288}" srcOrd="2" destOrd="0" presId="urn:microsoft.com/office/officeart/2009/3/layout/StepUpProcess"/>
    <dgm:cxn modelId="{8FDAB40C-362B-442F-AA1E-635670FB5AD6}" type="presParOf" srcId="{01C15205-7710-44E5-9C1E-A0E3D63AB192}" destId="{91A530BC-182F-4096-9099-740F5489B47B}" srcOrd="1" destOrd="0" presId="urn:microsoft.com/office/officeart/2009/3/layout/StepUpProcess"/>
    <dgm:cxn modelId="{6BF6607D-90DA-45DB-93A7-50D22784B793}" type="presParOf" srcId="{91A530BC-182F-4096-9099-740F5489B47B}" destId="{5EE8CAD3-E7C5-4196-8CE5-11533F07E9AF}" srcOrd="0" destOrd="0" presId="urn:microsoft.com/office/officeart/2009/3/layout/StepUpProcess"/>
    <dgm:cxn modelId="{EA6B217D-FDFC-494D-B4F4-8A4D4B6626E9}" type="presParOf" srcId="{01C15205-7710-44E5-9C1E-A0E3D63AB192}" destId="{F07FC16A-ED06-4078-8D34-B0B333ECB170}" srcOrd="2" destOrd="0" presId="urn:microsoft.com/office/officeart/2009/3/layout/StepUpProcess"/>
    <dgm:cxn modelId="{39B98B58-CB02-41F4-BF7D-2524C733095C}" type="presParOf" srcId="{F07FC16A-ED06-4078-8D34-B0B333ECB170}" destId="{72067212-52FD-44B1-B8AF-7CEC9A05AE77}" srcOrd="0" destOrd="0" presId="urn:microsoft.com/office/officeart/2009/3/layout/StepUpProcess"/>
    <dgm:cxn modelId="{0822F73E-E171-41FD-859C-A4DE2D93C502}" type="presParOf" srcId="{F07FC16A-ED06-4078-8D34-B0B333ECB170}" destId="{02AD62B8-6802-4E3E-905F-AA15192D126B}" srcOrd="1" destOrd="0" presId="urn:microsoft.com/office/officeart/2009/3/layout/StepUpProcess"/>
    <dgm:cxn modelId="{5D815766-51BB-4C71-B771-C179359D0453}" type="presParOf" srcId="{F07FC16A-ED06-4078-8D34-B0B333ECB170}" destId="{8E0FB87E-D897-4AD7-9A1C-C7E423775D7A}" srcOrd="2" destOrd="0" presId="urn:microsoft.com/office/officeart/2009/3/layout/StepUpProcess"/>
    <dgm:cxn modelId="{B0D430BA-E0DD-41F3-BA63-8CAF44AC01B3}" type="presParOf" srcId="{01C15205-7710-44E5-9C1E-A0E3D63AB192}" destId="{E3DBE727-F2D6-4310-A158-8579B4707705}" srcOrd="3" destOrd="0" presId="urn:microsoft.com/office/officeart/2009/3/layout/StepUpProcess"/>
    <dgm:cxn modelId="{517039B4-33D3-4D23-B337-D3CB1C3691D9}" type="presParOf" srcId="{E3DBE727-F2D6-4310-A158-8579B4707705}" destId="{B84E4E8C-1B28-43FF-8092-2D06EDD04D89}" srcOrd="0" destOrd="0" presId="urn:microsoft.com/office/officeart/2009/3/layout/StepUpProcess"/>
    <dgm:cxn modelId="{614AE836-77FA-4E28-91D0-EBF12E0BBF83}" type="presParOf" srcId="{01C15205-7710-44E5-9C1E-A0E3D63AB192}" destId="{77039629-BD6D-4E43-A8E8-B7EB8D053A2C}" srcOrd="4" destOrd="0" presId="urn:microsoft.com/office/officeart/2009/3/layout/StepUpProcess"/>
    <dgm:cxn modelId="{13CBD73C-4EE5-41AA-99B5-58CBFC2105BF}" type="presParOf" srcId="{77039629-BD6D-4E43-A8E8-B7EB8D053A2C}" destId="{ED8C2E4D-886D-48FE-BDDF-C7DD96E5A7DE}" srcOrd="0" destOrd="0" presId="urn:microsoft.com/office/officeart/2009/3/layout/StepUpProcess"/>
    <dgm:cxn modelId="{E0E21190-5724-4B43-854B-343F411B20C6}" type="presParOf" srcId="{77039629-BD6D-4E43-A8E8-B7EB8D053A2C}" destId="{CBC632D7-EC5F-4CDF-B841-588AB8D3FF6E}" srcOrd="1" destOrd="0" presId="urn:microsoft.com/office/officeart/2009/3/layout/StepUpProcess"/>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900850A-B830-EA42-9B83-C33E8EE505EA}" type="doc">
      <dgm:prSet loTypeId="urn:microsoft.com/office/officeart/2005/8/layout/hierarchy5" loCatId="" qsTypeId="urn:microsoft.com/office/officeart/2005/8/quickstyle/simple2" qsCatId="simple" csTypeId="urn:microsoft.com/office/officeart/2005/8/colors/colorful2" csCatId="colorful" phldr="1"/>
      <dgm:spPr/>
      <dgm:t>
        <a:bodyPr/>
        <a:lstStyle/>
        <a:p>
          <a:endParaRPr lang="en-GB"/>
        </a:p>
      </dgm:t>
    </dgm:pt>
    <dgm:pt modelId="{53C6F26F-AF58-424E-9500-89AD6B74B453}">
      <dgm:prSet phldrT="[Text]" custT="1"/>
      <dgm:spPr/>
      <dgm:t>
        <a:bodyPr/>
        <a:lstStyle/>
        <a:p>
          <a:r>
            <a:rPr lang="en-US" sz="2800" dirty="0"/>
            <a:t>1. A coherent understanding and approach to Climate Finance: A PCC internal concept note to guide advice and endeavors to mobilize and scale up climate finance for mitigation and adaptation</a:t>
          </a:r>
        </a:p>
        <a:p>
          <a:r>
            <a:rPr lang="en-US" sz="2800" dirty="0"/>
            <a:t>2. A strategic plan to implement the PCC’s role in mobilizing and scaling up climate finance</a:t>
          </a:r>
          <a:endParaRPr lang="en-GB" sz="2800" dirty="0"/>
        </a:p>
      </dgm:t>
    </dgm:pt>
    <dgm:pt modelId="{5AAED626-F3B2-F54E-8681-8602942F60D8}" type="parTrans" cxnId="{2BED9776-4263-4C4E-AAEB-BAA965F8A9AA}">
      <dgm:prSet/>
      <dgm:spPr/>
      <dgm:t>
        <a:bodyPr/>
        <a:lstStyle/>
        <a:p>
          <a:endParaRPr lang="en-GB"/>
        </a:p>
      </dgm:t>
    </dgm:pt>
    <dgm:pt modelId="{6ABC57A8-B793-8B4C-B72F-09067A077046}" type="sibTrans" cxnId="{2BED9776-4263-4C4E-AAEB-BAA965F8A9AA}">
      <dgm:prSet/>
      <dgm:spPr/>
      <dgm:t>
        <a:bodyPr/>
        <a:lstStyle/>
        <a:p>
          <a:endParaRPr lang="en-GB"/>
        </a:p>
      </dgm:t>
    </dgm:pt>
    <dgm:pt modelId="{2AE288E9-9B67-A740-8D86-CDED40DC4BBF}" type="pres">
      <dgm:prSet presAssocID="{0900850A-B830-EA42-9B83-C33E8EE505EA}" presName="mainComposite" presStyleCnt="0">
        <dgm:presLayoutVars>
          <dgm:chPref val="1"/>
          <dgm:dir/>
          <dgm:animOne val="branch"/>
          <dgm:animLvl val="lvl"/>
          <dgm:resizeHandles val="exact"/>
        </dgm:presLayoutVars>
      </dgm:prSet>
      <dgm:spPr/>
      <dgm:t>
        <a:bodyPr/>
        <a:lstStyle/>
        <a:p>
          <a:endParaRPr lang="en-ZA"/>
        </a:p>
      </dgm:t>
    </dgm:pt>
    <dgm:pt modelId="{48104A2D-820B-5D40-95DF-F3350CA27C1E}" type="pres">
      <dgm:prSet presAssocID="{0900850A-B830-EA42-9B83-C33E8EE505EA}" presName="hierFlow" presStyleCnt="0"/>
      <dgm:spPr/>
    </dgm:pt>
    <dgm:pt modelId="{A6BFA027-D321-B24C-B247-854A992E8606}" type="pres">
      <dgm:prSet presAssocID="{0900850A-B830-EA42-9B83-C33E8EE505EA}" presName="hierChild1" presStyleCnt="0">
        <dgm:presLayoutVars>
          <dgm:chPref val="1"/>
          <dgm:animOne val="branch"/>
          <dgm:animLvl val="lvl"/>
        </dgm:presLayoutVars>
      </dgm:prSet>
      <dgm:spPr/>
    </dgm:pt>
    <dgm:pt modelId="{AC23187B-335D-214D-BE78-3861575B9F40}" type="pres">
      <dgm:prSet presAssocID="{53C6F26F-AF58-424E-9500-89AD6B74B453}" presName="Name17" presStyleCnt="0"/>
      <dgm:spPr/>
    </dgm:pt>
    <dgm:pt modelId="{5ACB9E16-B14E-674B-B54B-97142B76B2F0}" type="pres">
      <dgm:prSet presAssocID="{53C6F26F-AF58-424E-9500-89AD6B74B453}" presName="level1Shape" presStyleLbl="node0" presStyleIdx="0" presStyleCnt="1" custScaleX="156269" custScaleY="208847" custLinFactNeighborX="6236" custLinFactNeighborY="-66">
        <dgm:presLayoutVars>
          <dgm:chPref val="3"/>
        </dgm:presLayoutVars>
      </dgm:prSet>
      <dgm:spPr/>
      <dgm:t>
        <a:bodyPr/>
        <a:lstStyle/>
        <a:p>
          <a:endParaRPr lang="en-ZA"/>
        </a:p>
      </dgm:t>
    </dgm:pt>
    <dgm:pt modelId="{62887745-8F2D-6D47-966D-FACCAF6424B6}" type="pres">
      <dgm:prSet presAssocID="{53C6F26F-AF58-424E-9500-89AD6B74B453}" presName="hierChild2" presStyleCnt="0"/>
      <dgm:spPr/>
    </dgm:pt>
    <dgm:pt modelId="{BA9390D9-7237-E544-AAE3-E08A082A11E3}" type="pres">
      <dgm:prSet presAssocID="{0900850A-B830-EA42-9B83-C33E8EE505EA}" presName="bgShapesFlow" presStyleCnt="0"/>
      <dgm:spPr/>
    </dgm:pt>
  </dgm:ptLst>
  <dgm:cxnLst>
    <dgm:cxn modelId="{2BED9776-4263-4C4E-AAEB-BAA965F8A9AA}" srcId="{0900850A-B830-EA42-9B83-C33E8EE505EA}" destId="{53C6F26F-AF58-424E-9500-89AD6B74B453}" srcOrd="0" destOrd="0" parTransId="{5AAED626-F3B2-F54E-8681-8602942F60D8}" sibTransId="{6ABC57A8-B793-8B4C-B72F-09067A077046}"/>
    <dgm:cxn modelId="{003F8CE1-F312-7E49-8C7F-7B327920EDF5}" type="presOf" srcId="{0900850A-B830-EA42-9B83-C33E8EE505EA}" destId="{2AE288E9-9B67-A740-8D86-CDED40DC4BBF}" srcOrd="0" destOrd="0" presId="urn:microsoft.com/office/officeart/2005/8/layout/hierarchy5"/>
    <dgm:cxn modelId="{B51936AC-9F62-ED4B-9609-73D2D63BA624}" type="presOf" srcId="{53C6F26F-AF58-424E-9500-89AD6B74B453}" destId="{5ACB9E16-B14E-674B-B54B-97142B76B2F0}" srcOrd="0" destOrd="0" presId="urn:microsoft.com/office/officeart/2005/8/layout/hierarchy5"/>
    <dgm:cxn modelId="{54631C05-CADB-7546-A6A4-B9B15660C02C}" type="presParOf" srcId="{2AE288E9-9B67-A740-8D86-CDED40DC4BBF}" destId="{48104A2D-820B-5D40-95DF-F3350CA27C1E}" srcOrd="0" destOrd="0" presId="urn:microsoft.com/office/officeart/2005/8/layout/hierarchy5"/>
    <dgm:cxn modelId="{1DE90FAB-DA31-5C46-98A8-E44A8CC50CC9}" type="presParOf" srcId="{48104A2D-820B-5D40-95DF-F3350CA27C1E}" destId="{A6BFA027-D321-B24C-B247-854A992E8606}" srcOrd="0" destOrd="0" presId="urn:microsoft.com/office/officeart/2005/8/layout/hierarchy5"/>
    <dgm:cxn modelId="{C6630781-CBD4-5C4F-B793-81CD1C96A94B}" type="presParOf" srcId="{A6BFA027-D321-B24C-B247-854A992E8606}" destId="{AC23187B-335D-214D-BE78-3861575B9F40}" srcOrd="0" destOrd="0" presId="urn:microsoft.com/office/officeart/2005/8/layout/hierarchy5"/>
    <dgm:cxn modelId="{F86954EC-9868-8A47-AEA8-0DC8BE564366}" type="presParOf" srcId="{AC23187B-335D-214D-BE78-3861575B9F40}" destId="{5ACB9E16-B14E-674B-B54B-97142B76B2F0}" srcOrd="0" destOrd="0" presId="urn:microsoft.com/office/officeart/2005/8/layout/hierarchy5"/>
    <dgm:cxn modelId="{D7DB1734-8318-3342-B45A-489E3A62141F}" type="presParOf" srcId="{AC23187B-335D-214D-BE78-3861575B9F40}" destId="{62887745-8F2D-6D47-966D-FACCAF6424B6}" srcOrd="1" destOrd="0" presId="urn:microsoft.com/office/officeart/2005/8/layout/hierarchy5"/>
    <dgm:cxn modelId="{DE73C294-93D6-9A4A-8F3A-F48206E3BC09}" type="presParOf" srcId="{2AE288E9-9B67-A740-8D86-CDED40DC4BBF}" destId="{BA9390D9-7237-E544-AAE3-E08A082A11E3}" srcOrd="1" destOrd="0" presId="urn:microsoft.com/office/officeart/2005/8/layout/hierarchy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900850A-B830-EA42-9B83-C33E8EE505EA}" type="doc">
      <dgm:prSet loTypeId="urn:microsoft.com/office/officeart/2005/8/layout/hierarchy5" loCatId="" qsTypeId="urn:microsoft.com/office/officeart/2005/8/quickstyle/simple2" qsCatId="simple" csTypeId="urn:microsoft.com/office/officeart/2005/8/colors/colorful2" csCatId="colorful" phldr="1"/>
      <dgm:spPr/>
      <dgm:t>
        <a:bodyPr/>
        <a:lstStyle/>
        <a:p>
          <a:endParaRPr lang="en-GB"/>
        </a:p>
      </dgm:t>
    </dgm:pt>
    <dgm:pt modelId="{53C6F26F-AF58-424E-9500-89AD6B74B453}">
      <dgm:prSet phldrT="[Text]" custT="1"/>
      <dgm:spPr/>
      <dgm:t>
        <a:bodyPr/>
        <a:lstStyle/>
        <a:p>
          <a:pPr algn="l"/>
          <a:r>
            <a:rPr lang="en-US" sz="2400" dirty="0"/>
            <a:t>1. The social and justice components of the just transition require special means to finance them</a:t>
          </a:r>
        </a:p>
        <a:p>
          <a:pPr algn="l"/>
          <a:r>
            <a:rPr lang="en-US" sz="2400" dirty="0"/>
            <a:t>2. The existing financial ecosystem is not geared to provide resources to pure just transition </a:t>
          </a:r>
          <a:r>
            <a:rPr lang="en-US" sz="2400" dirty="0" err="1"/>
            <a:t>programmes</a:t>
          </a:r>
          <a:r>
            <a:rPr lang="en-US" sz="2400" dirty="0"/>
            <a:t> and projects</a:t>
          </a:r>
        </a:p>
        <a:p>
          <a:pPr algn="l"/>
          <a:r>
            <a:rPr lang="en-US" sz="2400" dirty="0"/>
            <a:t>3. Adaptation finance is a challenge</a:t>
          </a:r>
        </a:p>
        <a:p>
          <a:pPr algn="l"/>
          <a:r>
            <a:rPr lang="en-US" sz="2400" dirty="0"/>
            <a:t>4. Creative approaches are required to ensure that negative impacts of mitigation are ameliorated</a:t>
          </a:r>
        </a:p>
        <a:p>
          <a:pPr algn="l"/>
          <a:r>
            <a:rPr lang="en-US" sz="2400" dirty="0"/>
            <a:t>for different options and trade-offs to meet both </a:t>
          </a:r>
          <a:r>
            <a:rPr lang="en-US" sz="2400" dirty="0" err="1"/>
            <a:t>decarbonisation</a:t>
          </a:r>
          <a:r>
            <a:rPr lang="en-US" sz="2400" dirty="0"/>
            <a:t> outcomes and economic development objectives</a:t>
          </a:r>
        </a:p>
      </dgm:t>
    </dgm:pt>
    <dgm:pt modelId="{5AAED626-F3B2-F54E-8681-8602942F60D8}" type="parTrans" cxnId="{2BED9776-4263-4C4E-AAEB-BAA965F8A9AA}">
      <dgm:prSet/>
      <dgm:spPr/>
      <dgm:t>
        <a:bodyPr/>
        <a:lstStyle/>
        <a:p>
          <a:endParaRPr lang="en-GB"/>
        </a:p>
      </dgm:t>
    </dgm:pt>
    <dgm:pt modelId="{6ABC57A8-B793-8B4C-B72F-09067A077046}" type="sibTrans" cxnId="{2BED9776-4263-4C4E-AAEB-BAA965F8A9AA}">
      <dgm:prSet/>
      <dgm:spPr/>
      <dgm:t>
        <a:bodyPr/>
        <a:lstStyle/>
        <a:p>
          <a:endParaRPr lang="en-GB"/>
        </a:p>
      </dgm:t>
    </dgm:pt>
    <dgm:pt modelId="{2AE288E9-9B67-A740-8D86-CDED40DC4BBF}" type="pres">
      <dgm:prSet presAssocID="{0900850A-B830-EA42-9B83-C33E8EE505EA}" presName="mainComposite" presStyleCnt="0">
        <dgm:presLayoutVars>
          <dgm:chPref val="1"/>
          <dgm:dir/>
          <dgm:animOne val="branch"/>
          <dgm:animLvl val="lvl"/>
          <dgm:resizeHandles val="exact"/>
        </dgm:presLayoutVars>
      </dgm:prSet>
      <dgm:spPr/>
      <dgm:t>
        <a:bodyPr/>
        <a:lstStyle/>
        <a:p>
          <a:endParaRPr lang="en-ZA"/>
        </a:p>
      </dgm:t>
    </dgm:pt>
    <dgm:pt modelId="{48104A2D-820B-5D40-95DF-F3350CA27C1E}" type="pres">
      <dgm:prSet presAssocID="{0900850A-B830-EA42-9B83-C33E8EE505EA}" presName="hierFlow" presStyleCnt="0"/>
      <dgm:spPr/>
    </dgm:pt>
    <dgm:pt modelId="{A6BFA027-D321-B24C-B247-854A992E8606}" type="pres">
      <dgm:prSet presAssocID="{0900850A-B830-EA42-9B83-C33E8EE505EA}" presName="hierChild1" presStyleCnt="0">
        <dgm:presLayoutVars>
          <dgm:chPref val="1"/>
          <dgm:animOne val="branch"/>
          <dgm:animLvl val="lvl"/>
        </dgm:presLayoutVars>
      </dgm:prSet>
      <dgm:spPr/>
    </dgm:pt>
    <dgm:pt modelId="{AC23187B-335D-214D-BE78-3861575B9F40}" type="pres">
      <dgm:prSet presAssocID="{53C6F26F-AF58-424E-9500-89AD6B74B453}" presName="Name17" presStyleCnt="0"/>
      <dgm:spPr/>
    </dgm:pt>
    <dgm:pt modelId="{5ACB9E16-B14E-674B-B54B-97142B76B2F0}" type="pres">
      <dgm:prSet presAssocID="{53C6F26F-AF58-424E-9500-89AD6B74B453}" presName="level1Shape" presStyleLbl="node0" presStyleIdx="0" presStyleCnt="1" custScaleX="252753" custScaleY="284715">
        <dgm:presLayoutVars>
          <dgm:chPref val="3"/>
        </dgm:presLayoutVars>
      </dgm:prSet>
      <dgm:spPr/>
      <dgm:t>
        <a:bodyPr/>
        <a:lstStyle/>
        <a:p>
          <a:endParaRPr lang="en-ZA"/>
        </a:p>
      </dgm:t>
    </dgm:pt>
    <dgm:pt modelId="{62887745-8F2D-6D47-966D-FACCAF6424B6}" type="pres">
      <dgm:prSet presAssocID="{53C6F26F-AF58-424E-9500-89AD6B74B453}" presName="hierChild2" presStyleCnt="0"/>
      <dgm:spPr/>
    </dgm:pt>
    <dgm:pt modelId="{BA9390D9-7237-E544-AAE3-E08A082A11E3}" type="pres">
      <dgm:prSet presAssocID="{0900850A-B830-EA42-9B83-C33E8EE505EA}" presName="bgShapesFlow" presStyleCnt="0"/>
      <dgm:spPr/>
    </dgm:pt>
  </dgm:ptLst>
  <dgm:cxnLst>
    <dgm:cxn modelId="{2BED9776-4263-4C4E-AAEB-BAA965F8A9AA}" srcId="{0900850A-B830-EA42-9B83-C33E8EE505EA}" destId="{53C6F26F-AF58-424E-9500-89AD6B74B453}" srcOrd="0" destOrd="0" parTransId="{5AAED626-F3B2-F54E-8681-8602942F60D8}" sibTransId="{6ABC57A8-B793-8B4C-B72F-09067A077046}"/>
    <dgm:cxn modelId="{003F8CE1-F312-7E49-8C7F-7B327920EDF5}" type="presOf" srcId="{0900850A-B830-EA42-9B83-C33E8EE505EA}" destId="{2AE288E9-9B67-A740-8D86-CDED40DC4BBF}" srcOrd="0" destOrd="0" presId="urn:microsoft.com/office/officeart/2005/8/layout/hierarchy5"/>
    <dgm:cxn modelId="{B51936AC-9F62-ED4B-9609-73D2D63BA624}" type="presOf" srcId="{53C6F26F-AF58-424E-9500-89AD6B74B453}" destId="{5ACB9E16-B14E-674B-B54B-97142B76B2F0}" srcOrd="0" destOrd="0" presId="urn:microsoft.com/office/officeart/2005/8/layout/hierarchy5"/>
    <dgm:cxn modelId="{54631C05-CADB-7546-A6A4-B9B15660C02C}" type="presParOf" srcId="{2AE288E9-9B67-A740-8D86-CDED40DC4BBF}" destId="{48104A2D-820B-5D40-95DF-F3350CA27C1E}" srcOrd="0" destOrd="0" presId="urn:microsoft.com/office/officeart/2005/8/layout/hierarchy5"/>
    <dgm:cxn modelId="{1DE90FAB-DA31-5C46-98A8-E44A8CC50CC9}" type="presParOf" srcId="{48104A2D-820B-5D40-95DF-F3350CA27C1E}" destId="{A6BFA027-D321-B24C-B247-854A992E8606}" srcOrd="0" destOrd="0" presId="urn:microsoft.com/office/officeart/2005/8/layout/hierarchy5"/>
    <dgm:cxn modelId="{C6630781-CBD4-5C4F-B793-81CD1C96A94B}" type="presParOf" srcId="{A6BFA027-D321-B24C-B247-854A992E8606}" destId="{AC23187B-335D-214D-BE78-3861575B9F40}" srcOrd="0" destOrd="0" presId="urn:microsoft.com/office/officeart/2005/8/layout/hierarchy5"/>
    <dgm:cxn modelId="{F86954EC-9868-8A47-AEA8-0DC8BE564366}" type="presParOf" srcId="{AC23187B-335D-214D-BE78-3861575B9F40}" destId="{5ACB9E16-B14E-674B-B54B-97142B76B2F0}" srcOrd="0" destOrd="0" presId="urn:microsoft.com/office/officeart/2005/8/layout/hierarchy5"/>
    <dgm:cxn modelId="{D7DB1734-8318-3342-B45A-489E3A62141F}" type="presParOf" srcId="{AC23187B-335D-214D-BE78-3861575B9F40}" destId="{62887745-8F2D-6D47-966D-FACCAF6424B6}" srcOrd="1" destOrd="0" presId="urn:microsoft.com/office/officeart/2005/8/layout/hierarchy5"/>
    <dgm:cxn modelId="{DE73C294-93D6-9A4A-8F3A-F48206E3BC09}" type="presParOf" srcId="{2AE288E9-9B67-A740-8D86-CDED40DC4BBF}" destId="{BA9390D9-7237-E544-AAE3-E08A082A11E3}" srcOrd="1" destOrd="0" presId="urn:microsoft.com/office/officeart/2005/8/layout/hierarchy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D47CB27-5349-45FB-B922-F5FF0F4ACC59}">
      <dsp:nvSpPr>
        <dsp:cNvPr id="0" name=""/>
        <dsp:cNvSpPr/>
      </dsp:nvSpPr>
      <dsp:spPr>
        <a:xfrm rot="5400000">
          <a:off x="5838890" y="-2376616"/>
          <a:ext cx="947642" cy="5941376"/>
        </a:xfrm>
        <a:prstGeom prst="round2Same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34290" rIns="68580" bIns="34290" numCol="1" spcCol="1270" anchor="ctr" anchorCtr="0">
          <a:noAutofit/>
        </a:bodyPr>
        <a:lstStyle/>
        <a:p>
          <a:pPr marL="171450" lvl="1" indent="-171450" algn="l" defTabSz="800100">
            <a:lnSpc>
              <a:spcPct val="90000"/>
            </a:lnSpc>
            <a:spcBef>
              <a:spcPct val="0"/>
            </a:spcBef>
            <a:spcAft>
              <a:spcPct val="15000"/>
            </a:spcAft>
            <a:buChar char="••"/>
          </a:pPr>
          <a:r>
            <a:rPr lang="en-GB" sz="1800" kern="1200" dirty="0"/>
            <a:t>Ensure scientific evidence base for recommendations and  better decision making by social partners</a:t>
          </a:r>
          <a:endParaRPr lang="en-US" sz="1800" kern="1200" dirty="0"/>
        </a:p>
      </dsp:txBody>
      <dsp:txXfrm rot="5400000">
        <a:off x="5838890" y="-2376616"/>
        <a:ext cx="947642" cy="5941376"/>
      </dsp:txXfrm>
    </dsp:sp>
    <dsp:sp modelId="{DD0AECC8-0C21-484B-95DC-F011207EF8D4}">
      <dsp:nvSpPr>
        <dsp:cNvPr id="0" name=""/>
        <dsp:cNvSpPr/>
      </dsp:nvSpPr>
      <dsp:spPr>
        <a:xfrm>
          <a:off x="0" y="1794"/>
          <a:ext cx="3342024" cy="1184553"/>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62865" rIns="125730" bIns="62865" numCol="1" spcCol="1270" anchor="ctr" anchorCtr="0">
          <a:noAutofit/>
        </a:bodyPr>
        <a:lstStyle/>
        <a:p>
          <a:pPr lvl="0" algn="ctr" defTabSz="1466850">
            <a:lnSpc>
              <a:spcPct val="90000"/>
            </a:lnSpc>
            <a:spcBef>
              <a:spcPct val="0"/>
            </a:spcBef>
            <a:spcAft>
              <a:spcPct val="35000"/>
            </a:spcAft>
          </a:pPr>
          <a:r>
            <a:rPr lang="en-GB" sz="3300" kern="1200" dirty="0"/>
            <a:t>Research &amp; information</a:t>
          </a:r>
          <a:endParaRPr lang="en-US" sz="3300" kern="1200" dirty="0"/>
        </a:p>
      </dsp:txBody>
      <dsp:txXfrm>
        <a:off x="0" y="1794"/>
        <a:ext cx="3342024" cy="1184553"/>
      </dsp:txXfrm>
    </dsp:sp>
    <dsp:sp modelId="{E2742BAC-68D0-451C-80B2-C18E6BBBD2AA}">
      <dsp:nvSpPr>
        <dsp:cNvPr id="0" name=""/>
        <dsp:cNvSpPr/>
      </dsp:nvSpPr>
      <dsp:spPr>
        <a:xfrm rot="5400000">
          <a:off x="5838890" y="-1132834"/>
          <a:ext cx="947642" cy="5941376"/>
        </a:xfrm>
        <a:prstGeom prst="round2SameRect">
          <a:avLst/>
        </a:prstGeom>
        <a:solidFill>
          <a:schemeClr val="accent2">
            <a:tint val="40000"/>
            <a:alpha val="90000"/>
            <a:hueOff val="1130153"/>
            <a:satOff val="422"/>
            <a:lumOff val="53"/>
            <a:alphaOff val="0"/>
          </a:schemeClr>
        </a:solidFill>
        <a:ln w="12700" cap="flat" cmpd="sng" algn="ctr">
          <a:solidFill>
            <a:schemeClr val="accent2">
              <a:tint val="40000"/>
              <a:alpha val="90000"/>
              <a:hueOff val="1130153"/>
              <a:satOff val="422"/>
              <a:lumOff val="53"/>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34290" rIns="68580" bIns="34290" numCol="1" spcCol="1270" anchor="ctr" anchorCtr="0">
          <a:noAutofit/>
        </a:bodyPr>
        <a:lstStyle/>
        <a:p>
          <a:pPr marL="171450" lvl="1" indent="-171450" algn="l" defTabSz="800100">
            <a:lnSpc>
              <a:spcPct val="90000"/>
            </a:lnSpc>
            <a:spcBef>
              <a:spcPct val="0"/>
            </a:spcBef>
            <a:spcAft>
              <a:spcPct val="15000"/>
            </a:spcAft>
            <a:buChar char="••"/>
          </a:pPr>
          <a:r>
            <a:rPr lang="en-GB" sz="1800" kern="1200" dirty="0"/>
            <a:t>Forge consensus between diverse stakeholders to build support for policy and action required for a just transition</a:t>
          </a:r>
          <a:endParaRPr lang="en-US" sz="1800" kern="1200" dirty="0"/>
        </a:p>
      </dsp:txBody>
      <dsp:txXfrm rot="5400000">
        <a:off x="5838890" y="-1132834"/>
        <a:ext cx="947642" cy="5941376"/>
      </dsp:txXfrm>
    </dsp:sp>
    <dsp:sp modelId="{5160CB43-2B1F-4FFE-924C-71FA02E12B2E}">
      <dsp:nvSpPr>
        <dsp:cNvPr id="0" name=""/>
        <dsp:cNvSpPr/>
      </dsp:nvSpPr>
      <dsp:spPr>
        <a:xfrm>
          <a:off x="0" y="1245576"/>
          <a:ext cx="3342024" cy="1184553"/>
        </a:xfrm>
        <a:prstGeom prst="roundRect">
          <a:avLst/>
        </a:prstGeom>
        <a:solidFill>
          <a:schemeClr val="accent2">
            <a:hueOff val="1620045"/>
            <a:satOff val="225"/>
            <a:lumOff val="19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62865" rIns="125730" bIns="62865" numCol="1" spcCol="1270" anchor="ctr" anchorCtr="0">
          <a:noAutofit/>
        </a:bodyPr>
        <a:lstStyle/>
        <a:p>
          <a:pPr lvl="0" algn="ctr" defTabSz="1466850">
            <a:lnSpc>
              <a:spcPct val="90000"/>
            </a:lnSpc>
            <a:spcBef>
              <a:spcPct val="0"/>
            </a:spcBef>
            <a:spcAft>
              <a:spcPct val="35000"/>
            </a:spcAft>
          </a:pPr>
          <a:r>
            <a:rPr lang="en-GB" sz="3300" kern="1200" dirty="0"/>
            <a:t>Build consensus</a:t>
          </a:r>
          <a:endParaRPr lang="en-US" sz="3300" kern="1200" dirty="0"/>
        </a:p>
      </dsp:txBody>
      <dsp:txXfrm>
        <a:off x="0" y="1245576"/>
        <a:ext cx="3342024" cy="1184553"/>
      </dsp:txXfrm>
    </dsp:sp>
    <dsp:sp modelId="{DD06E40C-DB89-4CE4-A7F0-5049A609D3AE}">
      <dsp:nvSpPr>
        <dsp:cNvPr id="0" name=""/>
        <dsp:cNvSpPr/>
      </dsp:nvSpPr>
      <dsp:spPr>
        <a:xfrm rot="5400000">
          <a:off x="5838890" y="110946"/>
          <a:ext cx="947642" cy="5941376"/>
        </a:xfrm>
        <a:prstGeom prst="round2SameRect">
          <a:avLst/>
        </a:prstGeom>
        <a:solidFill>
          <a:schemeClr val="accent2">
            <a:tint val="40000"/>
            <a:alpha val="90000"/>
            <a:hueOff val="2260306"/>
            <a:satOff val="843"/>
            <a:lumOff val="106"/>
            <a:alphaOff val="0"/>
          </a:schemeClr>
        </a:solidFill>
        <a:ln w="12700" cap="flat" cmpd="sng" algn="ctr">
          <a:solidFill>
            <a:schemeClr val="accent2">
              <a:tint val="40000"/>
              <a:alpha val="90000"/>
              <a:hueOff val="2260306"/>
              <a:satOff val="843"/>
              <a:lumOff val="10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34290" rIns="68580" bIns="34290" numCol="1" spcCol="1270" anchor="ctr" anchorCtr="0">
          <a:noAutofit/>
        </a:bodyPr>
        <a:lstStyle/>
        <a:p>
          <a:pPr marL="171450" lvl="1" indent="-171450" algn="l" defTabSz="800100">
            <a:lnSpc>
              <a:spcPct val="90000"/>
            </a:lnSpc>
            <a:spcBef>
              <a:spcPct val="0"/>
            </a:spcBef>
            <a:spcAft>
              <a:spcPct val="15000"/>
            </a:spcAft>
            <a:buChar char="••"/>
          </a:pPr>
          <a:r>
            <a:rPr lang="en-GB" sz="1800" kern="1200"/>
            <a:t>Influence policy, promote sustainable economic change, and provide advice where action falls short.</a:t>
          </a:r>
          <a:endParaRPr lang="en-US" sz="1800" kern="1200"/>
        </a:p>
      </dsp:txBody>
      <dsp:txXfrm rot="5400000">
        <a:off x="5838890" y="110946"/>
        <a:ext cx="947642" cy="5941376"/>
      </dsp:txXfrm>
    </dsp:sp>
    <dsp:sp modelId="{C8B47C21-8BDC-461B-9561-96CA12EC7BC9}">
      <dsp:nvSpPr>
        <dsp:cNvPr id="0" name=""/>
        <dsp:cNvSpPr/>
      </dsp:nvSpPr>
      <dsp:spPr>
        <a:xfrm>
          <a:off x="0" y="2489357"/>
          <a:ext cx="3342024" cy="1184553"/>
        </a:xfrm>
        <a:prstGeom prst="roundRect">
          <a:avLst/>
        </a:prstGeom>
        <a:solidFill>
          <a:schemeClr val="accent2">
            <a:hueOff val="3240090"/>
            <a:satOff val="451"/>
            <a:lumOff val="39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62865" rIns="125730" bIns="62865" numCol="1" spcCol="1270" anchor="ctr" anchorCtr="0">
          <a:noAutofit/>
        </a:bodyPr>
        <a:lstStyle/>
        <a:p>
          <a:pPr lvl="0" algn="ctr" defTabSz="1466850">
            <a:lnSpc>
              <a:spcPct val="90000"/>
            </a:lnSpc>
            <a:spcBef>
              <a:spcPct val="0"/>
            </a:spcBef>
            <a:spcAft>
              <a:spcPct val="35000"/>
            </a:spcAft>
          </a:pPr>
          <a:r>
            <a:rPr lang="en-GB" sz="3300" kern="1200" dirty="0"/>
            <a:t>Enable action</a:t>
          </a:r>
          <a:endParaRPr lang="en-US" sz="3300" kern="1200" dirty="0"/>
        </a:p>
      </dsp:txBody>
      <dsp:txXfrm>
        <a:off x="0" y="2489357"/>
        <a:ext cx="3342024" cy="1184553"/>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5">
  <dgm:title val=""/>
  <dgm:desc val=""/>
  <dgm:catLst>
    <dgm:cat type="hierarchy" pri="6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resOf/>
    <dgm:shape xmlns:r="http://schemas.openxmlformats.org/officeDocument/2006/relationships" r:blip="">
      <dgm:adjLst/>
    </dgm:shape>
    <dgm:choose name="Name0">
      <dgm:if name="Name1" axis="ch" ptType="node" func="cnt" op="gte" val="2">
        <dgm:choose name="Name2">
          <dgm:if name="Name3" func="var" arg="dir" op="equ" val="norm">
            <dgm:constrLst>
              <dgm:constr type="l" for="ch" forName="hierFlow"/>
              <dgm:constr type="t" for="ch" forName="hierFlow" refType="h" fact="0.3"/>
              <dgm:constr type="r" for="ch" forName="hierFlow" refType="w" fact="0.98"/>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if>
          <dgm:else name="Name4">
            <dgm:constrLst>
              <dgm:constr type="l" for="ch" forName="hierFlow" refType="w" fact="0.02"/>
              <dgm:constr type="t" for="ch" forName="hierFlow" refType="h" fact="0.3"/>
              <dgm:constr type="r" for="ch" forName="hierFlow" refType="w"/>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ruleLst/>
    <dgm:layoutNode name="hierFlow">
      <dgm:choose name="Name6">
        <dgm:if name="Name7" func="var" arg="dir" op="equ" val="norm">
          <dgm:alg type="lin">
            <dgm:param type="linDir" val="fromL"/>
            <dgm:param type="nodeVertAlign" val="mid"/>
            <dgm:param type="vertAlign" val="mid"/>
            <dgm:param type="nodeHorzAlign" val="l"/>
            <dgm:param type="horzAlign" val="l"/>
            <dgm:param type="fallback" val="2D"/>
          </dgm:alg>
        </dgm:if>
        <dgm:else name="Name8">
          <dgm:alg type="lin">
            <dgm:param type="linDir" val="fromR"/>
            <dgm:param type="nodeVertAlign" val="mid"/>
            <dgm:param type="vertAlign" val="mid"/>
            <dgm:param type="nodeHorzAlign" val="r"/>
            <dgm:param type="horzAlign" val="r"/>
            <dgm:param type="fallback" val="2D"/>
          </dgm:alg>
        </dgm:else>
      </dgm:choose>
      <dgm:shape xmlns:r="http://schemas.openxmlformats.org/officeDocument/2006/relationships" r:blip="">
        <dgm:adjLst/>
      </dgm:shape>
      <dgm:presOf/>
      <dgm:constrLst>
        <dgm:constr type="primFontSz" for="des" ptType="node" op="equ" val="65"/>
        <dgm:constr type="primFontSz" for="des" forName="connTx" op="equ" val="55"/>
        <dgm:constr type="primFontSz" for="des" forName="connTx" refType="primFontSz" refFor="des" refPtType="node" op="lte" fact="0.8"/>
      </dgm:constrLst>
      <dgm:ruleLst/>
      <dgm:choose name="Name9">
        <dgm:if name="Name10" axis="ch" ptType="node" func="cnt" op="gte" val="2">
          <dgm:layoutNode name="firstBuf">
            <dgm:alg type="sp"/>
            <dgm:shape xmlns:r="http://schemas.openxmlformats.org/officeDocument/2006/relationships" r:blip="">
              <dgm:adjLst/>
            </dgm:shape>
            <dgm:presOf/>
            <dgm:constrLst/>
            <dgm:ruleLst/>
          </dgm:layoutNode>
        </dgm:if>
        <dgm:else name="Name11"/>
      </dgm:choose>
      <dgm:layoutNode name="hierChild1">
        <dgm:varLst>
          <dgm:chPref val="1"/>
          <dgm:animOne val="branch"/>
          <dgm:animLvl val="lvl"/>
        </dgm:varLst>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constrLst/>
        <dgm:ruleLst/>
        <dgm:forEach name="Name15" axis="ch" cnt="3">
          <dgm:forEach name="Name16" axis="self" ptType="node">
            <dgm:layoutNode name="Name17">
              <dgm:choose name="Name18">
                <dgm:if name="Name19" func="var" arg="dir" op="equ" val="norm">
                  <dgm:alg type="hierRoot">
                    <dgm:param type="hierAlign" val="lCtrCh"/>
                  </dgm:alg>
                </dgm:if>
                <dgm:else name="Name20">
                  <dgm:alg type="hierRoot">
                    <dgm:param type="hierAlign" val="rCtrCh"/>
                  </dgm:alg>
                </dgm:else>
              </dgm:choose>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2">
                <dgm:choose name="Name21">
                  <dgm:if name="Name22" func="var" arg="dir" op="equ" val="norm">
                    <dgm:alg type="hierChild">
                      <dgm:param type="linDir" val="fromT"/>
                      <dgm:param type="chAlign" val="l"/>
                    </dgm:alg>
                  </dgm:if>
                  <dgm:else name="Name23">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24" axis="self" ptType="parTrans" cnt="1">
                    <dgm:layoutNode name="Name25">
                      <dgm:choose name="Name26">
                        <dgm:if name="Name27" func="var" arg="dir" op="equ" val="norm">
                          <dgm:alg type="conn">
                            <dgm:param type="dim" val="1D"/>
                            <dgm:param type="begPts" val="midR"/>
                            <dgm:param type="endPts" val="midL"/>
                            <dgm:param type="endSty" val="noArr"/>
                          </dgm:alg>
                        </dgm:if>
                        <dgm:else name="Name28">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29" axis="self" ptType="node">
                    <dgm:layoutNode name="Name30">
                      <dgm:choose name="Name31">
                        <dgm:if name="Name32" func="var" arg="dir" op="equ" val="norm">
                          <dgm:alg type="hierRoot">
                            <dgm:param type="hierAlign" val="lCtrCh"/>
                          </dgm:alg>
                        </dgm:if>
                        <dgm:else name="Name33">
                          <dgm:alg type="hierRoot">
                            <dgm:param type="hierAlign" val="rCtrCh"/>
                          </dgm:alg>
                        </dgm:else>
                      </dgm:choose>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3">
                        <dgm:choose name="Name34">
                          <dgm:if name="Name35" func="var" arg="dir" op="equ" val="norm">
                            <dgm:alg type="hierChild">
                              <dgm:param type="linDir" val="fromT"/>
                              <dgm:param type="chAlign" val="l"/>
                            </dgm:alg>
                          </dgm:if>
                          <dgm:else name="Name36">
                            <dgm:alg type="hierChild">
                              <dgm:param type="linDir" val="fromT"/>
                              <dgm:param type="chAlign" val="r"/>
                            </dgm:alg>
                          </dgm:else>
                        </dgm:choose>
                        <dgm:shape xmlns:r="http://schemas.openxmlformats.org/officeDocument/2006/relationships" r:blip="">
                          <dgm:adjLst/>
                        </dgm:shape>
                        <dgm:presOf/>
                        <dgm:constrLst/>
                        <dgm:ruleLst/>
                        <dgm:forEach name="Name37" ref="repeat"/>
                      </dgm:layoutNode>
                    </dgm:layoutNode>
                  </dgm:forEach>
                </dgm:forEach>
              </dgm:layoutNode>
            </dgm:layoutNode>
          </dgm:forEach>
        </dgm:forEach>
      </dgm:layoutNode>
    </dgm:layoutNode>
    <dgm:layoutNode name="bgShapesFlow">
      <dgm:choose name="Name38">
        <dgm:if name="Name39" func="var" arg="dir" op="equ" val="norm">
          <dgm:alg type="lin">
            <dgm:param type="linDir" val="fromL"/>
            <dgm:param type="nodeVertAlign" val="mid"/>
            <dgm:param type="vertAlign" val="mid"/>
            <dgm:param type="nodeHorzAlign" val="l"/>
            <dgm:param type="horzAlign" val="l"/>
          </dgm:alg>
        </dgm:if>
        <dgm:else name="Name40">
          <dgm:alg type="lin">
            <dgm:param type="linDir" val="fromR"/>
            <dgm:param type="nodeVertAlign" val="mid"/>
            <dgm:param type="vertAlign" val="mid"/>
            <dgm:param type="nodeHorzAlign" val="r"/>
            <dgm:param type="horzAlign" val="r"/>
          </dgm:alg>
        </dgm:else>
      </dgm:choose>
      <dgm:shape xmlns:r="http://schemas.openxmlformats.org/officeDocument/2006/relationships" r:blip="">
        <dgm:adjLst/>
      </dgm:shape>
      <dgm:presOf/>
      <dgm:constrLst>
        <dgm:constr type="w" for="ch" forName="rectComp" refType="w"/>
        <dgm:constr type="h" for="ch" forName="rectComp" refType="h"/>
        <dgm:constr type="h" for="des" forName="bgRect" refType="h"/>
        <dgm:constr type="primFontSz" for="des" forName="bgRectTx" op="equ" val="65"/>
      </dgm:constrLst>
      <dgm:ruleLst/>
      <dgm:forEach name="Name41" axis="ch" ptType="node" st="2">
        <dgm:layoutNode name="rectComp">
          <dgm:alg type="composite"/>
          <dgm:shape xmlns:r="http://schemas.openxmlformats.org/officeDocument/2006/relationships" r:blip="">
            <dgm:adjLst/>
          </dgm:shape>
          <dgm:presOf/>
          <dgm:constrLst>
            <dgm:constr type="userA"/>
            <dgm:constr type="l" for="ch" forName="bgRect"/>
            <dgm:constr type="t" for="ch" forName="bgRect"/>
            <dgm:constr type="w" for="ch" forName="bgRect" refType="userA" fact="1.2"/>
            <dgm:constr type="l" for="ch" forName="bgRectTx"/>
            <dgm:constr type="t" for="ch" forName="bgRectTx"/>
            <dgm:constr type="h" for="ch" forName="bgRectTx" refType="h" refFor="ch" refForName="bgRect" fact="0.3"/>
            <dgm:constr type="w" for="ch" forName="bgRectTx" refType="w" refFor="ch" refForName="bgRect" op="equ"/>
          </dgm:constrLst>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shape xmlns:r="http://schemas.openxmlformats.org/officeDocument/2006/relationships" type="rect" r:blip="" zOrderOff="-999" hideGeom="1">
              <dgm:adjLst/>
            </dgm:shape>
            <dgm:presOf axis="desOrSelf" ptType="node"/>
            <dgm:constrLst/>
            <dgm:ruleLst>
              <dgm:rule type="primFontSz" val="5" fact="NaN" max="NaN"/>
            </dgm:ruleLst>
          </dgm:layoutNode>
        </dgm:layoutNode>
        <dgm:choose name="Name42">
          <dgm:if name="Name43" axis="self" ptType="node" func="revPos" op="gte" val="2">
            <dgm:layoutNode name="spComp">
              <dgm:alg type="composite"/>
              <dgm:shape xmlns:r="http://schemas.openxmlformats.org/officeDocument/2006/relationships" r:blip="">
                <dgm:adjLst/>
              </dgm:shape>
              <dgm:presOf/>
              <dgm:constrLst>
                <dgm:constr type="userA"/>
                <dgm:constr type="userB"/>
                <dgm:constr type="l" for="ch" forName="hSp"/>
                <dgm:constr type="t" for="ch" forName="hSp"/>
                <dgm:constr type="w" for="ch" forName="hSp" refType="userB"/>
                <dgm:constr type="wOff" for="ch" forName="hSp" refType="userA" fact="-0.2"/>
              </dgm:constrLst>
              <dgm:ruleLst/>
              <dgm:layoutNode name="hSp">
                <dgm:alg type="sp"/>
                <dgm:shape xmlns:r="http://schemas.openxmlformats.org/officeDocument/2006/relationships" r:blip="">
                  <dgm:adjLst/>
                </dgm:shape>
                <dgm:presOf/>
                <dgm:constrLst/>
                <dgm:ruleLst/>
              </dgm:layoutNode>
            </dgm:layoutNode>
          </dgm:if>
          <dgm:else name="Name44"/>
        </dgm:choose>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hierarchy5">
  <dgm:title val=""/>
  <dgm:desc val=""/>
  <dgm:catLst>
    <dgm:cat type="hierarchy" pri="6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resOf/>
    <dgm:shape xmlns:r="http://schemas.openxmlformats.org/officeDocument/2006/relationships" r:blip="">
      <dgm:adjLst/>
    </dgm:shape>
    <dgm:choose name="Name0">
      <dgm:if name="Name1" axis="ch" ptType="node" func="cnt" op="gte" val="2">
        <dgm:choose name="Name2">
          <dgm:if name="Name3" func="var" arg="dir" op="equ" val="norm">
            <dgm:constrLst>
              <dgm:constr type="l" for="ch" forName="hierFlow"/>
              <dgm:constr type="t" for="ch" forName="hierFlow" refType="h" fact="0.3"/>
              <dgm:constr type="r" for="ch" forName="hierFlow" refType="w" fact="0.98"/>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if>
          <dgm:else name="Name4">
            <dgm:constrLst>
              <dgm:constr type="l" for="ch" forName="hierFlow" refType="w" fact="0.02"/>
              <dgm:constr type="t" for="ch" forName="hierFlow" refType="h" fact="0.3"/>
              <dgm:constr type="r" for="ch" forName="hierFlow" refType="w"/>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ruleLst/>
    <dgm:layoutNode name="hierFlow">
      <dgm:choose name="Name6">
        <dgm:if name="Name7" func="var" arg="dir" op="equ" val="norm">
          <dgm:alg type="lin">
            <dgm:param type="linDir" val="fromL"/>
            <dgm:param type="nodeVertAlign" val="mid"/>
            <dgm:param type="vertAlign" val="mid"/>
            <dgm:param type="nodeHorzAlign" val="l"/>
            <dgm:param type="horzAlign" val="l"/>
            <dgm:param type="fallback" val="2D"/>
          </dgm:alg>
        </dgm:if>
        <dgm:else name="Name8">
          <dgm:alg type="lin">
            <dgm:param type="linDir" val="fromR"/>
            <dgm:param type="nodeVertAlign" val="mid"/>
            <dgm:param type="vertAlign" val="mid"/>
            <dgm:param type="nodeHorzAlign" val="r"/>
            <dgm:param type="horzAlign" val="r"/>
            <dgm:param type="fallback" val="2D"/>
          </dgm:alg>
        </dgm:else>
      </dgm:choose>
      <dgm:shape xmlns:r="http://schemas.openxmlformats.org/officeDocument/2006/relationships" r:blip="">
        <dgm:adjLst/>
      </dgm:shape>
      <dgm:presOf/>
      <dgm:constrLst>
        <dgm:constr type="primFontSz" for="des" ptType="node" op="equ" val="65"/>
        <dgm:constr type="primFontSz" for="des" forName="connTx" op="equ" val="55"/>
        <dgm:constr type="primFontSz" for="des" forName="connTx" refType="primFontSz" refFor="des" refPtType="node" op="lte" fact="0.8"/>
      </dgm:constrLst>
      <dgm:ruleLst/>
      <dgm:choose name="Name9">
        <dgm:if name="Name10" axis="ch" ptType="node" func="cnt" op="gte" val="2">
          <dgm:layoutNode name="firstBuf">
            <dgm:alg type="sp"/>
            <dgm:shape xmlns:r="http://schemas.openxmlformats.org/officeDocument/2006/relationships" r:blip="">
              <dgm:adjLst/>
            </dgm:shape>
            <dgm:presOf/>
            <dgm:constrLst/>
            <dgm:ruleLst/>
          </dgm:layoutNode>
        </dgm:if>
        <dgm:else name="Name11"/>
      </dgm:choose>
      <dgm:layoutNode name="hierChild1">
        <dgm:varLst>
          <dgm:chPref val="1"/>
          <dgm:animOne val="branch"/>
          <dgm:animLvl val="lvl"/>
        </dgm:varLst>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constrLst/>
        <dgm:ruleLst/>
        <dgm:forEach name="Name15" axis="ch" cnt="3">
          <dgm:forEach name="Name16" axis="self" ptType="node">
            <dgm:layoutNode name="Name17">
              <dgm:choose name="Name18">
                <dgm:if name="Name19" func="var" arg="dir" op="equ" val="norm">
                  <dgm:alg type="hierRoot">
                    <dgm:param type="hierAlign" val="lCtrCh"/>
                  </dgm:alg>
                </dgm:if>
                <dgm:else name="Name20">
                  <dgm:alg type="hierRoot">
                    <dgm:param type="hierAlign" val="rCtrCh"/>
                  </dgm:alg>
                </dgm:else>
              </dgm:choose>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2">
                <dgm:choose name="Name21">
                  <dgm:if name="Name22" func="var" arg="dir" op="equ" val="norm">
                    <dgm:alg type="hierChild">
                      <dgm:param type="linDir" val="fromT"/>
                      <dgm:param type="chAlign" val="l"/>
                    </dgm:alg>
                  </dgm:if>
                  <dgm:else name="Name23">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24" axis="self" ptType="parTrans" cnt="1">
                    <dgm:layoutNode name="Name25">
                      <dgm:choose name="Name26">
                        <dgm:if name="Name27" func="var" arg="dir" op="equ" val="norm">
                          <dgm:alg type="conn">
                            <dgm:param type="dim" val="1D"/>
                            <dgm:param type="begPts" val="midR"/>
                            <dgm:param type="endPts" val="midL"/>
                            <dgm:param type="endSty" val="noArr"/>
                          </dgm:alg>
                        </dgm:if>
                        <dgm:else name="Name28">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29" axis="self" ptType="node">
                    <dgm:layoutNode name="Name30">
                      <dgm:choose name="Name31">
                        <dgm:if name="Name32" func="var" arg="dir" op="equ" val="norm">
                          <dgm:alg type="hierRoot">
                            <dgm:param type="hierAlign" val="lCtrCh"/>
                          </dgm:alg>
                        </dgm:if>
                        <dgm:else name="Name33">
                          <dgm:alg type="hierRoot">
                            <dgm:param type="hierAlign" val="rCtrCh"/>
                          </dgm:alg>
                        </dgm:else>
                      </dgm:choose>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3">
                        <dgm:choose name="Name34">
                          <dgm:if name="Name35" func="var" arg="dir" op="equ" val="norm">
                            <dgm:alg type="hierChild">
                              <dgm:param type="linDir" val="fromT"/>
                              <dgm:param type="chAlign" val="l"/>
                            </dgm:alg>
                          </dgm:if>
                          <dgm:else name="Name36">
                            <dgm:alg type="hierChild">
                              <dgm:param type="linDir" val="fromT"/>
                              <dgm:param type="chAlign" val="r"/>
                            </dgm:alg>
                          </dgm:else>
                        </dgm:choose>
                        <dgm:shape xmlns:r="http://schemas.openxmlformats.org/officeDocument/2006/relationships" r:blip="">
                          <dgm:adjLst/>
                        </dgm:shape>
                        <dgm:presOf/>
                        <dgm:constrLst/>
                        <dgm:ruleLst/>
                        <dgm:forEach name="Name37" ref="repeat"/>
                      </dgm:layoutNode>
                    </dgm:layoutNode>
                  </dgm:forEach>
                </dgm:forEach>
              </dgm:layoutNode>
            </dgm:layoutNode>
          </dgm:forEach>
        </dgm:forEach>
      </dgm:layoutNode>
    </dgm:layoutNode>
    <dgm:layoutNode name="bgShapesFlow">
      <dgm:choose name="Name38">
        <dgm:if name="Name39" func="var" arg="dir" op="equ" val="norm">
          <dgm:alg type="lin">
            <dgm:param type="linDir" val="fromL"/>
            <dgm:param type="nodeVertAlign" val="mid"/>
            <dgm:param type="vertAlign" val="mid"/>
            <dgm:param type="nodeHorzAlign" val="l"/>
            <dgm:param type="horzAlign" val="l"/>
          </dgm:alg>
        </dgm:if>
        <dgm:else name="Name40">
          <dgm:alg type="lin">
            <dgm:param type="linDir" val="fromR"/>
            <dgm:param type="nodeVertAlign" val="mid"/>
            <dgm:param type="vertAlign" val="mid"/>
            <dgm:param type="nodeHorzAlign" val="r"/>
            <dgm:param type="horzAlign" val="r"/>
          </dgm:alg>
        </dgm:else>
      </dgm:choose>
      <dgm:shape xmlns:r="http://schemas.openxmlformats.org/officeDocument/2006/relationships" r:blip="">
        <dgm:adjLst/>
      </dgm:shape>
      <dgm:presOf/>
      <dgm:constrLst>
        <dgm:constr type="w" for="ch" forName="rectComp" refType="w"/>
        <dgm:constr type="h" for="ch" forName="rectComp" refType="h"/>
        <dgm:constr type="h" for="des" forName="bgRect" refType="h"/>
        <dgm:constr type="primFontSz" for="des" forName="bgRectTx" op="equ" val="65"/>
      </dgm:constrLst>
      <dgm:ruleLst/>
      <dgm:forEach name="Name41" axis="ch" ptType="node" st="2">
        <dgm:layoutNode name="rectComp">
          <dgm:alg type="composite"/>
          <dgm:shape xmlns:r="http://schemas.openxmlformats.org/officeDocument/2006/relationships" r:blip="">
            <dgm:adjLst/>
          </dgm:shape>
          <dgm:presOf/>
          <dgm:constrLst>
            <dgm:constr type="userA"/>
            <dgm:constr type="l" for="ch" forName="bgRect"/>
            <dgm:constr type="t" for="ch" forName="bgRect"/>
            <dgm:constr type="w" for="ch" forName="bgRect" refType="userA" fact="1.2"/>
            <dgm:constr type="l" for="ch" forName="bgRectTx"/>
            <dgm:constr type="t" for="ch" forName="bgRectTx"/>
            <dgm:constr type="h" for="ch" forName="bgRectTx" refType="h" refFor="ch" refForName="bgRect" fact="0.3"/>
            <dgm:constr type="w" for="ch" forName="bgRectTx" refType="w" refFor="ch" refForName="bgRect" op="equ"/>
          </dgm:constrLst>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shape xmlns:r="http://schemas.openxmlformats.org/officeDocument/2006/relationships" type="rect" r:blip="" zOrderOff="-999" hideGeom="1">
              <dgm:adjLst/>
            </dgm:shape>
            <dgm:presOf axis="desOrSelf" ptType="node"/>
            <dgm:constrLst/>
            <dgm:ruleLst>
              <dgm:rule type="primFontSz" val="5" fact="NaN" max="NaN"/>
            </dgm:ruleLst>
          </dgm:layoutNode>
        </dgm:layoutNode>
        <dgm:choose name="Name42">
          <dgm:if name="Name43" axis="self" ptType="node" func="revPos" op="gte" val="2">
            <dgm:layoutNode name="spComp">
              <dgm:alg type="composite"/>
              <dgm:shape xmlns:r="http://schemas.openxmlformats.org/officeDocument/2006/relationships" r:blip="">
                <dgm:adjLst/>
              </dgm:shape>
              <dgm:presOf/>
              <dgm:constrLst>
                <dgm:constr type="userA"/>
                <dgm:constr type="userB"/>
                <dgm:constr type="l" for="ch" forName="hSp"/>
                <dgm:constr type="t" for="ch" forName="hSp"/>
                <dgm:constr type="w" for="ch" forName="hSp" refType="userB"/>
                <dgm:constr type="wOff" for="ch" forName="hSp" refType="userA" fact="-0.2"/>
              </dgm:constrLst>
              <dgm:ruleLst/>
              <dgm:layoutNode name="hSp">
                <dgm:alg type="sp"/>
                <dgm:shape xmlns:r="http://schemas.openxmlformats.org/officeDocument/2006/relationships" r:blip="">
                  <dgm:adjLst/>
                </dgm:shape>
                <dgm:presOf/>
                <dgm:constrLst/>
                <dgm:ruleLst/>
              </dgm:layoutNode>
            </dgm:layoutNode>
          </dgm:if>
          <dgm:else name="Name44"/>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CF80916-7FA7-4FF6-8B67-5F6F7F381033}" type="datetimeFigureOut">
              <a:rPr lang="en-ZA" smtClean="0"/>
              <a:pPr/>
              <a:t>2023/01/31</a:t>
            </a:fld>
            <a:endParaRPr lang="en-ZA"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ZA"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181D92-B206-4F8E-9B80-37F07AFEB579}" type="slidenum">
              <a:rPr lang="en-ZA" smtClean="0"/>
              <a:pPr/>
              <a:t>‹#›</a:t>
            </a:fld>
            <a:endParaRPr lang="en-ZA" dirty="0"/>
          </a:p>
        </p:txBody>
      </p:sp>
    </p:spTree>
    <p:extLst>
      <p:ext uri="{BB962C8B-B14F-4D97-AF65-F5344CB8AC3E}">
        <p14:creationId xmlns:p14="http://schemas.microsoft.com/office/powerpoint/2010/main" xmlns="" val="17378144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A181D92-B206-4F8E-9B80-37F07AFEB579}" type="slidenum">
              <a:rPr lang="en-ZA" smtClean="0"/>
              <a:pPr/>
              <a:t>3</a:t>
            </a:fld>
            <a:endParaRPr lang="en-ZA" dirty="0"/>
          </a:p>
        </p:txBody>
      </p:sp>
    </p:spTree>
    <p:extLst>
      <p:ext uri="{BB962C8B-B14F-4D97-AF65-F5344CB8AC3E}">
        <p14:creationId xmlns:p14="http://schemas.microsoft.com/office/powerpoint/2010/main" xmlns="" val="30224315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A181D92-B206-4F8E-9B80-37F07AFEB579}" type="slidenum">
              <a:rPr lang="en-ZA" smtClean="0"/>
              <a:pPr/>
              <a:t>10</a:t>
            </a:fld>
            <a:endParaRPr lang="en-ZA" dirty="0"/>
          </a:p>
        </p:txBody>
      </p:sp>
    </p:spTree>
    <p:extLst>
      <p:ext uri="{BB962C8B-B14F-4D97-AF65-F5344CB8AC3E}">
        <p14:creationId xmlns:p14="http://schemas.microsoft.com/office/powerpoint/2010/main" xmlns="" val="33831909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cs typeface="Arial" panose="020B0604020202020204" pitchFamily="34" charset="0"/>
              </a:rPr>
              <a:t>Monitoring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cs typeface="Arial" panose="020B0604020202020204" pitchFamily="34" charset="0"/>
              </a:rPr>
              <a:t>The PCC aims to strengthen climate finance monitoring efforts, aligning reporting with a transition taxonomy, expanding coverage across the private sector, and supporting climate budgeting and tagging to improve planning and decision making across the economy. This addresses all barriers to scaling up finance for transition, through informing gap analysis, solution design and evaluation of the efficacy of solutions.</a:t>
            </a:r>
            <a:endParaRPr lang="en-ZA" sz="1800" dirty="0">
              <a:effectLst/>
              <a:latin typeface="Calibri" panose="020F0502020204030204" pitchFamily="34" charset="0"/>
              <a:ea typeface="Calibri" panose="020F0502020204030204" pitchFamily="34" charset="0"/>
              <a:cs typeface="Arial" panose="020B0604020202020204" pitchFamily="34" charset="0"/>
            </a:endParaRPr>
          </a:p>
          <a:p>
            <a:endParaRPr lang="en-ZA" dirty="0"/>
          </a:p>
          <a:p>
            <a:r>
              <a:rPr lang="en-ZA" dirty="0"/>
              <a:t>Mobilising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cs typeface="Arial" panose="020B0604020202020204" pitchFamily="34" charset="0"/>
              </a:rPr>
              <a:t>The PCC aims to increase climate finance mobilization indirectly through the development of a Just Transition Fund (JTF); engagement with entities that can access climate finance from bilateral and multilateral sources; and creating awareness on best practice that could enable positive just transition outcomes. This addresses barriers created by market gaps.</a:t>
            </a:r>
            <a:endParaRPr lang="en-ZA" sz="1800" dirty="0">
              <a:effectLst/>
              <a:latin typeface="Calibri" panose="020F0502020204030204" pitchFamily="34" charset="0"/>
              <a:ea typeface="Calibri" panose="020F0502020204030204" pitchFamily="34" charset="0"/>
              <a:cs typeface="Arial" panose="020B0604020202020204" pitchFamily="34" charset="0"/>
            </a:endParaRPr>
          </a:p>
          <a:p>
            <a:endParaRPr lang="en-ZA" dirty="0"/>
          </a:p>
          <a:p>
            <a:r>
              <a:rPr lang="en-ZA" dirty="0"/>
              <a:t>Enabling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cs typeface="Arial" panose="020B0604020202020204" pitchFamily="34" charset="0"/>
              </a:rPr>
              <a:t>The PCC will use its consensus building approach and platform to create momentum within the financial sector to enable the just transition. Enabling greater climate finance flows that deliver a just transition may occur through support for policy, regulation, and legal processes; direct engagement with financial actors; and improvements in methodologies, frameworks, and policy documents.  This addresses gaps in policy and regulation and misalignment in capital allocation to </a:t>
            </a:r>
            <a:r>
              <a:rPr lang="en-US" sz="1800" dirty="0" err="1">
                <a:effectLst/>
                <a:latin typeface="Calibri" panose="020F0502020204030204" pitchFamily="34" charset="0"/>
                <a:ea typeface="Calibri" panose="020F0502020204030204" pitchFamily="34" charset="0"/>
                <a:cs typeface="Arial" panose="020B0604020202020204" pitchFamily="34" charset="0"/>
              </a:rPr>
              <a:t>mobilise</a:t>
            </a:r>
            <a:r>
              <a:rPr lang="en-US" sz="1800" dirty="0">
                <a:effectLst/>
                <a:latin typeface="Calibri" panose="020F0502020204030204" pitchFamily="34" charset="0"/>
                <a:ea typeface="Calibri" panose="020F0502020204030204" pitchFamily="34" charset="0"/>
                <a:cs typeface="Arial" panose="020B0604020202020204" pitchFamily="34" charset="0"/>
              </a:rPr>
              <a:t> capital at scale through aligning policy objectives with returns to capital.</a:t>
            </a:r>
            <a:endParaRPr lang="en-ZA" sz="1800" dirty="0">
              <a:effectLst/>
              <a:latin typeface="Calibri" panose="020F0502020204030204" pitchFamily="34" charset="0"/>
              <a:ea typeface="Calibri" panose="020F0502020204030204" pitchFamily="34" charset="0"/>
              <a:cs typeface="Arial" panose="020B0604020202020204" pitchFamily="34" charset="0"/>
            </a:endParaRPr>
          </a:p>
          <a:p>
            <a:endParaRPr lang="en-ZA" dirty="0"/>
          </a:p>
        </p:txBody>
      </p:sp>
      <p:sp>
        <p:nvSpPr>
          <p:cNvPr id="4" name="Slide Number Placeholder 3"/>
          <p:cNvSpPr>
            <a:spLocks noGrp="1"/>
          </p:cNvSpPr>
          <p:nvPr>
            <p:ph type="sldNum" sz="quarter" idx="5"/>
          </p:nvPr>
        </p:nvSpPr>
        <p:spPr/>
        <p:txBody>
          <a:bodyPr/>
          <a:lstStyle/>
          <a:p>
            <a:fld id="{86866C3D-A74B-4B66-A957-FC6D4CB1D4B9}" type="slidenum">
              <a:rPr lang="en-ZA" smtClean="0"/>
              <a:pPr/>
              <a:t>13</a:t>
            </a:fld>
            <a:endParaRPr lang="en-ZA"/>
          </a:p>
        </p:txBody>
      </p:sp>
    </p:spTree>
    <p:extLst>
      <p:ext uri="{BB962C8B-B14F-4D97-AF65-F5344CB8AC3E}">
        <p14:creationId xmlns:p14="http://schemas.microsoft.com/office/powerpoint/2010/main" xmlns="" val="28900797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0A181D92-B206-4F8E-9B80-37F07AFEB579}" type="slidenum">
              <a:rPr lang="en-ZA" smtClean="0"/>
              <a:pPr/>
              <a:t>16</a:t>
            </a:fld>
            <a:endParaRPr lang="en-ZA"/>
          </a:p>
        </p:txBody>
      </p:sp>
    </p:spTree>
    <p:extLst>
      <p:ext uri="{BB962C8B-B14F-4D97-AF65-F5344CB8AC3E}">
        <p14:creationId xmlns:p14="http://schemas.microsoft.com/office/powerpoint/2010/main" xmlns="" val="10819867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0A181D92-B206-4F8E-9B80-37F07AFEB579}" type="slidenum">
              <a:rPr lang="en-ZA" smtClean="0"/>
              <a:pPr/>
              <a:t>17</a:t>
            </a:fld>
            <a:endParaRPr lang="en-ZA" dirty="0"/>
          </a:p>
        </p:txBody>
      </p:sp>
    </p:spTree>
    <p:extLst>
      <p:ext uri="{BB962C8B-B14F-4D97-AF65-F5344CB8AC3E}">
        <p14:creationId xmlns:p14="http://schemas.microsoft.com/office/powerpoint/2010/main" xmlns="" val="335396650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23003B6-7A36-40F7-9314-15B699CE24B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ZA"/>
          </a:p>
        </p:txBody>
      </p:sp>
      <p:sp>
        <p:nvSpPr>
          <p:cNvPr id="3" name="Subtitle 2">
            <a:extLst>
              <a:ext uri="{FF2B5EF4-FFF2-40B4-BE49-F238E27FC236}">
                <a16:creationId xmlns:a16="http://schemas.microsoft.com/office/drawing/2014/main" xmlns="" id="{B28159D2-38FD-4903-9FD0-5FCC4743DF3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a:p>
        </p:txBody>
      </p:sp>
      <p:sp>
        <p:nvSpPr>
          <p:cNvPr id="4" name="Date Placeholder 3">
            <a:extLst>
              <a:ext uri="{FF2B5EF4-FFF2-40B4-BE49-F238E27FC236}">
                <a16:creationId xmlns:a16="http://schemas.microsoft.com/office/drawing/2014/main" xmlns="" id="{39C6FE51-9E00-42F2-95DB-AE96F7261117}"/>
              </a:ext>
            </a:extLst>
          </p:cNvPr>
          <p:cNvSpPr>
            <a:spLocks noGrp="1"/>
          </p:cNvSpPr>
          <p:nvPr>
            <p:ph type="dt" sz="half" idx="10"/>
          </p:nvPr>
        </p:nvSpPr>
        <p:spPr/>
        <p:txBody>
          <a:bodyPr/>
          <a:lstStyle/>
          <a:p>
            <a:fld id="{B61BEF0D-F0BB-DE4B-95CE-6DB70DBA9567}" type="datetimeFigureOut">
              <a:rPr lang="en-US" smtClean="0"/>
              <a:pPr/>
              <a:t>1/31/2023</a:t>
            </a:fld>
            <a:endParaRPr lang="en-US" dirty="0"/>
          </a:p>
        </p:txBody>
      </p:sp>
      <p:sp>
        <p:nvSpPr>
          <p:cNvPr id="5" name="Footer Placeholder 4">
            <a:extLst>
              <a:ext uri="{FF2B5EF4-FFF2-40B4-BE49-F238E27FC236}">
                <a16:creationId xmlns:a16="http://schemas.microsoft.com/office/drawing/2014/main" xmlns="" id="{BABFD461-CE82-467B-A8FF-9760C56AEFA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1E3AA15F-2256-4F2F-8944-44AE03635A60}"/>
              </a:ext>
            </a:extLst>
          </p:cNvPr>
          <p:cNvSpPr>
            <a:spLocks noGrp="1"/>
          </p:cNvSpPr>
          <p:nvPr>
            <p:ph type="sldNum" sz="quarter" idx="12"/>
          </p:nvPr>
        </p:nvSpPr>
        <p:spPr/>
        <p:txBody>
          <a:bodyPr/>
          <a:lstStyle/>
          <a:p>
            <a:fld id="{D57F1E4F-1CFF-5643-939E-217C01CDF565}" type="slidenum">
              <a:rPr lang="en-US" smtClean="0"/>
              <a:pPr/>
              <a:t>‹#›</a:t>
            </a:fld>
            <a:endParaRPr lang="en-US" dirty="0"/>
          </a:p>
        </p:txBody>
      </p:sp>
      <p:grpSp>
        <p:nvGrpSpPr>
          <p:cNvPr id="7" name="Group 6">
            <a:extLst>
              <a:ext uri="{FF2B5EF4-FFF2-40B4-BE49-F238E27FC236}">
                <a16:creationId xmlns:a16="http://schemas.microsoft.com/office/drawing/2014/main" xmlns="" id="{6CCFD021-0DEA-4FBB-B221-7B2C1F6401CF}"/>
              </a:ext>
            </a:extLst>
          </p:cNvPr>
          <p:cNvGrpSpPr/>
          <p:nvPr userDrawn="1"/>
        </p:nvGrpSpPr>
        <p:grpSpPr>
          <a:xfrm>
            <a:off x="-12827" y="-8468"/>
            <a:ext cx="12475019" cy="6866468"/>
            <a:chOff x="-47894" y="-213992"/>
            <a:chExt cx="12475019" cy="7071992"/>
          </a:xfrm>
        </p:grpSpPr>
        <p:cxnSp>
          <p:nvCxnSpPr>
            <p:cNvPr id="8" name="Straight Connector 7">
              <a:extLst>
                <a:ext uri="{FF2B5EF4-FFF2-40B4-BE49-F238E27FC236}">
                  <a16:creationId xmlns:a16="http://schemas.microsoft.com/office/drawing/2014/main" xmlns="" id="{1C155697-7247-4B51-8238-398B3173CDAF}"/>
                </a:ext>
              </a:extLst>
            </p:cNvPr>
            <p:cNvCxnSpPr/>
            <p:nvPr/>
          </p:nvCxnSpPr>
          <p:spPr>
            <a:xfrm>
              <a:off x="10838265" y="-213991"/>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xmlns="" id="{E0C9C09B-5E41-417C-B8E5-25B16DF54645}"/>
                </a:ext>
              </a:extLst>
            </p:cNvPr>
            <p:cNvCxnSpPr>
              <a:cxnSpLocks/>
            </p:cNvCxnSpPr>
            <p:nvPr/>
          </p:nvCxnSpPr>
          <p:spPr>
            <a:xfrm flipH="1">
              <a:off x="10342389" y="5659048"/>
              <a:ext cx="2084736" cy="1182524"/>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0" name="Rectangle 27">
              <a:extLst>
                <a:ext uri="{FF2B5EF4-FFF2-40B4-BE49-F238E27FC236}">
                  <a16:creationId xmlns:a16="http://schemas.microsoft.com/office/drawing/2014/main" xmlns="" id="{FD59F8C9-E0FD-4D46-A2EE-EA2EF3102465}"/>
                </a:ext>
              </a:extLst>
            </p:cNvPr>
            <p:cNvSpPr/>
            <p:nvPr/>
          </p:nvSpPr>
          <p:spPr>
            <a:xfrm>
              <a:off x="10960158" y="-205271"/>
              <a:ext cx="1219199" cy="7063271"/>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28">
              <a:extLst>
                <a:ext uri="{FF2B5EF4-FFF2-40B4-BE49-F238E27FC236}">
                  <a16:creationId xmlns:a16="http://schemas.microsoft.com/office/drawing/2014/main" xmlns="" id="{1352FCA9-6AE7-4470-9514-35A015BD9DE9}"/>
                </a:ext>
              </a:extLst>
            </p:cNvPr>
            <p:cNvSpPr/>
            <p:nvPr/>
          </p:nvSpPr>
          <p:spPr>
            <a:xfrm>
              <a:off x="11421101" y="-8467"/>
              <a:ext cx="767723"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Isosceles Triangle 11">
              <a:extLst>
                <a:ext uri="{FF2B5EF4-FFF2-40B4-BE49-F238E27FC236}">
                  <a16:creationId xmlns:a16="http://schemas.microsoft.com/office/drawing/2014/main" xmlns="" id="{963DAB08-07D4-4E46-B8BF-D2C5E0018D13}"/>
                </a:ext>
              </a:extLst>
            </p:cNvPr>
            <p:cNvSpPr/>
            <p:nvPr/>
          </p:nvSpPr>
          <p:spPr>
            <a:xfrm>
              <a:off x="11431209" y="3589867"/>
              <a:ext cx="674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xmlns="" id="{78BC1B6A-5A9B-4FFB-9850-38987108BB06}"/>
                </a:ext>
              </a:extLst>
            </p:cNvPr>
            <p:cNvSpPr/>
            <p:nvPr/>
          </p:nvSpPr>
          <p:spPr>
            <a:xfrm rot="10800000">
              <a:off x="-47894" y="-213992"/>
              <a:ext cx="203743" cy="6858000"/>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pic>
        <p:nvPicPr>
          <p:cNvPr id="14" name="Picture 13" descr="Logo, company name&#10;&#10;Description automatically generated">
            <a:extLst>
              <a:ext uri="{FF2B5EF4-FFF2-40B4-BE49-F238E27FC236}">
                <a16:creationId xmlns:a16="http://schemas.microsoft.com/office/drawing/2014/main" xmlns="" id="{68B1C62E-83C7-43F2-9963-995060D24485}"/>
              </a:ext>
            </a:extLst>
          </p:cNvPr>
          <p:cNvPicPr>
            <a:picLocks noChangeAspect="1"/>
          </p:cNvPicPr>
          <p:nvPr userDrawn="1"/>
        </p:nvPicPr>
        <p:blipFill>
          <a:blip r:embed="rId2"/>
          <a:stretch>
            <a:fillRect/>
          </a:stretch>
        </p:blipFill>
        <p:spPr>
          <a:xfrm>
            <a:off x="3514910" y="101735"/>
            <a:ext cx="3751249" cy="2713113"/>
          </a:xfrm>
          <a:prstGeom prst="rect">
            <a:avLst/>
          </a:prstGeom>
        </p:spPr>
      </p:pic>
    </p:spTree>
    <p:extLst>
      <p:ext uri="{BB962C8B-B14F-4D97-AF65-F5344CB8AC3E}">
        <p14:creationId xmlns:p14="http://schemas.microsoft.com/office/powerpoint/2010/main" xmlns="" val="2725435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C368E03-198F-4C41-A3EE-17495481ADDC}"/>
              </a:ext>
            </a:extLst>
          </p:cNvPr>
          <p:cNvSpPr>
            <a:spLocks noGrp="1"/>
          </p:cNvSpPr>
          <p:nvPr>
            <p:ph type="title"/>
          </p:nvPr>
        </p:nvSpPr>
        <p:spPr/>
        <p:txBody>
          <a:bodyPr/>
          <a:lstStyle/>
          <a:p>
            <a:r>
              <a:rPr lang="en-US"/>
              <a:t>Click to edit Master title style</a:t>
            </a:r>
            <a:endParaRPr lang="en-ZA"/>
          </a:p>
        </p:txBody>
      </p:sp>
      <p:sp>
        <p:nvSpPr>
          <p:cNvPr id="3" name="Vertical Text Placeholder 2">
            <a:extLst>
              <a:ext uri="{FF2B5EF4-FFF2-40B4-BE49-F238E27FC236}">
                <a16:creationId xmlns:a16="http://schemas.microsoft.com/office/drawing/2014/main" xmlns="" id="{8AA31108-FFD6-4C7A-B6FF-FE225329BEF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xmlns="" id="{05116634-5F2D-48A4-A68E-F7E36A461BA2}"/>
              </a:ext>
            </a:extLst>
          </p:cNvPr>
          <p:cNvSpPr>
            <a:spLocks noGrp="1"/>
          </p:cNvSpPr>
          <p:nvPr>
            <p:ph type="dt" sz="half" idx="10"/>
          </p:nvPr>
        </p:nvSpPr>
        <p:spPr/>
        <p:txBody>
          <a:bodyPr/>
          <a:lstStyle/>
          <a:p>
            <a:fld id="{55C6B4A9-1611-4792-9094-5F34BCA07E0B}" type="datetimeFigureOut">
              <a:rPr lang="en-US" smtClean="0"/>
              <a:pPr/>
              <a:t>1/31/2023</a:t>
            </a:fld>
            <a:endParaRPr lang="en-US" dirty="0"/>
          </a:p>
        </p:txBody>
      </p:sp>
      <p:sp>
        <p:nvSpPr>
          <p:cNvPr id="5" name="Footer Placeholder 4">
            <a:extLst>
              <a:ext uri="{FF2B5EF4-FFF2-40B4-BE49-F238E27FC236}">
                <a16:creationId xmlns:a16="http://schemas.microsoft.com/office/drawing/2014/main" xmlns="" id="{245ABA83-2C38-4FC9-A240-9D42C9DB6B3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1D43DF2B-7F4F-4475-9B1E-2AD916BFC89A}"/>
              </a:ext>
            </a:extLst>
          </p:cNvPr>
          <p:cNvSpPr>
            <a:spLocks noGrp="1"/>
          </p:cNvSpPr>
          <p:nvPr>
            <p:ph type="sldNum" sz="quarter" idx="12"/>
          </p:nvPr>
        </p:nvSpPr>
        <p:spPr/>
        <p:txBody>
          <a:bodyPr/>
          <a:lstStyle/>
          <a:p>
            <a:fld id="{89333C77-0158-454C-844F-B7AB9BD7DAD4}" type="slidenum">
              <a:rPr lang="en-US" smtClean="0"/>
              <a:pPr/>
              <a:t>‹#›</a:t>
            </a:fld>
            <a:endParaRPr lang="en-US" dirty="0"/>
          </a:p>
        </p:txBody>
      </p:sp>
    </p:spTree>
    <p:extLst>
      <p:ext uri="{BB962C8B-B14F-4D97-AF65-F5344CB8AC3E}">
        <p14:creationId xmlns:p14="http://schemas.microsoft.com/office/powerpoint/2010/main" xmlns="" val="11135137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04A1F10A-3FEB-4ED7-B333-34FABF141F4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ZA"/>
          </a:p>
        </p:txBody>
      </p:sp>
      <p:sp>
        <p:nvSpPr>
          <p:cNvPr id="3" name="Vertical Text Placeholder 2">
            <a:extLst>
              <a:ext uri="{FF2B5EF4-FFF2-40B4-BE49-F238E27FC236}">
                <a16:creationId xmlns:a16="http://schemas.microsoft.com/office/drawing/2014/main" xmlns="" id="{933F419C-F9EC-4130-BCEC-18008A50155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xmlns="" id="{76E0FB22-BB0F-4E12-AC3C-D616FAEC4B95}"/>
              </a:ext>
            </a:extLst>
          </p:cNvPr>
          <p:cNvSpPr>
            <a:spLocks noGrp="1"/>
          </p:cNvSpPr>
          <p:nvPr>
            <p:ph type="dt" sz="half" idx="10"/>
          </p:nvPr>
        </p:nvSpPr>
        <p:spPr/>
        <p:txBody>
          <a:bodyPr/>
          <a:lstStyle/>
          <a:p>
            <a:fld id="{B61BEF0D-F0BB-DE4B-95CE-6DB70DBA9567}" type="datetimeFigureOut">
              <a:rPr lang="en-US" smtClean="0"/>
              <a:pPr/>
              <a:t>1/31/2023</a:t>
            </a:fld>
            <a:endParaRPr lang="en-US" dirty="0"/>
          </a:p>
        </p:txBody>
      </p:sp>
      <p:sp>
        <p:nvSpPr>
          <p:cNvPr id="5" name="Footer Placeholder 4">
            <a:extLst>
              <a:ext uri="{FF2B5EF4-FFF2-40B4-BE49-F238E27FC236}">
                <a16:creationId xmlns:a16="http://schemas.microsoft.com/office/drawing/2014/main" xmlns="" id="{9D6E9CBE-7721-442A-BE71-5AD14CDE924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F9E8E70B-728C-4DF3-8B30-13CC9E511F9C}"/>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41550810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0556282-CDFF-4804-B8B4-943139CEE86D}"/>
              </a:ext>
            </a:extLst>
          </p:cNvPr>
          <p:cNvSpPr>
            <a:spLocks noGrp="1"/>
          </p:cNvSpPr>
          <p:nvPr>
            <p:ph type="title"/>
          </p:nvPr>
        </p:nvSpPr>
        <p:spPr/>
        <p:txBody>
          <a:bodyPr/>
          <a:lstStyle/>
          <a:p>
            <a:r>
              <a:rPr lang="en-US"/>
              <a:t>Click to edit Master title style</a:t>
            </a:r>
            <a:endParaRPr lang="en-ZA"/>
          </a:p>
        </p:txBody>
      </p:sp>
      <p:sp>
        <p:nvSpPr>
          <p:cNvPr id="3" name="Date Placeholder 2">
            <a:extLst>
              <a:ext uri="{FF2B5EF4-FFF2-40B4-BE49-F238E27FC236}">
                <a16:creationId xmlns:a16="http://schemas.microsoft.com/office/drawing/2014/main" xmlns="" id="{FA4AA2AF-D976-402D-B7B2-995D24A77E16}"/>
              </a:ext>
            </a:extLst>
          </p:cNvPr>
          <p:cNvSpPr>
            <a:spLocks noGrp="1"/>
          </p:cNvSpPr>
          <p:nvPr>
            <p:ph type="dt" sz="half" idx="10"/>
          </p:nvPr>
        </p:nvSpPr>
        <p:spPr/>
        <p:txBody>
          <a:bodyPr/>
          <a:lstStyle/>
          <a:p>
            <a:fld id="{B61BEF0D-F0BB-DE4B-95CE-6DB70DBA9567}" type="datetimeFigureOut">
              <a:rPr lang="en-US" smtClean="0"/>
              <a:pPr/>
              <a:t>1/31/2023</a:t>
            </a:fld>
            <a:endParaRPr lang="en-US" dirty="0"/>
          </a:p>
        </p:txBody>
      </p:sp>
      <p:sp>
        <p:nvSpPr>
          <p:cNvPr id="4" name="Footer Placeholder 3">
            <a:extLst>
              <a:ext uri="{FF2B5EF4-FFF2-40B4-BE49-F238E27FC236}">
                <a16:creationId xmlns:a16="http://schemas.microsoft.com/office/drawing/2014/main" xmlns="" id="{7D2BA589-2BAF-4833-B225-506412179B1C}"/>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xmlns="" id="{2EE230A6-FF3B-402A-ACC1-53BBE2087B39}"/>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6351363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F0878B1-A3EA-42B5-ACFE-994419D5E73F}"/>
              </a:ext>
            </a:extLst>
          </p:cNvPr>
          <p:cNvSpPr>
            <a:spLocks noGrp="1"/>
          </p:cNvSpPr>
          <p:nvPr>
            <p:ph type="title"/>
          </p:nvPr>
        </p:nvSpPr>
        <p:spPr/>
        <p:txBody>
          <a:bodyPr/>
          <a:lstStyle/>
          <a:p>
            <a:r>
              <a:rPr lang="en-US"/>
              <a:t>Click to edit Master title style</a:t>
            </a:r>
            <a:endParaRPr lang="en-ZA"/>
          </a:p>
        </p:txBody>
      </p:sp>
      <p:sp>
        <p:nvSpPr>
          <p:cNvPr id="3" name="Date Placeholder 2">
            <a:extLst>
              <a:ext uri="{FF2B5EF4-FFF2-40B4-BE49-F238E27FC236}">
                <a16:creationId xmlns:a16="http://schemas.microsoft.com/office/drawing/2014/main" xmlns="" id="{EDCB5AFB-11B7-4D99-9F73-E94DE4FF8E67}"/>
              </a:ext>
            </a:extLst>
          </p:cNvPr>
          <p:cNvSpPr>
            <a:spLocks noGrp="1"/>
          </p:cNvSpPr>
          <p:nvPr>
            <p:ph type="dt" sz="half" idx="10"/>
          </p:nvPr>
        </p:nvSpPr>
        <p:spPr/>
        <p:txBody>
          <a:bodyPr/>
          <a:lstStyle/>
          <a:p>
            <a:fld id="{B61BEF0D-F0BB-DE4B-95CE-6DB70DBA9567}" type="datetimeFigureOut">
              <a:rPr lang="en-US" smtClean="0"/>
              <a:pPr/>
              <a:t>1/31/2023</a:t>
            </a:fld>
            <a:endParaRPr lang="en-US" dirty="0"/>
          </a:p>
        </p:txBody>
      </p:sp>
      <p:sp>
        <p:nvSpPr>
          <p:cNvPr id="4" name="Footer Placeholder 3">
            <a:extLst>
              <a:ext uri="{FF2B5EF4-FFF2-40B4-BE49-F238E27FC236}">
                <a16:creationId xmlns:a16="http://schemas.microsoft.com/office/drawing/2014/main" xmlns="" id="{E6BF6FF6-F382-482E-87EE-9684E1596682}"/>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xmlns="" id="{A53597A7-E8F4-4C1D-9824-518C719D0055}"/>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37511465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263521"/>
            <a:ext cx="10515600" cy="769406"/>
          </a:xfrm>
        </p:spPr>
        <p:txBody>
          <a:bodyPr/>
          <a:lstStyle/>
          <a:p>
            <a:r>
              <a:rPr lang="en-US" dirty="0"/>
              <a:t>Click to edit Master title style</a:t>
            </a:r>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02E58E2-2D1D-4B92-8775-DF13D0E2277D}" type="datetimeFigureOut">
              <a:rPr lang="en-ZA" smtClean="0"/>
              <a:pPr/>
              <a:t>2023/01/31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76E3F3A5-A24E-4B90-BE59-08D28E2C2BE9}" type="slidenum">
              <a:rPr lang="en-ZA" smtClean="0"/>
              <a:pPr/>
              <a:t>‹#›</a:t>
            </a:fld>
            <a:endParaRPr lang="en-ZA"/>
          </a:p>
        </p:txBody>
      </p:sp>
      <p:sp>
        <p:nvSpPr>
          <p:cNvPr id="10" name="Text Placeholder 9"/>
          <p:cNvSpPr>
            <a:spLocks noGrp="1"/>
          </p:cNvSpPr>
          <p:nvPr>
            <p:ph type="body" sz="quarter" idx="13"/>
          </p:nvPr>
        </p:nvSpPr>
        <p:spPr>
          <a:xfrm>
            <a:off x="838201" y="796555"/>
            <a:ext cx="10543116" cy="321203"/>
          </a:xfrm>
        </p:spPr>
        <p:txBody>
          <a:bodyPr>
            <a:normAutofit/>
          </a:bodyPr>
          <a:lstStyle>
            <a:lvl1pPr>
              <a:defRPr sz="1800">
                <a:solidFill>
                  <a:schemeClr val="tx1"/>
                </a:solidFill>
              </a:defRPr>
            </a:lvl1pPr>
          </a:lstStyle>
          <a:p>
            <a:pPr lvl="0"/>
            <a:r>
              <a:rPr lang="en-US" dirty="0"/>
              <a:t>Click to edit Master text</a:t>
            </a:r>
            <a:endParaRPr lang="en-ZA" dirty="0"/>
          </a:p>
        </p:txBody>
      </p:sp>
    </p:spTree>
    <p:extLst>
      <p:ext uri="{BB962C8B-B14F-4D97-AF65-F5344CB8AC3E}">
        <p14:creationId xmlns:p14="http://schemas.microsoft.com/office/powerpoint/2010/main" xmlns="" val="31596829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Default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762371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 val="2914985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32AD0B5-1751-4683-85B8-7A0C9A70E272}"/>
              </a:ext>
            </a:extLst>
          </p:cNvPr>
          <p:cNvSpPr>
            <a:spLocks noGrp="1"/>
          </p:cNvSpPr>
          <p:nvPr>
            <p:ph type="title"/>
          </p:nvPr>
        </p:nvSpPr>
        <p:spPr>
          <a:xfrm>
            <a:off x="838200" y="365125"/>
            <a:ext cx="9977392" cy="1325563"/>
          </a:xfrm>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xmlns="" id="{CCE485EF-BB50-45CB-BCB6-754C0C8BB5E4}"/>
              </a:ext>
            </a:extLst>
          </p:cNvPr>
          <p:cNvSpPr>
            <a:spLocks noGrp="1"/>
          </p:cNvSpPr>
          <p:nvPr>
            <p:ph idx="1"/>
          </p:nvPr>
        </p:nvSpPr>
        <p:spPr>
          <a:xfrm>
            <a:off x="852461" y="1959266"/>
            <a:ext cx="9963131"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xmlns="" id="{E583E6C2-C973-405E-A504-428F0E7A038B}"/>
              </a:ext>
            </a:extLst>
          </p:cNvPr>
          <p:cNvSpPr>
            <a:spLocks noGrp="1"/>
          </p:cNvSpPr>
          <p:nvPr>
            <p:ph type="dt" sz="half" idx="10"/>
          </p:nvPr>
        </p:nvSpPr>
        <p:spPr/>
        <p:txBody>
          <a:bodyPr/>
          <a:lstStyle/>
          <a:p>
            <a:fld id="{B61BEF0D-F0BB-DE4B-95CE-6DB70DBA9567}" type="datetimeFigureOut">
              <a:rPr lang="en-US" smtClean="0"/>
              <a:pPr/>
              <a:t>1/31/2023</a:t>
            </a:fld>
            <a:endParaRPr lang="en-US" dirty="0"/>
          </a:p>
        </p:txBody>
      </p:sp>
      <p:sp>
        <p:nvSpPr>
          <p:cNvPr id="5" name="Footer Placeholder 4">
            <a:extLst>
              <a:ext uri="{FF2B5EF4-FFF2-40B4-BE49-F238E27FC236}">
                <a16:creationId xmlns:a16="http://schemas.microsoft.com/office/drawing/2014/main" xmlns="" id="{DD0AAE81-7910-42C9-9993-D7EF5D48661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B5E7A7A6-6841-4B52-98F3-2A36C5FEF8AA}"/>
              </a:ext>
            </a:extLst>
          </p:cNvPr>
          <p:cNvSpPr>
            <a:spLocks noGrp="1"/>
          </p:cNvSpPr>
          <p:nvPr>
            <p:ph type="sldNum" sz="quarter" idx="12"/>
          </p:nvPr>
        </p:nvSpPr>
        <p:spPr>
          <a:xfrm>
            <a:off x="7014760" y="6404688"/>
            <a:ext cx="2743200" cy="365125"/>
          </a:xfrm>
        </p:spPr>
        <p:txBody>
          <a:bodyPr/>
          <a:lstStyle/>
          <a:p>
            <a:fld id="{D57F1E4F-1CFF-5643-939E-217C01CDF565}" type="slidenum">
              <a:rPr lang="en-US" smtClean="0"/>
              <a:pPr/>
              <a:t>‹#›</a:t>
            </a:fld>
            <a:endParaRPr lang="en-US" dirty="0"/>
          </a:p>
        </p:txBody>
      </p:sp>
      <p:grpSp>
        <p:nvGrpSpPr>
          <p:cNvPr id="7" name="Group 6">
            <a:extLst>
              <a:ext uri="{FF2B5EF4-FFF2-40B4-BE49-F238E27FC236}">
                <a16:creationId xmlns:a16="http://schemas.microsoft.com/office/drawing/2014/main" xmlns="" id="{0ADCCB1F-AB2E-4623-A2DC-28DF79E0D99E}"/>
              </a:ext>
            </a:extLst>
          </p:cNvPr>
          <p:cNvGrpSpPr/>
          <p:nvPr userDrawn="1"/>
        </p:nvGrpSpPr>
        <p:grpSpPr>
          <a:xfrm>
            <a:off x="-23320" y="0"/>
            <a:ext cx="12475020" cy="6857999"/>
            <a:chOff x="-47895" y="-1883212"/>
            <a:chExt cx="12475020" cy="8741212"/>
          </a:xfrm>
        </p:grpSpPr>
        <p:cxnSp>
          <p:nvCxnSpPr>
            <p:cNvPr id="8" name="Straight Connector 7">
              <a:extLst>
                <a:ext uri="{FF2B5EF4-FFF2-40B4-BE49-F238E27FC236}">
                  <a16:creationId xmlns:a16="http://schemas.microsoft.com/office/drawing/2014/main" xmlns="" id="{A4CD05B8-F3F2-4332-AF24-7611A2B6C1AE}"/>
                </a:ext>
              </a:extLst>
            </p:cNvPr>
            <p:cNvCxnSpPr>
              <a:cxnSpLocks/>
            </p:cNvCxnSpPr>
            <p:nvPr/>
          </p:nvCxnSpPr>
          <p:spPr>
            <a:xfrm>
              <a:off x="10104088" y="-1883212"/>
              <a:ext cx="1953377" cy="8527222"/>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xmlns="" id="{1B1044B8-675F-417D-AD70-B34B2D7B6790}"/>
                </a:ext>
              </a:extLst>
            </p:cNvPr>
            <p:cNvCxnSpPr>
              <a:cxnSpLocks/>
            </p:cNvCxnSpPr>
            <p:nvPr/>
          </p:nvCxnSpPr>
          <p:spPr>
            <a:xfrm flipH="1">
              <a:off x="10342389" y="5659048"/>
              <a:ext cx="2084736" cy="1182524"/>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0" name="Rectangle 27">
              <a:extLst>
                <a:ext uri="{FF2B5EF4-FFF2-40B4-BE49-F238E27FC236}">
                  <a16:creationId xmlns:a16="http://schemas.microsoft.com/office/drawing/2014/main" xmlns="" id="{3C11D247-1E36-4498-A2A5-DD741A1844A8}"/>
                </a:ext>
              </a:extLst>
            </p:cNvPr>
            <p:cNvSpPr/>
            <p:nvPr/>
          </p:nvSpPr>
          <p:spPr>
            <a:xfrm>
              <a:off x="10517835" y="-902951"/>
              <a:ext cx="1629261" cy="7721321"/>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28">
              <a:extLst>
                <a:ext uri="{FF2B5EF4-FFF2-40B4-BE49-F238E27FC236}">
                  <a16:creationId xmlns:a16="http://schemas.microsoft.com/office/drawing/2014/main" xmlns="" id="{EDD86292-A0A8-468A-A660-DDAA43CCC686}"/>
                </a:ext>
              </a:extLst>
            </p:cNvPr>
            <p:cNvSpPr/>
            <p:nvPr/>
          </p:nvSpPr>
          <p:spPr>
            <a:xfrm>
              <a:off x="11708648" y="-8466"/>
              <a:ext cx="480176" cy="6866466"/>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Isosceles Triangle 11">
              <a:extLst>
                <a:ext uri="{FF2B5EF4-FFF2-40B4-BE49-F238E27FC236}">
                  <a16:creationId xmlns:a16="http://schemas.microsoft.com/office/drawing/2014/main" xmlns="" id="{0AA168D0-6ED9-480A-9C2B-B285A3A2BD5A}"/>
                </a:ext>
              </a:extLst>
            </p:cNvPr>
            <p:cNvSpPr/>
            <p:nvPr/>
          </p:nvSpPr>
          <p:spPr>
            <a:xfrm>
              <a:off x="11666488" y="3589867"/>
              <a:ext cx="438880"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xmlns="" id="{5D3FA022-0229-4874-B5E7-AD66F1518CA5}"/>
                </a:ext>
              </a:extLst>
            </p:cNvPr>
            <p:cNvSpPr/>
            <p:nvPr/>
          </p:nvSpPr>
          <p:spPr>
            <a:xfrm rot="10800000">
              <a:off x="-47895" y="-1883212"/>
              <a:ext cx="266776" cy="8527221"/>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pic>
        <p:nvPicPr>
          <p:cNvPr id="14" name="Picture 13" descr="Logo, company name&#10;&#10;Description automatically generated">
            <a:extLst>
              <a:ext uri="{FF2B5EF4-FFF2-40B4-BE49-F238E27FC236}">
                <a16:creationId xmlns:a16="http://schemas.microsoft.com/office/drawing/2014/main" xmlns="" id="{B117759C-C727-4BEA-A041-E9EF914D177A}"/>
              </a:ext>
            </a:extLst>
          </p:cNvPr>
          <p:cNvPicPr>
            <a:picLocks noChangeAspect="1"/>
          </p:cNvPicPr>
          <p:nvPr userDrawn="1"/>
        </p:nvPicPr>
        <p:blipFill rotWithShape="1">
          <a:blip r:embed="rId2"/>
          <a:srcRect l="26736" r="29504" b="39392"/>
          <a:stretch/>
        </p:blipFill>
        <p:spPr>
          <a:xfrm>
            <a:off x="10815592" y="6012106"/>
            <a:ext cx="854391" cy="855833"/>
          </a:xfrm>
          <a:prstGeom prst="rect">
            <a:avLst/>
          </a:prstGeom>
        </p:spPr>
      </p:pic>
      <p:pic>
        <p:nvPicPr>
          <p:cNvPr id="15" name="Picture 14" descr="Logo, company name&#10;&#10;Description automatically generated">
            <a:extLst>
              <a:ext uri="{FF2B5EF4-FFF2-40B4-BE49-F238E27FC236}">
                <a16:creationId xmlns:a16="http://schemas.microsoft.com/office/drawing/2014/main" xmlns="" id="{F71152D6-81AE-488E-A93B-0DC231297D34}"/>
              </a:ext>
            </a:extLst>
          </p:cNvPr>
          <p:cNvPicPr>
            <a:picLocks noChangeAspect="1"/>
          </p:cNvPicPr>
          <p:nvPr userDrawn="1"/>
        </p:nvPicPr>
        <p:blipFill rotWithShape="1">
          <a:blip r:embed="rId3"/>
          <a:srcRect l="7273" t="63482" r="4871" b="10736"/>
          <a:stretch/>
        </p:blipFill>
        <p:spPr>
          <a:xfrm>
            <a:off x="10679995" y="412302"/>
            <a:ext cx="1458673" cy="309594"/>
          </a:xfrm>
          <a:prstGeom prst="rect">
            <a:avLst/>
          </a:prstGeom>
        </p:spPr>
      </p:pic>
    </p:spTree>
    <p:extLst>
      <p:ext uri="{BB962C8B-B14F-4D97-AF65-F5344CB8AC3E}">
        <p14:creationId xmlns:p14="http://schemas.microsoft.com/office/powerpoint/2010/main" xmlns="" val="33251644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E66F980-7F82-4B3E-9F25-9CA0D281A600}"/>
              </a:ext>
            </a:extLst>
          </p:cNvPr>
          <p:cNvSpPr>
            <a:spLocks noGrp="1"/>
          </p:cNvSpPr>
          <p:nvPr>
            <p:ph type="title"/>
          </p:nvPr>
        </p:nvSpPr>
        <p:spPr>
          <a:xfrm>
            <a:off x="831850" y="1709738"/>
            <a:ext cx="10515600" cy="2852737"/>
          </a:xfrm>
        </p:spPr>
        <p:txBody>
          <a:bodyPr anchor="b"/>
          <a:lstStyle>
            <a:lvl1pPr>
              <a:defRPr sz="6000"/>
            </a:lvl1pPr>
          </a:lstStyle>
          <a:p>
            <a:r>
              <a:rPr lang="en-US" dirty="0"/>
              <a:t>Click to edit Master title style</a:t>
            </a:r>
            <a:endParaRPr lang="en-ZA" dirty="0"/>
          </a:p>
        </p:txBody>
      </p:sp>
      <p:sp>
        <p:nvSpPr>
          <p:cNvPr id="3" name="Text Placeholder 2">
            <a:extLst>
              <a:ext uri="{FF2B5EF4-FFF2-40B4-BE49-F238E27FC236}">
                <a16:creationId xmlns:a16="http://schemas.microsoft.com/office/drawing/2014/main" xmlns="" id="{A5789354-33AB-4C3C-B32B-D667748ABEA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xmlns="" id="{2A911CF2-F3F9-4458-9EFE-8445D4CB292C}"/>
              </a:ext>
            </a:extLst>
          </p:cNvPr>
          <p:cNvSpPr>
            <a:spLocks noGrp="1"/>
          </p:cNvSpPr>
          <p:nvPr>
            <p:ph type="dt" sz="half" idx="10"/>
          </p:nvPr>
        </p:nvSpPr>
        <p:spPr/>
        <p:txBody>
          <a:bodyPr/>
          <a:lstStyle/>
          <a:p>
            <a:fld id="{B61BEF0D-F0BB-DE4B-95CE-6DB70DBA9567}" type="datetimeFigureOut">
              <a:rPr lang="en-US" smtClean="0"/>
              <a:pPr/>
              <a:t>1/31/2023</a:t>
            </a:fld>
            <a:endParaRPr lang="en-US" dirty="0"/>
          </a:p>
        </p:txBody>
      </p:sp>
      <p:sp>
        <p:nvSpPr>
          <p:cNvPr id="5" name="Footer Placeholder 4">
            <a:extLst>
              <a:ext uri="{FF2B5EF4-FFF2-40B4-BE49-F238E27FC236}">
                <a16:creationId xmlns:a16="http://schemas.microsoft.com/office/drawing/2014/main" xmlns="" id="{312CE5B0-9BD8-4997-82E1-1950A310795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F9DBB7E9-2837-4CAA-A4DF-05AA0DC04058}"/>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981057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D2D930E-78A3-4F36-97AA-C0A0C7994C5B}"/>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xmlns="" id="{EA50E4D0-555D-4D42-A54E-9ABD5B1F787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a:extLst>
              <a:ext uri="{FF2B5EF4-FFF2-40B4-BE49-F238E27FC236}">
                <a16:creationId xmlns:a16="http://schemas.microsoft.com/office/drawing/2014/main" xmlns="" id="{B918B659-D1C3-4B87-B965-94A293CB866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a:extLst>
              <a:ext uri="{FF2B5EF4-FFF2-40B4-BE49-F238E27FC236}">
                <a16:creationId xmlns:a16="http://schemas.microsoft.com/office/drawing/2014/main" xmlns="" id="{533A272B-5470-4D2E-BC9F-69B176DA23FF}"/>
              </a:ext>
            </a:extLst>
          </p:cNvPr>
          <p:cNvSpPr>
            <a:spLocks noGrp="1"/>
          </p:cNvSpPr>
          <p:nvPr>
            <p:ph type="dt" sz="half" idx="10"/>
          </p:nvPr>
        </p:nvSpPr>
        <p:spPr/>
        <p:txBody>
          <a:bodyPr/>
          <a:lstStyle/>
          <a:p>
            <a:fld id="{EB712588-04B1-427B-82EE-E8DB90309F08}" type="datetimeFigureOut">
              <a:rPr lang="en-US" smtClean="0"/>
              <a:pPr/>
              <a:t>1/31/2023</a:t>
            </a:fld>
            <a:endParaRPr lang="en-US" dirty="0"/>
          </a:p>
        </p:txBody>
      </p:sp>
      <p:sp>
        <p:nvSpPr>
          <p:cNvPr id="6" name="Footer Placeholder 5">
            <a:extLst>
              <a:ext uri="{FF2B5EF4-FFF2-40B4-BE49-F238E27FC236}">
                <a16:creationId xmlns:a16="http://schemas.microsoft.com/office/drawing/2014/main" xmlns="" id="{F22C671E-46B2-4279-8BAB-5E4463CAD1B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3E0E3BCE-44E4-42DD-AE7C-BC0F30240C27}"/>
              </a:ext>
            </a:extLst>
          </p:cNvPr>
          <p:cNvSpPr>
            <a:spLocks noGrp="1"/>
          </p:cNvSpPr>
          <p:nvPr>
            <p:ph type="sldNum" sz="quarter" idx="12"/>
          </p:nvPr>
        </p:nvSpPr>
        <p:spPr/>
        <p:txBody>
          <a:bodyPr/>
          <a:lstStyle/>
          <a:p>
            <a:fld id="{6FF9F0C5-380F-41C2-899A-BAC0F0927E16}" type="slidenum">
              <a:rPr lang="en-US" smtClean="0"/>
              <a:pPr/>
              <a:t>‹#›</a:t>
            </a:fld>
            <a:endParaRPr lang="en-US" dirty="0"/>
          </a:p>
        </p:txBody>
      </p:sp>
    </p:spTree>
    <p:extLst>
      <p:ext uri="{BB962C8B-B14F-4D97-AF65-F5344CB8AC3E}">
        <p14:creationId xmlns:p14="http://schemas.microsoft.com/office/powerpoint/2010/main" xmlns="" val="1324640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EC76E4F-4310-4BB9-9BDC-8198D6D9FE18}"/>
              </a:ext>
            </a:extLst>
          </p:cNvPr>
          <p:cNvSpPr>
            <a:spLocks noGrp="1"/>
          </p:cNvSpPr>
          <p:nvPr>
            <p:ph type="title"/>
          </p:nvPr>
        </p:nvSpPr>
        <p:spPr>
          <a:xfrm>
            <a:off x="839788" y="365125"/>
            <a:ext cx="10515600" cy="1325563"/>
          </a:xfrm>
        </p:spPr>
        <p:txBody>
          <a:bodyPr/>
          <a:lstStyle/>
          <a:p>
            <a:r>
              <a:rPr lang="en-US"/>
              <a:t>Click to edit Master title style</a:t>
            </a:r>
            <a:endParaRPr lang="en-ZA"/>
          </a:p>
        </p:txBody>
      </p:sp>
      <p:sp>
        <p:nvSpPr>
          <p:cNvPr id="3" name="Text Placeholder 2">
            <a:extLst>
              <a:ext uri="{FF2B5EF4-FFF2-40B4-BE49-F238E27FC236}">
                <a16:creationId xmlns:a16="http://schemas.microsoft.com/office/drawing/2014/main" xmlns="" id="{1BF7B4A4-1222-4942-BF2A-74AE3D7054E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8E7FF6AF-7551-49F1-BC52-6BF2625001F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a:extLst>
              <a:ext uri="{FF2B5EF4-FFF2-40B4-BE49-F238E27FC236}">
                <a16:creationId xmlns:a16="http://schemas.microsoft.com/office/drawing/2014/main" xmlns="" id="{0EED6BEC-3C93-42F3-B5A5-109682EEF45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26099E4A-126D-4CC7-BB9D-B5BA3A67327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a:extLst>
              <a:ext uri="{FF2B5EF4-FFF2-40B4-BE49-F238E27FC236}">
                <a16:creationId xmlns:a16="http://schemas.microsoft.com/office/drawing/2014/main" xmlns="" id="{61F9B464-BAF0-4398-9C7E-BC70B5AC33B1}"/>
              </a:ext>
            </a:extLst>
          </p:cNvPr>
          <p:cNvSpPr>
            <a:spLocks noGrp="1"/>
          </p:cNvSpPr>
          <p:nvPr>
            <p:ph type="dt" sz="half" idx="10"/>
          </p:nvPr>
        </p:nvSpPr>
        <p:spPr/>
        <p:txBody>
          <a:bodyPr/>
          <a:lstStyle/>
          <a:p>
            <a:fld id="{B61BEF0D-F0BB-DE4B-95CE-6DB70DBA9567}" type="datetimeFigureOut">
              <a:rPr lang="en-US" smtClean="0"/>
              <a:pPr/>
              <a:t>1/31/2023</a:t>
            </a:fld>
            <a:endParaRPr lang="en-US" dirty="0"/>
          </a:p>
        </p:txBody>
      </p:sp>
      <p:sp>
        <p:nvSpPr>
          <p:cNvPr id="8" name="Footer Placeholder 7">
            <a:extLst>
              <a:ext uri="{FF2B5EF4-FFF2-40B4-BE49-F238E27FC236}">
                <a16:creationId xmlns:a16="http://schemas.microsoft.com/office/drawing/2014/main" xmlns="" id="{310FFBB7-0343-4F20-B179-0388EDC92C7D}"/>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xmlns="" id="{8321E90E-E61C-408B-96AD-55E3752BBCEC}"/>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331015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8D2E0EE-5ECB-4EE3-A36A-DC87046EC04A}"/>
              </a:ext>
            </a:extLst>
          </p:cNvPr>
          <p:cNvSpPr>
            <a:spLocks noGrp="1"/>
          </p:cNvSpPr>
          <p:nvPr>
            <p:ph type="title"/>
          </p:nvPr>
        </p:nvSpPr>
        <p:spPr/>
        <p:txBody>
          <a:bodyPr/>
          <a:lstStyle/>
          <a:p>
            <a:r>
              <a:rPr lang="en-US"/>
              <a:t>Click to edit Master title style</a:t>
            </a:r>
            <a:endParaRPr lang="en-ZA"/>
          </a:p>
        </p:txBody>
      </p:sp>
      <p:sp>
        <p:nvSpPr>
          <p:cNvPr id="3" name="Date Placeholder 2">
            <a:extLst>
              <a:ext uri="{FF2B5EF4-FFF2-40B4-BE49-F238E27FC236}">
                <a16:creationId xmlns:a16="http://schemas.microsoft.com/office/drawing/2014/main" xmlns="" id="{8ABB86AC-30F6-4C5C-B317-61E3E4E184AF}"/>
              </a:ext>
            </a:extLst>
          </p:cNvPr>
          <p:cNvSpPr>
            <a:spLocks noGrp="1"/>
          </p:cNvSpPr>
          <p:nvPr>
            <p:ph type="dt" sz="half" idx="10"/>
          </p:nvPr>
        </p:nvSpPr>
        <p:spPr/>
        <p:txBody>
          <a:bodyPr/>
          <a:lstStyle/>
          <a:p>
            <a:fld id="{B61BEF0D-F0BB-DE4B-95CE-6DB70DBA9567}" type="datetimeFigureOut">
              <a:rPr lang="en-US" smtClean="0"/>
              <a:pPr/>
              <a:t>1/31/2023</a:t>
            </a:fld>
            <a:endParaRPr lang="en-US" dirty="0"/>
          </a:p>
        </p:txBody>
      </p:sp>
      <p:sp>
        <p:nvSpPr>
          <p:cNvPr id="4" name="Footer Placeholder 3">
            <a:extLst>
              <a:ext uri="{FF2B5EF4-FFF2-40B4-BE49-F238E27FC236}">
                <a16:creationId xmlns:a16="http://schemas.microsoft.com/office/drawing/2014/main" xmlns="" id="{301AA271-C5E7-4AA0-B7C5-CAFFBBBA9859}"/>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xmlns="" id="{5F598A64-01C5-4982-9E18-98444E770FA0}"/>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4244601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75322674-5AA2-4E38-902B-A55A09A2D8B3}"/>
              </a:ext>
            </a:extLst>
          </p:cNvPr>
          <p:cNvSpPr>
            <a:spLocks noGrp="1"/>
          </p:cNvSpPr>
          <p:nvPr>
            <p:ph type="dt" sz="half" idx="10"/>
          </p:nvPr>
        </p:nvSpPr>
        <p:spPr/>
        <p:txBody>
          <a:bodyPr/>
          <a:lstStyle/>
          <a:p>
            <a:fld id="{B61BEF0D-F0BB-DE4B-95CE-6DB70DBA9567}" type="datetimeFigureOut">
              <a:rPr lang="en-US" smtClean="0"/>
              <a:pPr/>
              <a:t>1/31/2023</a:t>
            </a:fld>
            <a:endParaRPr lang="en-US" dirty="0"/>
          </a:p>
        </p:txBody>
      </p:sp>
      <p:sp>
        <p:nvSpPr>
          <p:cNvPr id="3" name="Footer Placeholder 2">
            <a:extLst>
              <a:ext uri="{FF2B5EF4-FFF2-40B4-BE49-F238E27FC236}">
                <a16:creationId xmlns:a16="http://schemas.microsoft.com/office/drawing/2014/main" xmlns="" id="{E3E87EEC-4020-4C51-B26C-0F772EACAFF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xmlns="" id="{BC4D92C7-2140-40BD-8479-54155A3538D7}"/>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6872865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0ADBC9D-C9BD-40B9-B390-CC3FF26D52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Content Placeholder 2">
            <a:extLst>
              <a:ext uri="{FF2B5EF4-FFF2-40B4-BE49-F238E27FC236}">
                <a16:creationId xmlns:a16="http://schemas.microsoft.com/office/drawing/2014/main" xmlns="" id="{115969C5-87E7-492D-AAD0-B140F64934B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a:extLst>
              <a:ext uri="{FF2B5EF4-FFF2-40B4-BE49-F238E27FC236}">
                <a16:creationId xmlns:a16="http://schemas.microsoft.com/office/drawing/2014/main" xmlns="" id="{F92C801A-78A0-4209-AAFC-6AB9BFE65A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86633A74-E984-44D9-B6AE-C80FEF018CB5}"/>
              </a:ext>
            </a:extLst>
          </p:cNvPr>
          <p:cNvSpPr>
            <a:spLocks noGrp="1"/>
          </p:cNvSpPr>
          <p:nvPr>
            <p:ph type="dt" sz="half" idx="10"/>
          </p:nvPr>
        </p:nvSpPr>
        <p:spPr/>
        <p:txBody>
          <a:bodyPr/>
          <a:lstStyle/>
          <a:p>
            <a:fld id="{42A54C80-263E-416B-A8E0-580EDEADCBDC}" type="datetimeFigureOut">
              <a:rPr lang="en-US" smtClean="0"/>
              <a:pPr/>
              <a:t>1/31/2023</a:t>
            </a:fld>
            <a:endParaRPr lang="en-US" dirty="0"/>
          </a:p>
        </p:txBody>
      </p:sp>
      <p:sp>
        <p:nvSpPr>
          <p:cNvPr id="6" name="Footer Placeholder 5">
            <a:extLst>
              <a:ext uri="{FF2B5EF4-FFF2-40B4-BE49-F238E27FC236}">
                <a16:creationId xmlns:a16="http://schemas.microsoft.com/office/drawing/2014/main" xmlns="" id="{8B411D4C-B6D7-4B4C-B317-6523B8758220}"/>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CE7CEC75-7811-4C42-B5C6-01A7C37ADE3C}"/>
              </a:ext>
            </a:extLst>
          </p:cNvPr>
          <p:cNvSpPr>
            <a:spLocks noGrp="1"/>
          </p:cNvSpPr>
          <p:nvPr>
            <p:ph type="sldNum" sz="quarter" idx="12"/>
          </p:nvPr>
        </p:nvSpPr>
        <p:spPr/>
        <p:txBody>
          <a:bodyPr/>
          <a:lstStyle/>
          <a:p>
            <a:fld id="{519954A3-9DFD-4C44-94BA-B95130A3BA1C}" type="slidenum">
              <a:rPr lang="en-US" smtClean="0"/>
              <a:pPr/>
              <a:t>‹#›</a:t>
            </a:fld>
            <a:endParaRPr lang="en-US" dirty="0"/>
          </a:p>
        </p:txBody>
      </p:sp>
    </p:spTree>
    <p:extLst>
      <p:ext uri="{BB962C8B-B14F-4D97-AF65-F5344CB8AC3E}">
        <p14:creationId xmlns:p14="http://schemas.microsoft.com/office/powerpoint/2010/main" xmlns="" val="40850461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21C4973-8928-4247-91DA-112DB80A7F6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Picture Placeholder 2">
            <a:extLst>
              <a:ext uri="{FF2B5EF4-FFF2-40B4-BE49-F238E27FC236}">
                <a16:creationId xmlns:a16="http://schemas.microsoft.com/office/drawing/2014/main" xmlns="" id="{A14CE66A-0E00-43E4-8AEF-B600CCAB3C1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dirty="0"/>
          </a:p>
        </p:txBody>
      </p:sp>
      <p:sp>
        <p:nvSpPr>
          <p:cNvPr id="4" name="Text Placeholder 3">
            <a:extLst>
              <a:ext uri="{FF2B5EF4-FFF2-40B4-BE49-F238E27FC236}">
                <a16:creationId xmlns:a16="http://schemas.microsoft.com/office/drawing/2014/main" xmlns="" id="{7FBBE10C-57B5-437B-8BD6-5C66D44ABDF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77176A1B-B2F7-448B-8BCF-19E950BA0C02}"/>
              </a:ext>
            </a:extLst>
          </p:cNvPr>
          <p:cNvSpPr>
            <a:spLocks noGrp="1"/>
          </p:cNvSpPr>
          <p:nvPr>
            <p:ph type="dt" sz="half" idx="10"/>
          </p:nvPr>
        </p:nvSpPr>
        <p:spPr/>
        <p:txBody>
          <a:bodyPr/>
          <a:lstStyle/>
          <a:p>
            <a:fld id="{B61BEF0D-F0BB-DE4B-95CE-6DB70DBA9567}" type="datetimeFigureOut">
              <a:rPr lang="en-US" smtClean="0"/>
              <a:pPr/>
              <a:t>1/31/2023</a:t>
            </a:fld>
            <a:endParaRPr lang="en-US" dirty="0"/>
          </a:p>
        </p:txBody>
      </p:sp>
      <p:sp>
        <p:nvSpPr>
          <p:cNvPr id="6" name="Footer Placeholder 5">
            <a:extLst>
              <a:ext uri="{FF2B5EF4-FFF2-40B4-BE49-F238E27FC236}">
                <a16:creationId xmlns:a16="http://schemas.microsoft.com/office/drawing/2014/main" xmlns="" id="{412D38C8-F4D0-47E3-A533-2681179E40E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DA137834-3013-433A-908A-C5F44E0C7370}"/>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1128085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5A0D571A-50ED-4AD8-8DD4-4A28D846CC1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a:extLst>
              <a:ext uri="{FF2B5EF4-FFF2-40B4-BE49-F238E27FC236}">
                <a16:creationId xmlns:a16="http://schemas.microsoft.com/office/drawing/2014/main" xmlns="" id="{DA40328A-0DD4-41FA-B963-A2175FDFC04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xmlns="" id="{FCF4337C-FBFD-483C-85E5-EE591DD3BBE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1BEF0D-F0BB-DE4B-95CE-6DB70DBA9567}" type="datetimeFigureOut">
              <a:rPr lang="en-US" smtClean="0"/>
              <a:pPr/>
              <a:t>1/31/2023</a:t>
            </a:fld>
            <a:endParaRPr lang="en-US" dirty="0"/>
          </a:p>
        </p:txBody>
      </p:sp>
      <p:sp>
        <p:nvSpPr>
          <p:cNvPr id="5" name="Footer Placeholder 4">
            <a:extLst>
              <a:ext uri="{FF2B5EF4-FFF2-40B4-BE49-F238E27FC236}">
                <a16:creationId xmlns:a16="http://schemas.microsoft.com/office/drawing/2014/main" xmlns="" id="{0110BD37-7A56-43F8-98A3-B865BAD0803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xmlns="" id="{81E5AD8D-0B31-4EC2-B347-4F4B2D4E4DC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762087509"/>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 id="2147483703" r:id="rId12"/>
    <p:sldLayoutId id="2147483685" r:id="rId13"/>
    <p:sldLayoutId id="2147483716" r:id="rId14"/>
    <p:sldLayoutId id="2147483717" r:id="rId15"/>
    <p:sldLayoutId id="2147483718" r:id="rId1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climatecommission.org.za/" TargetMode="External"/><Relationship Id="rId2" Type="http://schemas.openxmlformats.org/officeDocument/2006/relationships/hyperlink" Target="mailto:thuli@climatecommission.org.za"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66FC341-AE09-4EE5-919C-7D417503B986}"/>
              </a:ext>
            </a:extLst>
          </p:cNvPr>
          <p:cNvSpPr>
            <a:spLocks noGrp="1"/>
          </p:cNvSpPr>
          <p:nvPr>
            <p:ph type="ctrTitle"/>
          </p:nvPr>
        </p:nvSpPr>
        <p:spPr>
          <a:xfrm>
            <a:off x="1507067" y="3695107"/>
            <a:ext cx="7766936" cy="1519819"/>
          </a:xfrm>
        </p:spPr>
        <p:txBody>
          <a:bodyPr>
            <a:noAutofit/>
          </a:bodyPr>
          <a:lstStyle/>
          <a:p>
            <a:r>
              <a:rPr lang="en-US" sz="4000" b="1" dirty="0">
                <a:solidFill>
                  <a:schemeClr val="tx2">
                    <a:lumMod val="75000"/>
                  </a:schemeClr>
                </a:solidFill>
                <a:latin typeface="Poppins" pitchFamily="2" charset="77"/>
                <a:cs typeface="Poppins" pitchFamily="2" charset="77"/>
              </a:rPr>
              <a:t>Presentation to Portfolio Committee on Environment, Forestry &amp; Fisheries</a:t>
            </a:r>
            <a:endParaRPr lang="en-ZA" sz="4000" b="1" dirty="0">
              <a:solidFill>
                <a:schemeClr val="tx2">
                  <a:lumMod val="75000"/>
                </a:schemeClr>
              </a:solidFill>
              <a:latin typeface="Poppins" pitchFamily="2" charset="77"/>
              <a:cs typeface="Poppins" pitchFamily="2" charset="77"/>
            </a:endParaRPr>
          </a:p>
        </p:txBody>
      </p:sp>
      <p:sp>
        <p:nvSpPr>
          <p:cNvPr id="3" name="Subtitle 2">
            <a:extLst>
              <a:ext uri="{FF2B5EF4-FFF2-40B4-BE49-F238E27FC236}">
                <a16:creationId xmlns:a16="http://schemas.microsoft.com/office/drawing/2014/main" xmlns="" id="{B77B452E-EB08-482B-A17C-8436A5E89E78}"/>
              </a:ext>
            </a:extLst>
          </p:cNvPr>
          <p:cNvSpPr>
            <a:spLocks noGrp="1"/>
          </p:cNvSpPr>
          <p:nvPr>
            <p:ph type="subTitle" idx="1"/>
          </p:nvPr>
        </p:nvSpPr>
        <p:spPr>
          <a:xfrm>
            <a:off x="1507067" y="5646142"/>
            <a:ext cx="7766936" cy="1096899"/>
          </a:xfrm>
        </p:spPr>
        <p:txBody>
          <a:bodyPr/>
          <a:lstStyle/>
          <a:p>
            <a:r>
              <a:rPr lang="en-US" dirty="0">
                <a:latin typeface="Poppins" pitchFamily="2" charset="77"/>
                <a:cs typeface="Poppins" pitchFamily="2" charset="77"/>
              </a:rPr>
              <a:t>27 January 2023</a:t>
            </a:r>
            <a:endParaRPr lang="en-ZA" dirty="0">
              <a:latin typeface="Poppins" pitchFamily="2" charset="77"/>
              <a:cs typeface="Poppins" pitchFamily="2" charset="77"/>
            </a:endParaRPr>
          </a:p>
        </p:txBody>
      </p:sp>
    </p:spTree>
    <p:extLst>
      <p:ext uri="{BB962C8B-B14F-4D97-AF65-F5344CB8AC3E}">
        <p14:creationId xmlns:p14="http://schemas.microsoft.com/office/powerpoint/2010/main" xmlns="" val="20885420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C8D9E7C-5DB1-D9A3-6340-505D662FD329}"/>
              </a:ext>
            </a:extLst>
          </p:cNvPr>
          <p:cNvSpPr>
            <a:spLocks noGrp="1"/>
          </p:cNvSpPr>
          <p:nvPr>
            <p:ph type="title"/>
          </p:nvPr>
        </p:nvSpPr>
        <p:spPr/>
        <p:txBody>
          <a:bodyPr>
            <a:normAutofit/>
          </a:bodyPr>
          <a:lstStyle/>
          <a:p>
            <a:r>
              <a:rPr lang="en-US" sz="3700" b="1" dirty="0">
                <a:solidFill>
                  <a:schemeClr val="tx2">
                    <a:lumMod val="75000"/>
                  </a:schemeClr>
                </a:solidFill>
                <a:latin typeface="Poppins" pitchFamily="2" charset="77"/>
                <a:cs typeface="Poppins" pitchFamily="2" charset="77"/>
              </a:rPr>
              <a:t>Reflections on COP 27 - Adaptation</a:t>
            </a:r>
          </a:p>
        </p:txBody>
      </p:sp>
      <p:sp>
        <p:nvSpPr>
          <p:cNvPr id="4" name="Content Placeholder 3">
            <a:extLst>
              <a:ext uri="{FF2B5EF4-FFF2-40B4-BE49-F238E27FC236}">
                <a16:creationId xmlns:a16="http://schemas.microsoft.com/office/drawing/2014/main" xmlns="" id="{D7DF3B70-AC72-7D79-AC93-05707D4386CD}"/>
              </a:ext>
            </a:extLst>
          </p:cNvPr>
          <p:cNvSpPr>
            <a:spLocks noGrp="1"/>
          </p:cNvSpPr>
          <p:nvPr>
            <p:ph sz="half" idx="2"/>
          </p:nvPr>
        </p:nvSpPr>
        <p:spPr>
          <a:xfrm>
            <a:off x="5078437" y="1825625"/>
            <a:ext cx="6275363" cy="4351338"/>
          </a:xfrm>
        </p:spPr>
        <p:txBody>
          <a:bodyPr/>
          <a:lstStyle/>
          <a:p>
            <a:r>
              <a:rPr lang="en-US" dirty="0"/>
              <a:t>Agreement on the setting up of a Loss and Damage Fund </a:t>
            </a:r>
          </a:p>
          <a:p>
            <a:r>
              <a:rPr lang="en-US" dirty="0">
                <a:solidFill>
                  <a:schemeClr val="accent2"/>
                </a:solidFill>
              </a:rPr>
              <a:t>Most parties were positive on the discussions on the Global Goal on Adaptation, but little movement by way of formal agreements and new funding.</a:t>
            </a:r>
          </a:p>
          <a:p>
            <a:r>
              <a:rPr lang="en-US" dirty="0"/>
              <a:t>The discussions outside the negotiations were vibrant, including the SA-led Adaptation dialogues in both the SA Pavilion and the China Pavilion</a:t>
            </a:r>
          </a:p>
        </p:txBody>
      </p:sp>
      <p:pic>
        <p:nvPicPr>
          <p:cNvPr id="5" name="Content Placeholder 4">
            <a:extLst>
              <a:ext uri="{FF2B5EF4-FFF2-40B4-BE49-F238E27FC236}">
                <a16:creationId xmlns:a16="http://schemas.microsoft.com/office/drawing/2014/main" xmlns="" id="{223DD028-0BF7-0BC1-0F0D-30283B21C848}"/>
              </a:ext>
            </a:extLst>
          </p:cNvPr>
          <p:cNvPicPr>
            <a:picLocks noGrp="1" noChangeAspect="1"/>
          </p:cNvPicPr>
          <p:nvPr>
            <p:ph sz="half" idx="1"/>
          </p:nvPr>
        </p:nvPicPr>
        <p:blipFill>
          <a:blip r:embed="rId3"/>
          <a:stretch>
            <a:fillRect/>
          </a:stretch>
        </p:blipFill>
        <p:spPr>
          <a:xfrm>
            <a:off x="349773" y="1825625"/>
            <a:ext cx="4273382" cy="4351338"/>
          </a:xfrm>
          <a:prstGeom prst="rect">
            <a:avLst/>
          </a:prstGeom>
        </p:spPr>
      </p:pic>
      <p:pic>
        <p:nvPicPr>
          <p:cNvPr id="6" name="Picture 2" descr="COP27 explained by experts: what is it and why should I care? - The Daily  Vox">
            <a:extLst>
              <a:ext uri="{FF2B5EF4-FFF2-40B4-BE49-F238E27FC236}">
                <a16:creationId xmlns:a16="http://schemas.microsoft.com/office/drawing/2014/main" xmlns="" id="{36BFB88C-72CA-7DFE-DBD5-52ED35DCC907}"/>
              </a:ext>
            </a:extLst>
          </p:cNvPr>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667238" y="3429000"/>
            <a:ext cx="3835400" cy="21209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0206522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00F72FC-9253-1F44-889B-85063D5F089F}"/>
              </a:ext>
            </a:extLst>
          </p:cNvPr>
          <p:cNvSpPr>
            <a:spLocks noGrp="1"/>
          </p:cNvSpPr>
          <p:nvPr>
            <p:ph type="title"/>
          </p:nvPr>
        </p:nvSpPr>
        <p:spPr>
          <a:xfrm>
            <a:off x="983673" y="-42604"/>
            <a:ext cx="11368608" cy="786919"/>
          </a:xfrm>
        </p:spPr>
        <p:txBody>
          <a:bodyPr>
            <a:normAutofit/>
          </a:bodyPr>
          <a:lstStyle/>
          <a:p>
            <a:r>
              <a:rPr lang="en-US" sz="3700" b="1" dirty="0">
                <a:solidFill>
                  <a:schemeClr val="tx2">
                    <a:lumMod val="75000"/>
                  </a:schemeClr>
                </a:solidFill>
                <a:latin typeface="Poppins" pitchFamily="2" charset="77"/>
                <a:cs typeface="Poppins" pitchFamily="2" charset="77"/>
              </a:rPr>
              <a:t>Strategic Approach for PCC on Adaptation</a:t>
            </a:r>
          </a:p>
        </p:txBody>
      </p:sp>
      <p:sp>
        <p:nvSpPr>
          <p:cNvPr id="4" name="Oval 3">
            <a:extLst>
              <a:ext uri="{FF2B5EF4-FFF2-40B4-BE49-F238E27FC236}">
                <a16:creationId xmlns:a16="http://schemas.microsoft.com/office/drawing/2014/main" xmlns="" id="{809DF69C-4839-FC42-B262-2E42695E68D6}"/>
              </a:ext>
            </a:extLst>
          </p:cNvPr>
          <p:cNvSpPr/>
          <p:nvPr/>
        </p:nvSpPr>
        <p:spPr>
          <a:xfrm>
            <a:off x="838200" y="1973179"/>
            <a:ext cx="9785684" cy="3922295"/>
          </a:xfrm>
          <a:prstGeom prst="ellipse">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Oval 6">
            <a:extLst>
              <a:ext uri="{FF2B5EF4-FFF2-40B4-BE49-F238E27FC236}">
                <a16:creationId xmlns:a16="http://schemas.microsoft.com/office/drawing/2014/main" xmlns="" id="{4797D59D-5ACE-934A-846D-5F88615A8EF0}"/>
              </a:ext>
            </a:extLst>
          </p:cNvPr>
          <p:cNvSpPr/>
          <p:nvPr/>
        </p:nvSpPr>
        <p:spPr>
          <a:xfrm>
            <a:off x="3296652" y="2711116"/>
            <a:ext cx="7162800" cy="2787316"/>
          </a:xfrm>
          <a:prstGeom prst="ellipse">
            <a:avLst/>
          </a:prstGeom>
          <a:solidFill>
            <a:schemeClr val="accent2"/>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a:extLst>
              <a:ext uri="{FF2B5EF4-FFF2-40B4-BE49-F238E27FC236}">
                <a16:creationId xmlns:a16="http://schemas.microsoft.com/office/drawing/2014/main" xmlns="" id="{2292608A-AB1E-DD48-B7CB-F94B233003CD}"/>
              </a:ext>
            </a:extLst>
          </p:cNvPr>
          <p:cNvSpPr/>
          <p:nvPr/>
        </p:nvSpPr>
        <p:spPr>
          <a:xfrm>
            <a:off x="6226342" y="3018423"/>
            <a:ext cx="3842084" cy="2172702"/>
          </a:xfrm>
          <a:prstGeom prst="ellipse">
            <a:avLst/>
          </a:prstGeom>
          <a:solidFill>
            <a:schemeClr val="accent6">
              <a:lumMod val="7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Catalytic and </a:t>
            </a:r>
            <a:r>
              <a:rPr lang="en-US" sz="3200" dirty="0" err="1"/>
              <a:t>co-ordinating</a:t>
            </a:r>
            <a:r>
              <a:rPr lang="en-US" sz="3200" dirty="0"/>
              <a:t> Partner</a:t>
            </a:r>
          </a:p>
        </p:txBody>
      </p:sp>
      <p:sp>
        <p:nvSpPr>
          <p:cNvPr id="9" name="TextBox 8">
            <a:extLst>
              <a:ext uri="{FF2B5EF4-FFF2-40B4-BE49-F238E27FC236}">
                <a16:creationId xmlns:a16="http://schemas.microsoft.com/office/drawing/2014/main" xmlns="" id="{3F2C5D7E-41B1-144E-90D8-B5BF5770AF7F}"/>
              </a:ext>
            </a:extLst>
          </p:cNvPr>
          <p:cNvSpPr txBox="1"/>
          <p:nvPr/>
        </p:nvSpPr>
        <p:spPr>
          <a:xfrm>
            <a:off x="4239984" y="3457272"/>
            <a:ext cx="1820563" cy="1384995"/>
          </a:xfrm>
          <a:prstGeom prst="rect">
            <a:avLst/>
          </a:prstGeom>
          <a:noFill/>
        </p:spPr>
        <p:txBody>
          <a:bodyPr wrap="none" rtlCol="0">
            <a:spAutoFit/>
          </a:bodyPr>
          <a:lstStyle/>
          <a:p>
            <a:r>
              <a:rPr lang="en-US" sz="2800" dirty="0">
                <a:solidFill>
                  <a:schemeClr val="bg1"/>
                </a:solidFill>
              </a:rPr>
              <a:t>Agency, </a:t>
            </a:r>
          </a:p>
          <a:p>
            <a:r>
              <a:rPr lang="en-US" sz="2800" dirty="0">
                <a:solidFill>
                  <a:schemeClr val="bg1"/>
                </a:solidFill>
              </a:rPr>
              <a:t>jobs and </a:t>
            </a:r>
          </a:p>
          <a:p>
            <a:r>
              <a:rPr lang="en-US" sz="2800" dirty="0">
                <a:solidFill>
                  <a:schemeClr val="bg1"/>
                </a:solidFill>
              </a:rPr>
              <a:t>Enterprises</a:t>
            </a:r>
          </a:p>
        </p:txBody>
      </p:sp>
      <p:sp>
        <p:nvSpPr>
          <p:cNvPr id="10" name="TextBox 9">
            <a:extLst>
              <a:ext uri="{FF2B5EF4-FFF2-40B4-BE49-F238E27FC236}">
                <a16:creationId xmlns:a16="http://schemas.microsoft.com/office/drawing/2014/main" xmlns="" id="{B7FCF5B9-F5B0-1D4F-892F-340B4C69CF32}"/>
              </a:ext>
            </a:extLst>
          </p:cNvPr>
          <p:cNvSpPr txBox="1"/>
          <p:nvPr/>
        </p:nvSpPr>
        <p:spPr>
          <a:xfrm>
            <a:off x="1130092" y="3288219"/>
            <a:ext cx="2149371" cy="1384995"/>
          </a:xfrm>
          <a:prstGeom prst="rect">
            <a:avLst/>
          </a:prstGeom>
          <a:noFill/>
        </p:spPr>
        <p:txBody>
          <a:bodyPr wrap="none" rtlCol="0">
            <a:spAutoFit/>
          </a:bodyPr>
          <a:lstStyle/>
          <a:p>
            <a:pPr algn="ctr"/>
            <a:r>
              <a:rPr lang="en-US" sz="2800" dirty="0">
                <a:solidFill>
                  <a:schemeClr val="bg1"/>
                </a:solidFill>
              </a:rPr>
              <a:t>Climate </a:t>
            </a:r>
          </a:p>
          <a:p>
            <a:pPr algn="ctr"/>
            <a:r>
              <a:rPr lang="en-US" sz="2800" dirty="0">
                <a:solidFill>
                  <a:schemeClr val="bg1"/>
                </a:solidFill>
              </a:rPr>
              <a:t>Resilient</a:t>
            </a:r>
          </a:p>
          <a:p>
            <a:pPr algn="ctr"/>
            <a:r>
              <a:rPr lang="en-US" sz="2800" dirty="0">
                <a:solidFill>
                  <a:schemeClr val="bg1"/>
                </a:solidFill>
              </a:rPr>
              <a:t>Development</a:t>
            </a:r>
          </a:p>
        </p:txBody>
      </p:sp>
      <p:sp>
        <p:nvSpPr>
          <p:cNvPr id="11" name="Rounded Rectangle 10">
            <a:extLst>
              <a:ext uri="{FF2B5EF4-FFF2-40B4-BE49-F238E27FC236}">
                <a16:creationId xmlns:a16="http://schemas.microsoft.com/office/drawing/2014/main" xmlns="" id="{1B8FBC31-F122-6B42-A591-F1371F6C6F0B}"/>
              </a:ext>
            </a:extLst>
          </p:cNvPr>
          <p:cNvSpPr/>
          <p:nvPr/>
        </p:nvSpPr>
        <p:spPr>
          <a:xfrm>
            <a:off x="5723019" y="625837"/>
            <a:ext cx="2322410" cy="898228"/>
          </a:xfrm>
          <a:prstGeom prst="roundRect">
            <a:avLst/>
          </a:prstGeom>
          <a:solidFill>
            <a:schemeClr val="accent2"/>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Knowledge Support – Climate RDI Roadmap</a:t>
            </a:r>
          </a:p>
        </p:txBody>
      </p:sp>
      <p:sp>
        <p:nvSpPr>
          <p:cNvPr id="12" name="Rounded Rectangle 11">
            <a:extLst>
              <a:ext uri="{FF2B5EF4-FFF2-40B4-BE49-F238E27FC236}">
                <a16:creationId xmlns:a16="http://schemas.microsoft.com/office/drawing/2014/main" xmlns="" id="{32C8C951-30CD-DD43-9D52-AACA5FAF23B9}"/>
              </a:ext>
            </a:extLst>
          </p:cNvPr>
          <p:cNvSpPr/>
          <p:nvPr/>
        </p:nvSpPr>
        <p:spPr>
          <a:xfrm>
            <a:off x="3078779" y="881502"/>
            <a:ext cx="2322410" cy="898228"/>
          </a:xfrm>
          <a:prstGeom prst="roundRect">
            <a:avLst/>
          </a:prstGeom>
          <a:solidFill>
            <a:schemeClr val="accent2"/>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Building agency in Social Partners</a:t>
            </a:r>
          </a:p>
        </p:txBody>
      </p:sp>
      <p:sp>
        <p:nvSpPr>
          <p:cNvPr id="13" name="Rounded Rectangle 12">
            <a:extLst>
              <a:ext uri="{FF2B5EF4-FFF2-40B4-BE49-F238E27FC236}">
                <a16:creationId xmlns:a16="http://schemas.microsoft.com/office/drawing/2014/main" xmlns="" id="{C9B14991-FF78-E240-8DB1-6E30CC32ADAB}"/>
              </a:ext>
            </a:extLst>
          </p:cNvPr>
          <p:cNvSpPr/>
          <p:nvPr/>
        </p:nvSpPr>
        <p:spPr>
          <a:xfrm>
            <a:off x="8433079" y="1047684"/>
            <a:ext cx="2322410" cy="898228"/>
          </a:xfrm>
          <a:prstGeom prst="roundRect">
            <a:avLst/>
          </a:prstGeom>
          <a:solidFill>
            <a:schemeClr val="accent2"/>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Institutional Agency </a:t>
            </a:r>
            <a:r>
              <a:rPr lang="en-US" dirty="0" err="1"/>
              <a:t>eg.</a:t>
            </a:r>
            <a:r>
              <a:rPr lang="en-US" dirty="0"/>
              <a:t> Cities Support Project</a:t>
            </a:r>
          </a:p>
        </p:txBody>
      </p:sp>
      <p:cxnSp>
        <p:nvCxnSpPr>
          <p:cNvPr id="5" name="Straight Connector 4">
            <a:extLst>
              <a:ext uri="{FF2B5EF4-FFF2-40B4-BE49-F238E27FC236}">
                <a16:creationId xmlns:a16="http://schemas.microsoft.com/office/drawing/2014/main" xmlns="" id="{DC28E793-282D-664B-8938-AB2A0719BA0F}"/>
              </a:ext>
            </a:extLst>
          </p:cNvPr>
          <p:cNvCxnSpPr>
            <a:stCxn id="12" idx="2"/>
            <a:endCxn id="7" idx="1"/>
          </p:cNvCxnSpPr>
          <p:nvPr/>
        </p:nvCxnSpPr>
        <p:spPr>
          <a:xfrm>
            <a:off x="4239984" y="1779730"/>
            <a:ext cx="105636" cy="1339579"/>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xmlns="" id="{3B1EE1BE-1AD0-934A-A10E-FFE2567D09F2}"/>
              </a:ext>
            </a:extLst>
          </p:cNvPr>
          <p:cNvCxnSpPr>
            <a:stCxn id="11" idx="2"/>
            <a:endCxn id="7" idx="0"/>
          </p:cNvCxnSpPr>
          <p:nvPr/>
        </p:nvCxnSpPr>
        <p:spPr>
          <a:xfrm flipH="1">
            <a:off x="6878052" y="1524065"/>
            <a:ext cx="6172" cy="1187051"/>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xmlns="" id="{A9E93FED-B930-9D4A-80BB-B57367378102}"/>
              </a:ext>
            </a:extLst>
          </p:cNvPr>
          <p:cNvCxnSpPr>
            <a:stCxn id="13" idx="2"/>
            <a:endCxn id="7" idx="7"/>
          </p:cNvCxnSpPr>
          <p:nvPr/>
        </p:nvCxnSpPr>
        <p:spPr>
          <a:xfrm flipH="1">
            <a:off x="9410484" y="1945912"/>
            <a:ext cx="183800" cy="117339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9" name="Rounded Rectangle 18">
            <a:extLst>
              <a:ext uri="{FF2B5EF4-FFF2-40B4-BE49-F238E27FC236}">
                <a16:creationId xmlns:a16="http://schemas.microsoft.com/office/drawing/2014/main" xmlns="" id="{D5C85795-B096-A84B-9EDD-5021AA2241BD}"/>
              </a:ext>
            </a:extLst>
          </p:cNvPr>
          <p:cNvSpPr/>
          <p:nvPr/>
        </p:nvSpPr>
        <p:spPr>
          <a:xfrm>
            <a:off x="6647512" y="5895474"/>
            <a:ext cx="2322410" cy="898228"/>
          </a:xfrm>
          <a:prstGeom prst="roundRect">
            <a:avLst/>
          </a:prstGeom>
          <a:solidFill>
            <a:schemeClr val="accent6">
              <a:lumMod val="7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Accelerate implementation of NCCAS</a:t>
            </a:r>
          </a:p>
        </p:txBody>
      </p:sp>
      <p:sp>
        <p:nvSpPr>
          <p:cNvPr id="20" name="Rounded Rectangle 19">
            <a:extLst>
              <a:ext uri="{FF2B5EF4-FFF2-40B4-BE49-F238E27FC236}">
                <a16:creationId xmlns:a16="http://schemas.microsoft.com/office/drawing/2014/main" xmlns="" id="{BB500D65-9ED8-5247-99D2-9E6D3CE0C6F8}"/>
              </a:ext>
            </a:extLst>
          </p:cNvPr>
          <p:cNvSpPr/>
          <p:nvPr/>
        </p:nvSpPr>
        <p:spPr>
          <a:xfrm>
            <a:off x="9689273" y="5374366"/>
            <a:ext cx="2322410" cy="1096749"/>
          </a:xfrm>
          <a:prstGeom prst="roundRect">
            <a:avLst/>
          </a:prstGeom>
          <a:solidFill>
            <a:schemeClr val="accent6">
              <a:lumMod val="7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Facilitate local and international partnerships</a:t>
            </a:r>
          </a:p>
        </p:txBody>
      </p:sp>
      <p:cxnSp>
        <p:nvCxnSpPr>
          <p:cNvPr id="23" name="Straight Connector 22">
            <a:extLst>
              <a:ext uri="{FF2B5EF4-FFF2-40B4-BE49-F238E27FC236}">
                <a16:creationId xmlns:a16="http://schemas.microsoft.com/office/drawing/2014/main" xmlns="" id="{77FF41D3-4E16-054B-9237-3021038CCA2E}"/>
              </a:ext>
            </a:extLst>
          </p:cNvPr>
          <p:cNvCxnSpPr>
            <a:stCxn id="20" idx="0"/>
            <a:endCxn id="8" idx="6"/>
          </p:cNvCxnSpPr>
          <p:nvPr/>
        </p:nvCxnSpPr>
        <p:spPr>
          <a:xfrm flipH="1" flipV="1">
            <a:off x="10068426" y="4104774"/>
            <a:ext cx="782052" cy="1269592"/>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xmlns="" id="{8B7A84EF-2699-DF4F-85C0-74516F7EC739}"/>
              </a:ext>
            </a:extLst>
          </p:cNvPr>
          <p:cNvCxnSpPr>
            <a:stCxn id="8" idx="4"/>
            <a:endCxn id="19" idx="0"/>
          </p:cNvCxnSpPr>
          <p:nvPr/>
        </p:nvCxnSpPr>
        <p:spPr>
          <a:xfrm flipH="1">
            <a:off x="7808717" y="5191125"/>
            <a:ext cx="338667" cy="704349"/>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sp>
        <p:nvSpPr>
          <p:cNvPr id="26" name="Rounded Rectangle 25">
            <a:extLst>
              <a:ext uri="{FF2B5EF4-FFF2-40B4-BE49-F238E27FC236}">
                <a16:creationId xmlns:a16="http://schemas.microsoft.com/office/drawing/2014/main" xmlns="" id="{563FB131-E520-5F43-BE0F-A8381F3037D3}"/>
              </a:ext>
            </a:extLst>
          </p:cNvPr>
          <p:cNvSpPr/>
          <p:nvPr/>
        </p:nvSpPr>
        <p:spPr>
          <a:xfrm>
            <a:off x="175767" y="1236244"/>
            <a:ext cx="2322410" cy="898228"/>
          </a:xfrm>
          <a:prstGeom prst="roundRect">
            <a:avLst/>
          </a:prstGeom>
          <a:solidFill>
            <a:schemeClr val="accent1"/>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Climate Resilience Development Pathways</a:t>
            </a:r>
          </a:p>
        </p:txBody>
      </p:sp>
      <p:sp>
        <p:nvSpPr>
          <p:cNvPr id="27" name="Rounded Rectangle 26">
            <a:extLst>
              <a:ext uri="{FF2B5EF4-FFF2-40B4-BE49-F238E27FC236}">
                <a16:creationId xmlns:a16="http://schemas.microsoft.com/office/drawing/2014/main" xmlns="" id="{DBEB2149-3E81-F341-B2EB-9EEC6F3F0A79}"/>
              </a:ext>
            </a:extLst>
          </p:cNvPr>
          <p:cNvSpPr/>
          <p:nvPr/>
        </p:nvSpPr>
        <p:spPr>
          <a:xfrm>
            <a:off x="240878" y="5734179"/>
            <a:ext cx="2322410" cy="898228"/>
          </a:xfrm>
          <a:prstGeom prst="roundRect">
            <a:avLst/>
          </a:prstGeom>
          <a:solidFill>
            <a:schemeClr val="accent1"/>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New CC empowering Protocols for Disaster Management</a:t>
            </a:r>
          </a:p>
        </p:txBody>
      </p:sp>
      <p:cxnSp>
        <p:nvCxnSpPr>
          <p:cNvPr id="29" name="Straight Connector 28">
            <a:extLst>
              <a:ext uri="{FF2B5EF4-FFF2-40B4-BE49-F238E27FC236}">
                <a16:creationId xmlns:a16="http://schemas.microsoft.com/office/drawing/2014/main" xmlns="" id="{4548EBDE-2095-2B45-80B8-B9E369E376DF}"/>
              </a:ext>
            </a:extLst>
          </p:cNvPr>
          <p:cNvCxnSpPr>
            <a:stCxn id="26" idx="2"/>
            <a:endCxn id="4" idx="1"/>
          </p:cNvCxnSpPr>
          <p:nvPr/>
        </p:nvCxnSpPr>
        <p:spPr>
          <a:xfrm>
            <a:off x="1336972" y="2134472"/>
            <a:ext cx="934308" cy="413114"/>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xmlns="" id="{E59C76AB-AC5D-F54E-8098-6A0FDC3CDC9C}"/>
              </a:ext>
            </a:extLst>
          </p:cNvPr>
          <p:cNvCxnSpPr>
            <a:stCxn id="27" idx="0"/>
            <a:endCxn id="4" idx="3"/>
          </p:cNvCxnSpPr>
          <p:nvPr/>
        </p:nvCxnSpPr>
        <p:spPr>
          <a:xfrm flipV="1">
            <a:off x="1402083" y="5321067"/>
            <a:ext cx="869197" cy="413112"/>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8634209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F9ACDEA-7C90-EC4D-B46F-60CBE503990C}"/>
              </a:ext>
            </a:extLst>
          </p:cNvPr>
          <p:cNvSpPr>
            <a:spLocks noGrp="1"/>
          </p:cNvSpPr>
          <p:nvPr>
            <p:ph type="title"/>
          </p:nvPr>
        </p:nvSpPr>
        <p:spPr/>
        <p:txBody>
          <a:bodyPr>
            <a:normAutofit/>
          </a:bodyPr>
          <a:lstStyle/>
          <a:p>
            <a:r>
              <a:rPr lang="en-US" sz="3700" b="1" dirty="0">
                <a:solidFill>
                  <a:schemeClr val="tx2">
                    <a:lumMod val="75000"/>
                  </a:schemeClr>
                </a:solidFill>
                <a:latin typeface="Poppins" pitchFamily="2" charset="77"/>
                <a:cs typeface="Poppins" pitchFamily="2" charset="77"/>
              </a:rPr>
              <a:t>Focus for 2023 – Adaptation </a:t>
            </a:r>
          </a:p>
        </p:txBody>
      </p:sp>
      <p:sp>
        <p:nvSpPr>
          <p:cNvPr id="3" name="Content Placeholder 2">
            <a:extLst>
              <a:ext uri="{FF2B5EF4-FFF2-40B4-BE49-F238E27FC236}">
                <a16:creationId xmlns:a16="http://schemas.microsoft.com/office/drawing/2014/main" xmlns="" id="{07C8B429-35BA-1D47-9716-8762AE4E7929}"/>
              </a:ext>
            </a:extLst>
          </p:cNvPr>
          <p:cNvSpPr>
            <a:spLocks noGrp="1"/>
          </p:cNvSpPr>
          <p:nvPr>
            <p:ph idx="1"/>
          </p:nvPr>
        </p:nvSpPr>
        <p:spPr>
          <a:xfrm>
            <a:off x="838199" y="1825625"/>
            <a:ext cx="7884693" cy="4351338"/>
          </a:xfrm>
        </p:spPr>
        <p:txBody>
          <a:bodyPr>
            <a:normAutofit fontScale="85000" lnSpcReduction="10000"/>
          </a:bodyPr>
          <a:lstStyle/>
          <a:p>
            <a:r>
              <a:rPr lang="en-US" dirty="0"/>
              <a:t>Launch of the PCC papers on the KZN Floods and the </a:t>
            </a:r>
            <a:r>
              <a:rPr lang="en-US" dirty="0" err="1"/>
              <a:t>Gqeberha</a:t>
            </a:r>
            <a:r>
              <a:rPr lang="en-US" dirty="0"/>
              <a:t> Drought focusing on Climate emergencies and preparedness.</a:t>
            </a:r>
          </a:p>
          <a:p>
            <a:r>
              <a:rPr lang="en-US" dirty="0">
                <a:solidFill>
                  <a:schemeClr val="accent6">
                    <a:lumMod val="75000"/>
                  </a:schemeClr>
                </a:solidFill>
              </a:rPr>
              <a:t>Sectoral Climate Resilience -&gt; Gap Analysis projects in 3 pivotal sectors : Agriculture, Water &amp;  Built Environment</a:t>
            </a:r>
          </a:p>
          <a:p>
            <a:r>
              <a:rPr lang="en-US" dirty="0">
                <a:solidFill>
                  <a:schemeClr val="accent6">
                    <a:lumMod val="75000"/>
                  </a:schemeClr>
                </a:solidFill>
              </a:rPr>
              <a:t>Empowering the  Just Urban Transition with a combination of the next phase of the Cities Support </a:t>
            </a:r>
            <a:r>
              <a:rPr lang="en-US" dirty="0" err="1">
                <a:solidFill>
                  <a:schemeClr val="accent6">
                    <a:lumMod val="75000"/>
                  </a:schemeClr>
                </a:solidFill>
              </a:rPr>
              <a:t>Programme</a:t>
            </a:r>
            <a:endParaRPr lang="en-US" dirty="0">
              <a:solidFill>
                <a:schemeClr val="accent6">
                  <a:lumMod val="75000"/>
                </a:schemeClr>
              </a:solidFill>
            </a:endParaRPr>
          </a:p>
          <a:p>
            <a:r>
              <a:rPr lang="en-US" dirty="0">
                <a:solidFill>
                  <a:schemeClr val="accent6">
                    <a:lumMod val="75000"/>
                  </a:schemeClr>
                </a:solidFill>
              </a:rPr>
              <a:t>A special focus on Climate Resilience in Mpumalanga</a:t>
            </a:r>
          </a:p>
          <a:p>
            <a:r>
              <a:rPr lang="en-US" dirty="0">
                <a:solidFill>
                  <a:schemeClr val="accent6">
                    <a:lumMod val="75000"/>
                  </a:schemeClr>
                </a:solidFill>
              </a:rPr>
              <a:t>Foundations work on Climate Adaptation resourcing</a:t>
            </a:r>
          </a:p>
          <a:p>
            <a:r>
              <a:rPr lang="en-US" dirty="0"/>
              <a:t>Developing International Adaptation Partnerships with ICCN Adaptation Working Group and the global Locally Led Adaptation Action Coalition</a:t>
            </a:r>
            <a:endParaRPr lang="en-US" dirty="0">
              <a:solidFill>
                <a:schemeClr val="accent6">
                  <a:lumMod val="75000"/>
                </a:schemeClr>
              </a:solidFill>
            </a:endParaRPr>
          </a:p>
          <a:p>
            <a:endParaRPr lang="en-US" dirty="0"/>
          </a:p>
        </p:txBody>
      </p:sp>
      <p:pic>
        <p:nvPicPr>
          <p:cNvPr id="8194" name="Picture 2" descr="MIT unveils a new action plan to tackle the climate crisis | MIT News |  Massachusetts Institute of Technology">
            <a:extLst>
              <a:ext uri="{FF2B5EF4-FFF2-40B4-BE49-F238E27FC236}">
                <a16:creationId xmlns:a16="http://schemas.microsoft.com/office/drawing/2014/main" xmlns="" id="{5B150730-7852-C948-B28B-C10B2CE08017}"/>
              </a:ext>
            </a:extLst>
          </p:cNvPr>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9178086" y="1937084"/>
            <a:ext cx="2903624" cy="1935749"/>
          </a:xfrm>
          <a:prstGeom prst="rect">
            <a:avLst/>
          </a:prstGeom>
          <a:noFill/>
          <a:extLst>
            <a:ext uri="{909E8E84-426E-40DD-AFC4-6F175D3DCCD1}">
              <a14:hiddenFill xmlns:a14="http://schemas.microsoft.com/office/drawing/2010/main" xmlns="">
                <a:solidFill>
                  <a:srgbClr val="FFFFFF"/>
                </a:solidFill>
              </a14:hiddenFill>
            </a:ext>
          </a:extLst>
        </p:spPr>
      </p:pic>
      <p:pic>
        <p:nvPicPr>
          <p:cNvPr id="7" name="Picture 2" descr="MIT unveils a new action plan to tackle the climate crisis | MIT News |  Massachusetts Institute of Technology">
            <a:extLst>
              <a:ext uri="{FF2B5EF4-FFF2-40B4-BE49-F238E27FC236}">
                <a16:creationId xmlns:a16="http://schemas.microsoft.com/office/drawing/2014/main" xmlns="" id="{9D5DD2AD-DB97-2845-824A-1AC5E0EC7A5F}"/>
              </a:ext>
            </a:extLst>
          </p:cNvPr>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8887326" y="3054434"/>
            <a:ext cx="3194384" cy="2129589"/>
          </a:xfrm>
          <a:prstGeom prst="rect">
            <a:avLst/>
          </a:prstGeom>
          <a:noFill/>
          <a:extLst>
            <a:ext uri="{909E8E84-426E-40DD-AFC4-6F175D3DCCD1}">
              <a14:hiddenFill xmlns:a14="http://schemas.microsoft.com/office/drawing/2010/main" xmlns="">
                <a:solidFill>
                  <a:srgbClr val="FFFFFF"/>
                </a:solidFill>
              </a14:hiddenFill>
            </a:ext>
          </a:extLst>
        </p:spPr>
      </p:pic>
      <p:pic>
        <p:nvPicPr>
          <p:cNvPr id="8" name="Picture 2" descr="MIT unveils a new action plan to tackle the climate crisis | MIT News |  Massachusetts Institute of Technology">
            <a:extLst>
              <a:ext uri="{FF2B5EF4-FFF2-40B4-BE49-F238E27FC236}">
                <a16:creationId xmlns:a16="http://schemas.microsoft.com/office/drawing/2014/main" xmlns="" id="{9299DA02-444C-9A4E-BAA3-AF44D860020F}"/>
              </a:ext>
            </a:extLst>
          </p:cNvPr>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8610350" y="4363286"/>
            <a:ext cx="3471360" cy="231424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2785336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4A787958-5742-45D9-8468-E22C817651CD}"/>
              </a:ext>
            </a:extLst>
          </p:cNvPr>
          <p:cNvSpPr>
            <a:spLocks noGrp="1"/>
          </p:cNvSpPr>
          <p:nvPr>
            <p:ph type="title"/>
          </p:nvPr>
        </p:nvSpPr>
        <p:spPr/>
        <p:txBody>
          <a:bodyPr vert="horz">
            <a:noAutofit/>
          </a:bodyPr>
          <a:lstStyle/>
          <a:p>
            <a:r>
              <a:rPr lang="en-ZA" sz="3700" b="1" dirty="0">
                <a:solidFill>
                  <a:schemeClr val="tx2">
                    <a:lumMod val="75000"/>
                  </a:schemeClr>
                </a:solidFill>
                <a:latin typeface="Poppins" pitchFamily="2" charset="77"/>
                <a:cs typeface="Poppins" pitchFamily="2" charset="77"/>
              </a:rPr>
              <a:t>The PCC’s climate and transition finance role is built on addressing this challenge </a:t>
            </a:r>
          </a:p>
        </p:txBody>
      </p:sp>
      <p:graphicFrame>
        <p:nvGraphicFramePr>
          <p:cNvPr id="16" name="Content Placeholder 15">
            <a:extLst>
              <a:ext uri="{FF2B5EF4-FFF2-40B4-BE49-F238E27FC236}">
                <a16:creationId xmlns:a16="http://schemas.microsoft.com/office/drawing/2014/main" xmlns="" id="{AA9D2B43-E8B4-4ED1-BCBB-11421472E644}"/>
              </a:ext>
            </a:extLst>
          </p:cNvPr>
          <p:cNvGraphicFramePr>
            <a:graphicFrameLocks noGrp="1"/>
          </p:cNvGraphicFramePr>
          <p:nvPr>
            <p:ph idx="1"/>
          </p:nvPr>
        </p:nvGraphicFramePr>
        <p:xfrm>
          <a:off x="677863" y="2160588"/>
          <a:ext cx="8596312" cy="38814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28223518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6220FC0-FBF7-7444-8FFA-F6DDD34ED853}"/>
              </a:ext>
            </a:extLst>
          </p:cNvPr>
          <p:cNvSpPr>
            <a:spLocks noGrp="1"/>
          </p:cNvSpPr>
          <p:nvPr>
            <p:ph type="title"/>
          </p:nvPr>
        </p:nvSpPr>
        <p:spPr>
          <a:xfrm>
            <a:off x="628975" y="293914"/>
            <a:ext cx="8596668" cy="636814"/>
          </a:xfrm>
        </p:spPr>
        <p:txBody>
          <a:bodyPr>
            <a:noAutofit/>
          </a:bodyPr>
          <a:lstStyle/>
          <a:p>
            <a:pPr algn="ctr"/>
            <a:r>
              <a:rPr lang="en-US" sz="3700" b="1" dirty="0">
                <a:solidFill>
                  <a:schemeClr val="tx2">
                    <a:lumMod val="75000"/>
                  </a:schemeClr>
                </a:solidFill>
                <a:latin typeface="Poppins" pitchFamily="2" charset="77"/>
                <a:cs typeface="Poppins" pitchFamily="2" charset="77"/>
              </a:rPr>
              <a:t>PCC Climate Finance Strategy and Plan</a:t>
            </a:r>
          </a:p>
        </p:txBody>
      </p:sp>
      <p:graphicFrame>
        <p:nvGraphicFramePr>
          <p:cNvPr id="4" name="Diagram 3">
            <a:extLst>
              <a:ext uri="{FF2B5EF4-FFF2-40B4-BE49-F238E27FC236}">
                <a16:creationId xmlns:a16="http://schemas.microsoft.com/office/drawing/2014/main" xmlns="" id="{5192DC2C-0826-394D-9FB9-28445381212F}"/>
              </a:ext>
            </a:extLst>
          </p:cNvPr>
          <p:cNvGraphicFramePr/>
          <p:nvPr>
            <p:extLst>
              <p:ext uri="{D42A27DB-BD31-4B8C-83A1-F6EECF244321}">
                <p14:modId xmlns:p14="http://schemas.microsoft.com/office/powerpoint/2010/main" xmlns="" val="4277223081"/>
              </p:ext>
            </p:extLst>
          </p:nvPr>
        </p:nvGraphicFramePr>
        <p:xfrm>
          <a:off x="314487" y="1294736"/>
          <a:ext cx="9225643" cy="52693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40947496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6220FC0-FBF7-7444-8FFA-F6DDD34ED853}"/>
              </a:ext>
            </a:extLst>
          </p:cNvPr>
          <p:cNvSpPr>
            <a:spLocks noGrp="1"/>
          </p:cNvSpPr>
          <p:nvPr>
            <p:ph type="title"/>
          </p:nvPr>
        </p:nvSpPr>
        <p:spPr>
          <a:xfrm>
            <a:off x="783367" y="358814"/>
            <a:ext cx="8596668" cy="1088021"/>
          </a:xfrm>
        </p:spPr>
        <p:txBody>
          <a:bodyPr>
            <a:noAutofit/>
          </a:bodyPr>
          <a:lstStyle/>
          <a:p>
            <a:pPr algn="ctr"/>
            <a:r>
              <a:rPr lang="en-US" sz="3700" b="1" dirty="0">
                <a:solidFill>
                  <a:schemeClr val="tx2">
                    <a:lumMod val="75000"/>
                  </a:schemeClr>
                </a:solidFill>
                <a:latin typeface="Poppins" pitchFamily="2" charset="77"/>
                <a:cs typeface="Poppins" pitchFamily="2" charset="77"/>
              </a:rPr>
              <a:t>Designing a Just Transition Financing Mechanism</a:t>
            </a:r>
          </a:p>
        </p:txBody>
      </p:sp>
      <p:graphicFrame>
        <p:nvGraphicFramePr>
          <p:cNvPr id="4" name="Diagram 3">
            <a:extLst>
              <a:ext uri="{FF2B5EF4-FFF2-40B4-BE49-F238E27FC236}">
                <a16:creationId xmlns:a16="http://schemas.microsoft.com/office/drawing/2014/main" xmlns="" id="{5192DC2C-0826-394D-9FB9-28445381212F}"/>
              </a:ext>
            </a:extLst>
          </p:cNvPr>
          <p:cNvGraphicFramePr/>
          <p:nvPr/>
        </p:nvGraphicFramePr>
        <p:xfrm>
          <a:off x="783367" y="1655180"/>
          <a:ext cx="8596668" cy="48440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16828490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E15102EC-B700-4E29-83B6-5D539C21C455}"/>
              </a:ext>
            </a:extLst>
          </p:cNvPr>
          <p:cNvSpPr/>
          <p:nvPr/>
        </p:nvSpPr>
        <p:spPr>
          <a:xfrm>
            <a:off x="7191633" y="1161535"/>
            <a:ext cx="5000368" cy="528869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2" name="Title 1">
            <a:extLst>
              <a:ext uri="{FF2B5EF4-FFF2-40B4-BE49-F238E27FC236}">
                <a16:creationId xmlns:a16="http://schemas.microsoft.com/office/drawing/2014/main" xmlns="" id="{0FAC5716-5D8A-4A2A-98CF-FCF773662E69}"/>
              </a:ext>
            </a:extLst>
          </p:cNvPr>
          <p:cNvSpPr>
            <a:spLocks noGrp="1"/>
          </p:cNvSpPr>
          <p:nvPr>
            <p:ph type="title"/>
          </p:nvPr>
        </p:nvSpPr>
        <p:spPr>
          <a:xfrm>
            <a:off x="429491" y="243056"/>
            <a:ext cx="10972799" cy="771744"/>
          </a:xfrm>
        </p:spPr>
        <p:txBody>
          <a:bodyPr>
            <a:noAutofit/>
          </a:bodyPr>
          <a:lstStyle/>
          <a:p>
            <a:pPr algn="ctr"/>
            <a:r>
              <a:rPr lang="en-ZA" sz="3700" b="1" dirty="0">
                <a:solidFill>
                  <a:schemeClr val="tx2">
                    <a:lumMod val="75000"/>
                  </a:schemeClr>
                </a:solidFill>
                <a:latin typeface="Poppins" pitchFamily="2" charset="77"/>
                <a:cs typeface="Poppins" pitchFamily="2" charset="77"/>
              </a:rPr>
              <a:t>Climate finance Landscape and Tracking Flows </a:t>
            </a:r>
          </a:p>
        </p:txBody>
      </p:sp>
      <p:sp>
        <p:nvSpPr>
          <p:cNvPr id="3" name="Content Placeholder 2">
            <a:extLst>
              <a:ext uri="{FF2B5EF4-FFF2-40B4-BE49-F238E27FC236}">
                <a16:creationId xmlns:a16="http://schemas.microsoft.com/office/drawing/2014/main" xmlns="" id="{4AFDF61F-629B-4F40-8576-655621AB82D5}"/>
              </a:ext>
            </a:extLst>
          </p:cNvPr>
          <p:cNvSpPr>
            <a:spLocks noGrp="1"/>
          </p:cNvSpPr>
          <p:nvPr>
            <p:ph idx="4294967295"/>
          </p:nvPr>
        </p:nvSpPr>
        <p:spPr>
          <a:xfrm>
            <a:off x="597183" y="1346886"/>
            <a:ext cx="3954463" cy="2600646"/>
          </a:xfrm>
        </p:spPr>
        <p:txBody>
          <a:bodyPr>
            <a:noAutofit/>
          </a:bodyPr>
          <a:lstStyle/>
          <a:p>
            <a:r>
              <a:rPr lang="en-ZA" sz="1600" dirty="0"/>
              <a:t>Approximately $2.4bn per year, mainly towards mitigation and clean energy (81%)</a:t>
            </a:r>
          </a:p>
          <a:p>
            <a:r>
              <a:rPr lang="en-ZA" sz="1600" dirty="0"/>
              <a:t>Adaptation makes up only 7% of funds, with a further 13% dual benefit. </a:t>
            </a:r>
          </a:p>
          <a:p>
            <a:r>
              <a:rPr lang="en-ZA" sz="1600" dirty="0"/>
              <a:t>Very limited contribution to just transition</a:t>
            </a:r>
          </a:p>
          <a:p>
            <a:r>
              <a:rPr lang="en-ZA" sz="1600" dirty="0"/>
              <a:t>Primarily debt, equity and concessional debt – limited grants</a:t>
            </a:r>
          </a:p>
          <a:p>
            <a:r>
              <a:rPr lang="en-ZA" sz="1600" dirty="0"/>
              <a:t>Historic scale of access inadequate for the scale of climate response</a:t>
            </a:r>
          </a:p>
        </p:txBody>
      </p:sp>
      <p:pic>
        <p:nvPicPr>
          <p:cNvPr id="1026" name="Picture 2">
            <a:extLst>
              <a:ext uri="{FF2B5EF4-FFF2-40B4-BE49-F238E27FC236}">
                <a16:creationId xmlns:a16="http://schemas.microsoft.com/office/drawing/2014/main" xmlns="" id="{9A5A0EA9-1A13-42D5-859B-608F151256AD}"/>
              </a:ext>
            </a:extLst>
          </p:cNvP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4720281" y="1161535"/>
            <a:ext cx="7303085" cy="52886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TextBox 5">
            <a:extLst>
              <a:ext uri="{FF2B5EF4-FFF2-40B4-BE49-F238E27FC236}">
                <a16:creationId xmlns:a16="http://schemas.microsoft.com/office/drawing/2014/main" xmlns="" id="{310B89C2-4A55-40CF-AEFC-E27A033D9AC5}"/>
              </a:ext>
            </a:extLst>
          </p:cNvPr>
          <p:cNvSpPr txBox="1"/>
          <p:nvPr/>
        </p:nvSpPr>
        <p:spPr>
          <a:xfrm>
            <a:off x="9263123" y="6561390"/>
            <a:ext cx="2928878" cy="400110"/>
          </a:xfrm>
          <a:prstGeom prst="rect">
            <a:avLst/>
          </a:prstGeom>
          <a:noFill/>
        </p:spPr>
        <p:txBody>
          <a:bodyPr wrap="square" rtlCol="0">
            <a:spAutoFit/>
          </a:bodyPr>
          <a:lstStyle/>
          <a:p>
            <a:r>
              <a:rPr lang="en-ZA" sz="1000" dirty="0">
                <a:solidFill>
                  <a:schemeClr val="bg1"/>
                </a:solidFill>
              </a:rPr>
              <a:t>Chart source: CPI, Green Cape </a:t>
            </a:r>
            <a:r>
              <a:rPr lang="en-ZA" sz="1000" i="1" dirty="0">
                <a:solidFill>
                  <a:schemeClr val="bg1"/>
                </a:solidFill>
              </a:rPr>
              <a:t>et al, Climate-Finance-Landscape-2020</a:t>
            </a:r>
            <a:endParaRPr lang="en-ZA" sz="1000" dirty="0">
              <a:solidFill>
                <a:schemeClr val="bg1"/>
              </a:solidFill>
            </a:endParaRPr>
          </a:p>
        </p:txBody>
      </p:sp>
      <p:sp>
        <p:nvSpPr>
          <p:cNvPr id="5" name="TextBox 4">
            <a:extLst>
              <a:ext uri="{FF2B5EF4-FFF2-40B4-BE49-F238E27FC236}">
                <a16:creationId xmlns:a16="http://schemas.microsoft.com/office/drawing/2014/main" xmlns="" id="{F69D0F02-0C59-7E7F-4DE5-7AC5EB827C66}"/>
              </a:ext>
            </a:extLst>
          </p:cNvPr>
          <p:cNvSpPr txBox="1"/>
          <p:nvPr/>
        </p:nvSpPr>
        <p:spPr>
          <a:xfrm>
            <a:off x="838199" y="4141903"/>
            <a:ext cx="3443869" cy="2308324"/>
          </a:xfrm>
          <a:prstGeom prst="rect">
            <a:avLst/>
          </a:prstGeom>
          <a:noFill/>
        </p:spPr>
        <p:txBody>
          <a:bodyPr wrap="square" rtlCol="0">
            <a:spAutoFit/>
          </a:bodyPr>
          <a:lstStyle/>
          <a:p>
            <a:pPr lvl="0"/>
            <a:r>
              <a:rPr lang="en-US" sz="2400" b="1" dirty="0"/>
              <a:t>A biennial analysis of macro climate-related financial flows in South Africa tom inform future policy and climate-related interventions</a:t>
            </a:r>
            <a:endParaRPr lang="en-GB" sz="2400" b="1" dirty="0"/>
          </a:p>
        </p:txBody>
      </p:sp>
    </p:spTree>
    <p:extLst>
      <p:ext uri="{BB962C8B-B14F-4D97-AF65-F5344CB8AC3E}">
        <p14:creationId xmlns:p14="http://schemas.microsoft.com/office/powerpoint/2010/main" xmlns="" val="1820002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86063" y="43716"/>
            <a:ext cx="8001874" cy="677862"/>
          </a:xfrm>
        </p:spPr>
        <p:txBody>
          <a:bodyPr>
            <a:normAutofit/>
          </a:bodyPr>
          <a:lstStyle/>
          <a:p>
            <a:r>
              <a:rPr lang="en-ZA" sz="3700" b="1" dirty="0">
                <a:solidFill>
                  <a:schemeClr val="tx2">
                    <a:lumMod val="75000"/>
                  </a:schemeClr>
                </a:solidFill>
                <a:latin typeface="Poppins" pitchFamily="2" charset="77"/>
                <a:cs typeface="Poppins" pitchFamily="2" charset="77"/>
              </a:rPr>
              <a:t>Outreach and Communications</a:t>
            </a:r>
          </a:p>
        </p:txBody>
      </p:sp>
      <p:sp>
        <p:nvSpPr>
          <p:cNvPr id="5" name="Content Placeholder 4"/>
          <p:cNvSpPr>
            <a:spLocks noGrp="1"/>
          </p:cNvSpPr>
          <p:nvPr>
            <p:ph idx="1"/>
          </p:nvPr>
        </p:nvSpPr>
        <p:spPr>
          <a:xfrm>
            <a:off x="471055" y="928254"/>
            <a:ext cx="6158345" cy="6228789"/>
          </a:xfrm>
        </p:spPr>
        <p:txBody>
          <a:bodyPr>
            <a:normAutofit fontScale="47500" lnSpcReduction="20000"/>
          </a:bodyPr>
          <a:lstStyle/>
          <a:p>
            <a:pPr marL="514350" indent="-514350">
              <a:lnSpc>
                <a:spcPct val="115000"/>
              </a:lnSpc>
              <a:spcAft>
                <a:spcPts val="800"/>
              </a:spcAft>
              <a:buFont typeface="+mj-lt"/>
              <a:buAutoNum type="arabicPeriod"/>
            </a:pPr>
            <a:r>
              <a:rPr lang="en-US" sz="4200" dirty="0">
                <a:solidFill>
                  <a:schemeClr val="accent2">
                    <a:lumMod val="75000"/>
                  </a:schemeClr>
                </a:solidFill>
                <a:latin typeface="Abadi" panose="020B0604020104020204" pitchFamily="34" charset="0"/>
                <a:ea typeface="Calibri" panose="020F0502020204030204" pitchFamily="34" charset="0"/>
                <a:cs typeface="Arial" panose="020B0604020202020204" pitchFamily="34" charset="0"/>
              </a:rPr>
              <a:t>SECTORAL CAMPAIGNS</a:t>
            </a:r>
            <a:r>
              <a:rPr lang="en-GB" sz="4200" dirty="0">
                <a:solidFill>
                  <a:schemeClr val="accent2">
                    <a:lumMod val="75000"/>
                  </a:schemeClr>
                </a:solidFill>
                <a:latin typeface="Abadi" panose="020B0604020104020204" pitchFamily="34" charset="0"/>
                <a:ea typeface="Calibri" panose="020F0502020204030204" pitchFamily="34" charset="0"/>
                <a:cs typeface="Arial" panose="020B0604020202020204" pitchFamily="34" charset="0"/>
              </a:rPr>
              <a:t> AND</a:t>
            </a:r>
            <a:r>
              <a:rPr lang="en-ZA" sz="4200" dirty="0">
                <a:solidFill>
                  <a:schemeClr val="accent2">
                    <a:lumMod val="75000"/>
                  </a:schemeClr>
                </a:solidFill>
                <a:latin typeface="Abadi" panose="020B0604020104020204" pitchFamily="34" charset="0"/>
                <a:ea typeface="Calibri" panose="020F0502020204030204" pitchFamily="34" charset="0"/>
                <a:cs typeface="Arial" panose="020B0604020202020204" pitchFamily="34" charset="0"/>
              </a:rPr>
              <a:t> STAKEHOLDER RELATIONS</a:t>
            </a:r>
          </a:p>
          <a:p>
            <a:pPr marL="800100" lvl="1" indent="-342900">
              <a:lnSpc>
                <a:spcPct val="107000"/>
              </a:lnSpc>
              <a:buFont typeface="+mj-lt"/>
              <a:buAutoNum type="arabicPeriod"/>
            </a:pPr>
            <a:r>
              <a:rPr lang="en-GB" sz="3800" dirty="0">
                <a:effectLst/>
                <a:latin typeface="Arial" panose="020B0604020202020204" pitchFamily="34" charset="0"/>
                <a:cs typeface="Arial" panose="020B0604020202020204" pitchFamily="34" charset="0"/>
              </a:rPr>
              <a:t>Development of Q1 Stakeholder Engagement Plan  - Energy Plan, JET-IP and JTF Implementation </a:t>
            </a:r>
          </a:p>
          <a:p>
            <a:pPr marL="800100" lvl="1" indent="-342900">
              <a:lnSpc>
                <a:spcPct val="107000"/>
              </a:lnSpc>
              <a:buFont typeface="+mj-lt"/>
              <a:buAutoNum type="arabicPeriod"/>
            </a:pPr>
            <a:r>
              <a:rPr lang="en-GB" sz="3800" dirty="0">
                <a:latin typeface="Arial" panose="020B0604020202020204" pitchFamily="34" charset="0"/>
                <a:cs typeface="Arial" panose="020B0604020202020204" pitchFamily="34" charset="0"/>
              </a:rPr>
              <a:t>Mobilisation  Campaign through Arts, Essays and Youth Engagement </a:t>
            </a:r>
          </a:p>
          <a:p>
            <a:pPr marL="800100" lvl="1" indent="-342900">
              <a:lnSpc>
                <a:spcPct val="107000"/>
              </a:lnSpc>
              <a:buFont typeface="+mj-lt"/>
              <a:buAutoNum type="arabicPeriod"/>
            </a:pPr>
            <a:r>
              <a:rPr lang="en-GB" sz="3800" dirty="0">
                <a:latin typeface="Arial" panose="020B0604020202020204" pitchFamily="34" charset="0"/>
                <a:cs typeface="Arial" panose="020B0604020202020204" pitchFamily="34" charset="0"/>
              </a:rPr>
              <a:t>Increased consultation of affected and impacted communities</a:t>
            </a:r>
          </a:p>
          <a:p>
            <a:pPr marL="514350" indent="-514350">
              <a:lnSpc>
                <a:spcPct val="115000"/>
              </a:lnSpc>
              <a:spcBef>
                <a:spcPts val="1200"/>
              </a:spcBef>
              <a:spcAft>
                <a:spcPts val="800"/>
              </a:spcAft>
              <a:buFont typeface="+mj-lt"/>
              <a:buAutoNum type="arabicPeriod"/>
            </a:pPr>
            <a:r>
              <a:rPr lang="en-ZA" sz="4200" dirty="0">
                <a:solidFill>
                  <a:schemeClr val="accent2">
                    <a:lumMod val="75000"/>
                  </a:schemeClr>
                </a:solidFill>
                <a:latin typeface="Abadi" panose="020B0604020104020204" pitchFamily="34" charset="0"/>
                <a:ea typeface="Calibri" panose="020F0502020204030204" pitchFamily="34" charset="0"/>
                <a:cs typeface="Arial" panose="020B0604020202020204" pitchFamily="34" charset="0"/>
              </a:rPr>
              <a:t>WORKING WITH THE MEDIA</a:t>
            </a:r>
          </a:p>
          <a:p>
            <a:pPr marL="811213" lvl="1" indent="-354013">
              <a:lnSpc>
                <a:spcPct val="107000"/>
              </a:lnSpc>
              <a:buFont typeface="+mj-lt"/>
              <a:buAutoNum type="arabicPeriod"/>
            </a:pPr>
            <a:r>
              <a:rPr lang="en-US" sz="3800" dirty="0">
                <a:effectLst/>
                <a:latin typeface="Arial" panose="020B0604020202020204" pitchFamily="34" charset="0"/>
                <a:cs typeface="Arial" panose="020B0604020202020204" pitchFamily="34" charset="0"/>
              </a:rPr>
              <a:t>Media Engagement and Capacity Building Q1 of 2023</a:t>
            </a:r>
          </a:p>
          <a:p>
            <a:pPr marL="811213" lvl="1" indent="-354013">
              <a:lnSpc>
                <a:spcPct val="107000"/>
              </a:lnSpc>
              <a:buFont typeface="+mj-lt"/>
              <a:buAutoNum type="arabicPeriod"/>
            </a:pPr>
            <a:r>
              <a:rPr lang="en-ZA" sz="3800" dirty="0">
                <a:latin typeface="Arial" panose="020B0604020202020204" pitchFamily="34" charset="0"/>
                <a:cs typeface="Arial" panose="020B0604020202020204" pitchFamily="34" charset="0"/>
              </a:rPr>
              <a:t>Capacity Building for Community Radio including targeted programmes co-funded with donors </a:t>
            </a:r>
            <a:endParaRPr lang="en-ZA" sz="3800" dirty="0">
              <a:effectLst/>
              <a:latin typeface="Arial" panose="020B0604020202020204" pitchFamily="34" charset="0"/>
              <a:cs typeface="Arial" panose="020B0604020202020204" pitchFamily="34" charset="0"/>
            </a:endParaRPr>
          </a:p>
          <a:p>
            <a:pPr marL="342900" lvl="0" indent="-342900">
              <a:lnSpc>
                <a:spcPct val="107000"/>
              </a:lnSpc>
              <a:spcAft>
                <a:spcPts val="0"/>
              </a:spcAft>
              <a:buFont typeface="+mj-lt"/>
              <a:buAutoNum type="arabicPeriod"/>
            </a:pPr>
            <a:r>
              <a:rPr lang="en-ZA" sz="3800" dirty="0">
                <a:solidFill>
                  <a:schemeClr val="accent2">
                    <a:lumMod val="75000"/>
                  </a:schemeClr>
                </a:solidFill>
                <a:latin typeface="Abadi" panose="020B0604020104020204" pitchFamily="34" charset="0"/>
                <a:ea typeface="Calibri" panose="020F0502020204030204" pitchFamily="34" charset="0"/>
                <a:cs typeface="Arial" panose="020B0604020202020204" pitchFamily="34" charset="0"/>
              </a:rPr>
              <a:t>DIGITAL MEDIA AND CONTENT DEVELOPMENT</a:t>
            </a:r>
          </a:p>
          <a:p>
            <a:pPr marL="800100" lvl="1" indent="-342900">
              <a:lnSpc>
                <a:spcPct val="107000"/>
              </a:lnSpc>
              <a:buFont typeface="+mj-lt"/>
              <a:buAutoNum type="arabicPeriod"/>
            </a:pPr>
            <a:r>
              <a:rPr lang="en-GB" sz="3800" dirty="0">
                <a:latin typeface="Arial" panose="020B0604020202020204" pitchFamily="34" charset="0"/>
                <a:cs typeface="Arial" panose="020B0604020202020204" pitchFamily="34" charset="0"/>
              </a:rPr>
              <a:t>Website and Digital Platforms Development ( FB, Twitter, Web, LinkIn  .</a:t>
            </a:r>
          </a:p>
          <a:p>
            <a:pPr marL="800100" lvl="1" indent="-342900">
              <a:lnSpc>
                <a:spcPct val="107000"/>
              </a:lnSpc>
              <a:buFont typeface="+mj-lt"/>
              <a:buAutoNum type="arabicPeriod"/>
            </a:pPr>
            <a:r>
              <a:rPr lang="en-GB" sz="3800" dirty="0">
                <a:latin typeface="Arial" panose="020B0604020202020204" pitchFamily="34" charset="0"/>
                <a:cs typeface="Arial" panose="020B0604020202020204" pitchFamily="34" charset="0"/>
              </a:rPr>
              <a:t>Zero-Rating ( Data Free) content on platform to increase access to online engagements</a:t>
            </a:r>
          </a:p>
          <a:p>
            <a:pPr marL="800100" lvl="1" indent="-342900">
              <a:lnSpc>
                <a:spcPct val="107000"/>
              </a:lnSpc>
              <a:buFont typeface="+mj-lt"/>
              <a:buAutoNum type="arabicPeriod"/>
            </a:pPr>
            <a:r>
              <a:rPr lang="en-GB" sz="3800" dirty="0">
                <a:latin typeface="Arial" panose="020B0604020202020204" pitchFamily="34" charset="0"/>
                <a:cs typeface="Arial" panose="020B0604020202020204" pitchFamily="34" charset="0"/>
              </a:rPr>
              <a:t>Accessibility of PCC reports-local language translation</a:t>
            </a:r>
          </a:p>
        </p:txBody>
      </p:sp>
      <p:sp>
        <p:nvSpPr>
          <p:cNvPr id="6" name="TextBox 5">
            <a:extLst>
              <a:ext uri="{FF2B5EF4-FFF2-40B4-BE49-F238E27FC236}">
                <a16:creationId xmlns:a16="http://schemas.microsoft.com/office/drawing/2014/main" xmlns="" id="{41ADC55C-8330-4E43-9C25-7BEAE2B5F5A8}"/>
              </a:ext>
            </a:extLst>
          </p:cNvPr>
          <p:cNvSpPr txBox="1"/>
          <p:nvPr/>
        </p:nvSpPr>
        <p:spPr>
          <a:xfrm>
            <a:off x="6668192" y="1132566"/>
            <a:ext cx="4013664" cy="5316007"/>
          </a:xfrm>
          <a:prstGeom prst="rect">
            <a:avLst/>
          </a:prstGeom>
          <a:solidFill>
            <a:schemeClr val="accent2">
              <a:lumMod val="20000"/>
              <a:lumOff val="80000"/>
            </a:schemeClr>
          </a:solidFill>
        </p:spPr>
        <p:txBody>
          <a:bodyPr wrap="square">
            <a:spAutoFit/>
          </a:bodyPr>
          <a:lstStyle/>
          <a:p>
            <a:pPr marL="285750" indent="-285750">
              <a:lnSpc>
                <a:spcPct val="107000"/>
              </a:lnSpc>
              <a:spcAft>
                <a:spcPts val="800"/>
              </a:spcAft>
              <a:buFont typeface="Wingdings" panose="05000000000000000000" pitchFamily="2" charset="2"/>
              <a:buChar char="q"/>
            </a:pPr>
            <a:r>
              <a:rPr lang="en-ZA" sz="2000" b="1" dirty="0">
                <a:effectLst/>
                <a:latin typeface="Arial" panose="020B0604020202020204" pitchFamily="34" charset="0"/>
                <a:ea typeface="Calibri" panose="020F0502020204030204" pitchFamily="34" charset="0"/>
                <a:cs typeface="Arial" panose="020B0604020202020204" pitchFamily="34" charset="0"/>
              </a:rPr>
              <a:t>Raise awareness </a:t>
            </a:r>
            <a:r>
              <a:rPr lang="en-ZA" sz="2000" dirty="0">
                <a:effectLst/>
                <a:latin typeface="Arial" panose="020B0604020202020204" pitchFamily="34" charset="0"/>
                <a:ea typeface="Calibri" panose="020F0502020204030204" pitchFamily="34" charset="0"/>
                <a:cs typeface="Arial" panose="020B0604020202020204" pitchFamily="34" charset="0"/>
              </a:rPr>
              <a:t>on the science of climate change; its impacts and the opportunities of  a just transition </a:t>
            </a:r>
            <a:r>
              <a:rPr lang="en-ZA" sz="2000" b="1" dirty="0">
                <a:effectLst/>
                <a:latin typeface="Arial" panose="020B0604020202020204" pitchFamily="34" charset="0"/>
                <a:ea typeface="Calibri" panose="020F0502020204030204" pitchFamily="34" charset="0"/>
                <a:cs typeface="Arial" panose="020B0604020202020204" pitchFamily="34" charset="0"/>
              </a:rPr>
              <a:t>.</a:t>
            </a:r>
          </a:p>
          <a:p>
            <a:pPr marL="285750" indent="-285750">
              <a:lnSpc>
                <a:spcPct val="107000"/>
              </a:lnSpc>
              <a:spcAft>
                <a:spcPts val="800"/>
              </a:spcAft>
              <a:buFont typeface="Wingdings" panose="05000000000000000000" pitchFamily="2" charset="2"/>
              <a:buChar char="q"/>
            </a:pPr>
            <a:r>
              <a:rPr lang="en-ZA" sz="2000" b="1" dirty="0">
                <a:effectLst/>
                <a:latin typeface="Arial" panose="020B0604020202020204" pitchFamily="34" charset="0"/>
                <a:ea typeface="Calibri" panose="020F0502020204030204" pitchFamily="34" charset="0"/>
                <a:cs typeface="Arial" panose="020B0604020202020204" pitchFamily="34" charset="0"/>
              </a:rPr>
              <a:t>Educate, inform and mobilize through </a:t>
            </a:r>
            <a:r>
              <a:rPr lang="en-ZA" sz="2000" dirty="0">
                <a:effectLst/>
                <a:latin typeface="Arial" panose="020B0604020202020204" pitchFamily="34" charset="0"/>
                <a:ea typeface="Calibri" panose="020F0502020204030204" pitchFamily="34" charset="0"/>
                <a:cs typeface="Arial" panose="020B0604020202020204" pitchFamily="34" charset="0"/>
              </a:rPr>
              <a:t>outreach campaigns to ignite collective action </a:t>
            </a:r>
            <a:r>
              <a:rPr lang="en-ZA" sz="2000" dirty="0">
                <a:latin typeface="Arial" panose="020B0604020202020204" pitchFamily="34" charset="0"/>
                <a:ea typeface="Calibri" panose="020F0502020204030204" pitchFamily="34" charset="0"/>
                <a:cs typeface="Arial" panose="020B0604020202020204" pitchFamily="34" charset="0"/>
              </a:rPr>
              <a:t>.</a:t>
            </a:r>
            <a:endParaRPr lang="en-ZA" sz="2000" dirty="0">
              <a:effectLst/>
              <a:latin typeface="Arial" panose="020B0604020202020204" pitchFamily="34" charset="0"/>
              <a:ea typeface="Calibri" panose="020F0502020204030204" pitchFamily="34" charset="0"/>
              <a:cs typeface="Arial" panose="020B0604020202020204" pitchFamily="34" charset="0"/>
            </a:endParaRPr>
          </a:p>
          <a:p>
            <a:pPr marL="285750" indent="-285750">
              <a:lnSpc>
                <a:spcPct val="107000"/>
              </a:lnSpc>
              <a:spcAft>
                <a:spcPts val="800"/>
              </a:spcAft>
              <a:buFont typeface="Wingdings" panose="05000000000000000000" pitchFamily="2" charset="2"/>
              <a:buChar char="q"/>
            </a:pPr>
            <a:r>
              <a:rPr lang="en-ZA" sz="2000" b="1" dirty="0">
                <a:effectLst/>
                <a:latin typeface="Arial" panose="020B0604020202020204" pitchFamily="34" charset="0"/>
                <a:ea typeface="Calibri" panose="020F0502020204030204" pitchFamily="34" charset="0"/>
                <a:cs typeface="Arial" panose="020B0604020202020204" pitchFamily="34" charset="0"/>
              </a:rPr>
              <a:t>Seek platforms to strengthen collaboration</a:t>
            </a:r>
            <a:r>
              <a:rPr lang="en-ZA" sz="2000" b="1" dirty="0">
                <a:latin typeface="Arial" panose="020B0604020202020204" pitchFamily="34" charset="0"/>
                <a:ea typeface="Calibri" panose="020F0502020204030204" pitchFamily="34" charset="0"/>
                <a:cs typeface="Arial" panose="020B0604020202020204" pitchFamily="34" charset="0"/>
              </a:rPr>
              <a:t>,  </a:t>
            </a:r>
            <a:r>
              <a:rPr lang="en-ZA" sz="2000" dirty="0">
                <a:latin typeface="Arial" panose="020B0604020202020204" pitchFamily="34" charset="0"/>
                <a:ea typeface="Calibri" panose="020F0502020204030204" pitchFamily="34" charset="0"/>
                <a:cs typeface="Arial" panose="020B0604020202020204" pitchFamily="34" charset="0"/>
              </a:rPr>
              <a:t>in pursuit of building a national brand for climate action .</a:t>
            </a:r>
            <a:endParaRPr lang="en-ZA" sz="2000" dirty="0">
              <a:effectLst/>
              <a:latin typeface="Arial" panose="020B0604020202020204" pitchFamily="34" charset="0"/>
              <a:ea typeface="Calibri" panose="020F0502020204030204" pitchFamily="34" charset="0"/>
              <a:cs typeface="Arial" panose="020B0604020202020204" pitchFamily="34" charset="0"/>
            </a:endParaRPr>
          </a:p>
          <a:p>
            <a:pPr marL="285750" indent="-285750">
              <a:lnSpc>
                <a:spcPct val="107000"/>
              </a:lnSpc>
              <a:spcAft>
                <a:spcPts val="800"/>
              </a:spcAft>
              <a:buFont typeface="Wingdings" panose="05000000000000000000" pitchFamily="2" charset="2"/>
              <a:buChar char="q"/>
            </a:pPr>
            <a:r>
              <a:rPr lang="en-ZA" sz="2000" b="1" dirty="0">
                <a:effectLst/>
                <a:latin typeface="Arial" panose="020B0604020202020204" pitchFamily="34" charset="0"/>
                <a:ea typeface="Calibri" panose="020F0502020204030204" pitchFamily="34" charset="0"/>
                <a:cs typeface="Arial" panose="020B0604020202020204" pitchFamily="34" charset="0"/>
              </a:rPr>
              <a:t>Share climate stories, produce credible science-based reports </a:t>
            </a:r>
            <a:r>
              <a:rPr lang="en-ZA" sz="2000" dirty="0">
                <a:effectLst/>
                <a:latin typeface="Arial" panose="020B0604020202020204" pitchFamily="34" charset="0"/>
                <a:ea typeface="Calibri" panose="020F0502020204030204" pitchFamily="34" charset="0"/>
                <a:cs typeface="Arial" panose="020B0604020202020204" pitchFamily="34" charset="0"/>
              </a:rPr>
              <a:t>and promote climate initiatives.</a:t>
            </a:r>
          </a:p>
        </p:txBody>
      </p:sp>
    </p:spTree>
    <p:extLst>
      <p:ext uri="{BB962C8B-B14F-4D97-AF65-F5344CB8AC3E}">
        <p14:creationId xmlns:p14="http://schemas.microsoft.com/office/powerpoint/2010/main" xmlns="" val="10864310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49B5BEB-EA81-429A-9EF6-5D49752D45AD}"/>
              </a:ext>
            </a:extLst>
          </p:cNvPr>
          <p:cNvSpPr>
            <a:spLocks noGrp="1"/>
          </p:cNvSpPr>
          <p:nvPr>
            <p:ph type="title"/>
          </p:nvPr>
        </p:nvSpPr>
        <p:spPr/>
        <p:txBody>
          <a:bodyPr>
            <a:normAutofit/>
          </a:bodyPr>
          <a:lstStyle/>
          <a:p>
            <a:r>
              <a:rPr lang="en-ZA" sz="3700" b="1" dirty="0">
                <a:solidFill>
                  <a:schemeClr val="tx2">
                    <a:lumMod val="75000"/>
                  </a:schemeClr>
                </a:solidFill>
                <a:latin typeface="Poppins" pitchFamily="2" charset="77"/>
                <a:cs typeface="Poppins" pitchFamily="2" charset="77"/>
              </a:rPr>
              <a:t>Monitoring, Reporting &amp; Accountability</a:t>
            </a:r>
          </a:p>
        </p:txBody>
      </p:sp>
      <p:sp>
        <p:nvSpPr>
          <p:cNvPr id="3" name="Content Placeholder 2">
            <a:extLst>
              <a:ext uri="{FF2B5EF4-FFF2-40B4-BE49-F238E27FC236}">
                <a16:creationId xmlns:a16="http://schemas.microsoft.com/office/drawing/2014/main" xmlns="" id="{AD37DCA4-BA33-4DB1-AFA8-B3C1161C871F}"/>
              </a:ext>
            </a:extLst>
          </p:cNvPr>
          <p:cNvSpPr>
            <a:spLocks noGrp="1"/>
          </p:cNvSpPr>
          <p:nvPr>
            <p:ph idx="1"/>
          </p:nvPr>
        </p:nvSpPr>
        <p:spPr>
          <a:xfrm>
            <a:off x="852461" y="1959265"/>
            <a:ext cx="10078775" cy="4663207"/>
          </a:xfrm>
        </p:spPr>
        <p:txBody>
          <a:bodyPr>
            <a:normAutofit/>
          </a:bodyPr>
          <a:lstStyle/>
          <a:p>
            <a:r>
              <a:rPr lang="en-ZA" dirty="0"/>
              <a:t>Climate Change Bill will formalise legal status of PCC and institutionalise reporting and accountability</a:t>
            </a:r>
          </a:p>
          <a:p>
            <a:r>
              <a:rPr lang="en-ZA" dirty="0"/>
              <a:t>For time being, PCC reports to Presidency and Ministers for DFFE and DPME </a:t>
            </a:r>
          </a:p>
          <a:p>
            <a:r>
              <a:rPr lang="en-ZA" dirty="0"/>
              <a:t>PCC will report to Parliament on an annual basis via Minister DFFE, and PCC plans to be included in Minister’s budget speech</a:t>
            </a:r>
          </a:p>
          <a:p>
            <a:r>
              <a:rPr lang="en-ZA" dirty="0"/>
              <a:t>PCC annual report – April 2023</a:t>
            </a:r>
          </a:p>
          <a:p>
            <a:r>
              <a:rPr lang="en-ZA" dirty="0"/>
              <a:t>PCC is building systems to enable critical evaluation of progress with climate transition, and is collaborating with DFFE and DPME to avoid duplication of effort</a:t>
            </a:r>
          </a:p>
        </p:txBody>
      </p:sp>
    </p:spTree>
    <p:extLst>
      <p:ext uri="{BB962C8B-B14F-4D97-AF65-F5344CB8AC3E}">
        <p14:creationId xmlns:p14="http://schemas.microsoft.com/office/powerpoint/2010/main" xmlns="" val="2974947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45AB5832-6D61-4B56-A3C1-A88975061891}"/>
              </a:ext>
            </a:extLst>
          </p:cNvPr>
          <p:cNvSpPr>
            <a:spLocks noGrp="1"/>
          </p:cNvSpPr>
          <p:nvPr>
            <p:ph type="ctrTitle"/>
          </p:nvPr>
        </p:nvSpPr>
        <p:spPr>
          <a:xfrm>
            <a:off x="955589" y="3268683"/>
            <a:ext cx="9144000" cy="803833"/>
          </a:xfrm>
        </p:spPr>
        <p:txBody>
          <a:bodyPr>
            <a:normAutofit fontScale="90000"/>
          </a:bodyPr>
          <a:lstStyle/>
          <a:p>
            <a:r>
              <a:rPr lang="en-ZA" b="1" dirty="0">
                <a:solidFill>
                  <a:schemeClr val="tx2">
                    <a:lumMod val="75000"/>
                  </a:schemeClr>
                </a:solidFill>
                <a:latin typeface="Poppins" pitchFamily="2" charset="77"/>
                <a:cs typeface="Poppins" pitchFamily="2" charset="77"/>
              </a:rPr>
              <a:t>Thank you</a:t>
            </a:r>
          </a:p>
        </p:txBody>
      </p:sp>
      <p:sp>
        <p:nvSpPr>
          <p:cNvPr id="5" name="Subtitle 4">
            <a:extLst>
              <a:ext uri="{FF2B5EF4-FFF2-40B4-BE49-F238E27FC236}">
                <a16:creationId xmlns:a16="http://schemas.microsoft.com/office/drawing/2014/main" xmlns="" id="{A8BB6684-D919-4A27-AE39-400D1DBE58C3}"/>
              </a:ext>
            </a:extLst>
          </p:cNvPr>
          <p:cNvSpPr>
            <a:spLocks noGrp="1"/>
          </p:cNvSpPr>
          <p:nvPr>
            <p:ph type="subTitle" idx="1"/>
          </p:nvPr>
        </p:nvSpPr>
        <p:spPr>
          <a:xfrm>
            <a:off x="955589" y="4460788"/>
            <a:ext cx="9144000" cy="963828"/>
          </a:xfrm>
        </p:spPr>
        <p:txBody>
          <a:bodyPr>
            <a:normAutofit/>
          </a:bodyPr>
          <a:lstStyle/>
          <a:p>
            <a:r>
              <a:rPr lang="en-ZA" dirty="0"/>
              <a:t>Email: </a:t>
            </a:r>
            <a:r>
              <a:rPr lang="en-ZA" dirty="0">
                <a:hlinkClick r:id="rId2"/>
              </a:rPr>
              <a:t>thuli@climatecommission.org.za</a:t>
            </a:r>
            <a:r>
              <a:rPr lang="en-ZA" dirty="0"/>
              <a:t> </a:t>
            </a:r>
          </a:p>
          <a:p>
            <a:r>
              <a:rPr lang="en-ZA" dirty="0"/>
              <a:t>For further information </a:t>
            </a:r>
            <a:r>
              <a:rPr lang="en-ZA" dirty="0">
                <a:hlinkClick r:id="rId3"/>
              </a:rPr>
              <a:t>www.climatecommission.org.za</a:t>
            </a:r>
            <a:endParaRPr lang="en-ZA" dirty="0"/>
          </a:p>
          <a:p>
            <a:endParaRPr lang="en-ZA" dirty="0"/>
          </a:p>
        </p:txBody>
      </p:sp>
    </p:spTree>
    <p:extLst>
      <p:ext uri="{BB962C8B-B14F-4D97-AF65-F5344CB8AC3E}">
        <p14:creationId xmlns:p14="http://schemas.microsoft.com/office/powerpoint/2010/main" xmlns="" val="17870837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96A9E97-D03D-49D3-8ADD-E1A8586C8C6D}"/>
              </a:ext>
            </a:extLst>
          </p:cNvPr>
          <p:cNvSpPr>
            <a:spLocks noGrp="1"/>
          </p:cNvSpPr>
          <p:nvPr>
            <p:ph type="title"/>
          </p:nvPr>
        </p:nvSpPr>
        <p:spPr>
          <a:xfrm>
            <a:off x="838200" y="0"/>
            <a:ext cx="10515600" cy="1325563"/>
          </a:xfrm>
        </p:spPr>
        <p:txBody>
          <a:bodyPr>
            <a:normAutofit/>
          </a:bodyPr>
          <a:lstStyle/>
          <a:p>
            <a:r>
              <a:rPr lang="en-ZA" sz="3700" b="1" dirty="0">
                <a:solidFill>
                  <a:schemeClr val="tx2">
                    <a:lumMod val="75000"/>
                  </a:schemeClr>
                </a:solidFill>
                <a:latin typeface="Poppins" pitchFamily="2" charset="77"/>
                <a:cs typeface="Poppins" pitchFamily="2" charset="77"/>
              </a:rPr>
              <a:t>Introduction</a:t>
            </a:r>
          </a:p>
        </p:txBody>
      </p:sp>
      <p:sp>
        <p:nvSpPr>
          <p:cNvPr id="3" name="Content Placeholder 2">
            <a:extLst>
              <a:ext uri="{FF2B5EF4-FFF2-40B4-BE49-F238E27FC236}">
                <a16:creationId xmlns:a16="http://schemas.microsoft.com/office/drawing/2014/main" xmlns="" id="{92DFB373-FF95-453A-A477-0CB428CF4059}"/>
              </a:ext>
            </a:extLst>
          </p:cNvPr>
          <p:cNvSpPr>
            <a:spLocks noGrp="1"/>
          </p:cNvSpPr>
          <p:nvPr>
            <p:ph idx="1"/>
          </p:nvPr>
        </p:nvSpPr>
        <p:spPr>
          <a:xfrm>
            <a:off x="658497" y="1253331"/>
            <a:ext cx="9774350" cy="4351338"/>
          </a:xfrm>
        </p:spPr>
        <p:txBody>
          <a:bodyPr>
            <a:noAutofit/>
          </a:bodyPr>
          <a:lstStyle/>
          <a:p>
            <a:pPr indent="-252000" algn="just">
              <a:lnSpc>
                <a:spcPct val="100000"/>
              </a:lnSpc>
              <a:spcBef>
                <a:spcPts val="600"/>
              </a:spcBef>
              <a:spcAft>
                <a:spcPts val="1200"/>
              </a:spcAft>
            </a:pPr>
            <a:r>
              <a:rPr lang="en-GB" sz="2600" dirty="0"/>
              <a:t>PCC was mooted in the Presidential Job Summit Framework Agreement in October 2018.</a:t>
            </a:r>
          </a:p>
          <a:p>
            <a:pPr indent="-252000" algn="just">
              <a:lnSpc>
                <a:spcPct val="100000"/>
              </a:lnSpc>
              <a:spcBef>
                <a:spcPts val="600"/>
              </a:spcBef>
              <a:spcAft>
                <a:spcPts val="1200"/>
              </a:spcAft>
            </a:pPr>
            <a:r>
              <a:rPr lang="en-ZA" sz="2600" dirty="0"/>
              <a:t>Commission appointed by President in December 2020 based on Cabinet decision</a:t>
            </a:r>
          </a:p>
          <a:p>
            <a:pPr indent="-252000" algn="just">
              <a:lnSpc>
                <a:spcPct val="100000"/>
              </a:lnSpc>
              <a:spcBef>
                <a:spcPts val="600"/>
              </a:spcBef>
              <a:spcAft>
                <a:spcPts val="1200"/>
              </a:spcAft>
            </a:pPr>
            <a:r>
              <a:rPr lang="en-GB" sz="2600" dirty="0"/>
              <a:t>Purpose is to independently advise on the country’s climate change response and pathways to a low-carbon, climate-resilient economy and society</a:t>
            </a:r>
          </a:p>
          <a:p>
            <a:pPr indent="-252000" algn="just">
              <a:lnSpc>
                <a:spcPct val="100000"/>
              </a:lnSpc>
              <a:spcBef>
                <a:spcPts val="600"/>
              </a:spcBef>
              <a:spcAft>
                <a:spcPts val="1200"/>
              </a:spcAft>
            </a:pPr>
            <a:r>
              <a:rPr lang="en-ZA" sz="2600" dirty="0"/>
              <a:t>Commission consists of </a:t>
            </a:r>
            <a:r>
              <a:rPr lang="en-ZA" sz="2600" b="1" dirty="0"/>
              <a:t>12</a:t>
            </a:r>
            <a:r>
              <a:rPr lang="en-ZA" sz="2600" dirty="0"/>
              <a:t> Ministers and</a:t>
            </a:r>
            <a:r>
              <a:rPr lang="en-ZA" sz="2600" dirty="0">
                <a:solidFill>
                  <a:srgbClr val="FF0000"/>
                </a:solidFill>
              </a:rPr>
              <a:t> </a:t>
            </a:r>
            <a:r>
              <a:rPr lang="en-ZA" sz="2600" b="1" dirty="0"/>
              <a:t>26</a:t>
            </a:r>
            <a:r>
              <a:rPr lang="en-ZA" sz="2600" dirty="0"/>
              <a:t> Commissioners appointed on the basis of nominations from social partners.</a:t>
            </a:r>
          </a:p>
          <a:p>
            <a:pPr indent="-252000" algn="just">
              <a:lnSpc>
                <a:spcPct val="100000"/>
              </a:lnSpc>
              <a:spcBef>
                <a:spcPts val="600"/>
              </a:spcBef>
              <a:spcAft>
                <a:spcPts val="1200"/>
              </a:spcAft>
            </a:pPr>
            <a:r>
              <a:rPr lang="en-ZA" sz="2600" dirty="0"/>
              <a:t>Climate Change Bill to be considered by Parliament includes provisions for Commission as permanent statutory body</a:t>
            </a:r>
          </a:p>
        </p:txBody>
      </p:sp>
    </p:spTree>
    <p:extLst>
      <p:ext uri="{BB962C8B-B14F-4D97-AF65-F5344CB8AC3E}">
        <p14:creationId xmlns:p14="http://schemas.microsoft.com/office/powerpoint/2010/main" xmlns="" val="39308072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13ABD47-77EA-4E87-9C10-C37A6CF5F9E8}"/>
              </a:ext>
            </a:extLst>
          </p:cNvPr>
          <p:cNvSpPr>
            <a:spLocks noGrp="1"/>
          </p:cNvSpPr>
          <p:nvPr>
            <p:ph type="title"/>
          </p:nvPr>
        </p:nvSpPr>
        <p:spPr/>
        <p:txBody>
          <a:bodyPr>
            <a:normAutofit/>
          </a:bodyPr>
          <a:lstStyle/>
          <a:p>
            <a:r>
              <a:rPr lang="en-ZA" sz="3700" b="1" dirty="0">
                <a:solidFill>
                  <a:schemeClr val="tx2">
                    <a:lumMod val="75000"/>
                  </a:schemeClr>
                </a:solidFill>
                <a:latin typeface="Poppins" pitchFamily="2" charset="77"/>
                <a:cs typeface="Poppins" pitchFamily="2" charset="77"/>
              </a:rPr>
              <a:t>What we do - PCC’s main functions</a:t>
            </a:r>
          </a:p>
        </p:txBody>
      </p:sp>
      <p:graphicFrame>
        <p:nvGraphicFramePr>
          <p:cNvPr id="5" name="Content Placeholder 2">
            <a:extLst>
              <a:ext uri="{FF2B5EF4-FFF2-40B4-BE49-F238E27FC236}">
                <a16:creationId xmlns:a16="http://schemas.microsoft.com/office/drawing/2014/main" xmlns="" id="{FEA1EAA8-A8FE-49A4-B0A1-64ED080522F0}"/>
              </a:ext>
            </a:extLst>
          </p:cNvPr>
          <p:cNvGraphicFramePr>
            <a:graphicFrameLocks noGrp="1"/>
          </p:cNvGraphicFramePr>
          <p:nvPr>
            <p:ph idx="1"/>
            <p:extLst>
              <p:ext uri="{D42A27DB-BD31-4B8C-83A1-F6EECF244321}">
                <p14:modId xmlns:p14="http://schemas.microsoft.com/office/powerpoint/2010/main" xmlns="" val="3526166145"/>
              </p:ext>
            </p:extLst>
          </p:nvPr>
        </p:nvGraphicFramePr>
        <p:xfrm>
          <a:off x="1009457" y="2101507"/>
          <a:ext cx="9283400" cy="367570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13546461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09588DA8-065E-4F6F-8EFD-43104AB2E0C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xmlns=""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xmlns="" id="{C4285719-470E-454C-AF62-8323075F1F5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xmlns=""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CD9FE4EF-C4D8-49A0-B2FF-81D8DB7D8A2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4300840D-0A0B-4512-BACA-B439D5B9C57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xmlns="" id="{D2B78728-A580-49A7-84F9-6EF6F583ADE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xmlns="" id="{38FAA1A1-D861-433F-88FA-1E9D6FD31D1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xmlns="" id="{8D71EDA1-87BF-4D5D-AB79-F346FD19278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593CDF17-DE73-4FFD-B79A-5B5CB0EC9B18}"/>
              </a:ext>
            </a:extLst>
          </p:cNvPr>
          <p:cNvSpPr>
            <a:spLocks noGrp="1"/>
          </p:cNvSpPr>
          <p:nvPr>
            <p:ph type="title"/>
          </p:nvPr>
        </p:nvSpPr>
        <p:spPr>
          <a:xfrm>
            <a:off x="466722" y="586855"/>
            <a:ext cx="3201366" cy="3387497"/>
          </a:xfrm>
        </p:spPr>
        <p:txBody>
          <a:bodyPr anchor="b">
            <a:normAutofit/>
          </a:bodyPr>
          <a:lstStyle/>
          <a:p>
            <a:pPr algn="r"/>
            <a:r>
              <a:rPr lang="en-ZA" sz="4000" dirty="0">
                <a:solidFill>
                  <a:srgbClr val="FFFFFF"/>
                </a:solidFill>
              </a:rPr>
              <a:t>Just transition is overarching focus</a:t>
            </a:r>
          </a:p>
        </p:txBody>
      </p:sp>
      <p:sp>
        <p:nvSpPr>
          <p:cNvPr id="3" name="Content Placeholder 2">
            <a:extLst>
              <a:ext uri="{FF2B5EF4-FFF2-40B4-BE49-F238E27FC236}">
                <a16:creationId xmlns:a16="http://schemas.microsoft.com/office/drawing/2014/main" xmlns="" id="{FC4133A8-54AF-4282-8A23-EEB38212C955}"/>
              </a:ext>
            </a:extLst>
          </p:cNvPr>
          <p:cNvSpPr>
            <a:spLocks noGrp="1"/>
          </p:cNvSpPr>
          <p:nvPr>
            <p:ph idx="1"/>
          </p:nvPr>
        </p:nvSpPr>
        <p:spPr>
          <a:xfrm>
            <a:off x="4810259" y="649480"/>
            <a:ext cx="6555347" cy="5546047"/>
          </a:xfrm>
        </p:spPr>
        <p:txBody>
          <a:bodyPr anchor="ctr">
            <a:normAutofit fontScale="92500"/>
          </a:bodyPr>
          <a:lstStyle/>
          <a:p>
            <a:r>
              <a:rPr lang="en-US" sz="2400" dirty="0"/>
              <a:t>Shift towards low carbon, climate resilient and ecologically sustainable economy and society which contributes to the goals of decent work for all, social inclusion, and the eradication of poverty</a:t>
            </a:r>
          </a:p>
          <a:p>
            <a:r>
              <a:rPr lang="en-US" sz="2400" dirty="0"/>
              <a:t>Three different elements of justice to consider:</a:t>
            </a:r>
          </a:p>
          <a:p>
            <a:pPr lvl="1"/>
            <a:r>
              <a:rPr lang="en-US" b="1" dirty="0"/>
              <a:t>Procedural </a:t>
            </a:r>
            <a:r>
              <a:rPr lang="en-US" dirty="0"/>
              <a:t>– inclusivity in decision-making</a:t>
            </a:r>
          </a:p>
          <a:p>
            <a:pPr lvl="1"/>
            <a:r>
              <a:rPr lang="en-US" b="1" dirty="0"/>
              <a:t>Distributive</a:t>
            </a:r>
            <a:r>
              <a:rPr lang="en-US" dirty="0"/>
              <a:t> – distribution of resources in society</a:t>
            </a:r>
          </a:p>
          <a:p>
            <a:pPr lvl="1"/>
            <a:r>
              <a:rPr lang="en-US" b="1" dirty="0"/>
              <a:t>Restorative </a:t>
            </a:r>
            <a:r>
              <a:rPr lang="en-US" dirty="0"/>
              <a:t>– compensation for impacted groups</a:t>
            </a:r>
            <a:endParaRPr lang="en-ZA" dirty="0"/>
          </a:p>
          <a:p>
            <a:r>
              <a:rPr lang="en-US" sz="2400" dirty="0"/>
              <a:t>PCC developed a </a:t>
            </a:r>
            <a:r>
              <a:rPr lang="en-US" sz="2400" b="1" dirty="0"/>
              <a:t>JT framework </a:t>
            </a:r>
            <a:r>
              <a:rPr lang="en-US" sz="2400" dirty="0"/>
              <a:t>as a practical guide for stakeholders in implementing the Just Transition and it indicates the short to medium term policy interventions.</a:t>
            </a:r>
          </a:p>
          <a:p>
            <a:r>
              <a:rPr lang="en-US" sz="2400" dirty="0"/>
              <a:t>The PCC is now working towards the development of the implementation plan, which will be done in consultation with implementers.</a:t>
            </a:r>
          </a:p>
        </p:txBody>
      </p:sp>
    </p:spTree>
    <p:extLst>
      <p:ext uri="{BB962C8B-B14F-4D97-AF65-F5344CB8AC3E}">
        <p14:creationId xmlns:p14="http://schemas.microsoft.com/office/powerpoint/2010/main" xmlns="" val="27656040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9CB14BFC-D585-7A41-81B0-27FBCDF6EC76}"/>
              </a:ext>
            </a:extLst>
          </p:cNvPr>
          <p:cNvSpPr txBox="1"/>
          <p:nvPr/>
        </p:nvSpPr>
        <p:spPr>
          <a:xfrm>
            <a:off x="904557" y="306186"/>
            <a:ext cx="10382971" cy="553998"/>
          </a:xfrm>
          <a:prstGeom prst="rect">
            <a:avLst/>
          </a:prstGeom>
          <a:noFill/>
        </p:spPr>
        <p:txBody>
          <a:bodyPr wrap="none" rtlCol="0">
            <a:spAutoFit/>
          </a:bodyPr>
          <a:lstStyle/>
          <a:p>
            <a:pPr algn="ctr"/>
            <a:r>
              <a:rPr lang="en-US" sz="3000" b="1" dirty="0">
                <a:solidFill>
                  <a:schemeClr val="tx2">
                    <a:lumMod val="75000"/>
                  </a:schemeClr>
                </a:solidFill>
                <a:latin typeface="Poppins" pitchFamily="2" charset="77"/>
                <a:cs typeface="Poppins" pitchFamily="2" charset="77"/>
              </a:rPr>
              <a:t>PCC work complements key government processes</a:t>
            </a:r>
            <a:endParaRPr lang="en-ZA" sz="3000" b="1" dirty="0">
              <a:solidFill>
                <a:schemeClr val="tx2">
                  <a:lumMod val="75000"/>
                </a:schemeClr>
              </a:solidFill>
              <a:latin typeface="Poppins" pitchFamily="2" charset="77"/>
              <a:cs typeface="Poppins" pitchFamily="2" charset="77"/>
            </a:endParaRPr>
          </a:p>
        </p:txBody>
      </p:sp>
      <p:sp>
        <p:nvSpPr>
          <p:cNvPr id="3" name="TextBox 2">
            <a:extLst>
              <a:ext uri="{FF2B5EF4-FFF2-40B4-BE49-F238E27FC236}">
                <a16:creationId xmlns:a16="http://schemas.microsoft.com/office/drawing/2014/main" xmlns="" id="{F0EFB718-F2BA-C244-9714-30523CD92512}"/>
              </a:ext>
            </a:extLst>
          </p:cNvPr>
          <p:cNvSpPr txBox="1"/>
          <p:nvPr/>
        </p:nvSpPr>
        <p:spPr>
          <a:xfrm>
            <a:off x="1796065" y="787593"/>
            <a:ext cx="8599919" cy="307777"/>
          </a:xfrm>
          <a:prstGeom prst="rect">
            <a:avLst/>
          </a:prstGeom>
          <a:noFill/>
        </p:spPr>
        <p:txBody>
          <a:bodyPr wrap="none" rtlCol="0">
            <a:spAutoFit/>
          </a:bodyPr>
          <a:lstStyle/>
          <a:p>
            <a:pPr algn="ctr"/>
            <a:r>
              <a:rPr lang="en-US" sz="1400" spc="150" dirty="0">
                <a:solidFill>
                  <a:schemeClr val="bg1">
                    <a:lumMod val="65000"/>
                  </a:schemeClr>
                </a:solidFill>
                <a:cs typeface="Poppins Light" pitchFamily="2" charset="77"/>
              </a:rPr>
              <a:t>The PCC exists to provide independent advice which may complement work of  line agencies</a:t>
            </a:r>
          </a:p>
        </p:txBody>
      </p:sp>
      <p:sp>
        <p:nvSpPr>
          <p:cNvPr id="4" name="TextBox 3">
            <a:extLst>
              <a:ext uri="{FF2B5EF4-FFF2-40B4-BE49-F238E27FC236}">
                <a16:creationId xmlns:a16="http://schemas.microsoft.com/office/drawing/2014/main" xmlns="" id="{CF54EB82-7CF6-864E-8C29-238273F62C41}"/>
              </a:ext>
            </a:extLst>
          </p:cNvPr>
          <p:cNvSpPr txBox="1"/>
          <p:nvPr/>
        </p:nvSpPr>
        <p:spPr>
          <a:xfrm>
            <a:off x="9147955" y="1342200"/>
            <a:ext cx="708848" cy="338554"/>
          </a:xfrm>
          <a:prstGeom prst="rect">
            <a:avLst/>
          </a:prstGeom>
          <a:noFill/>
        </p:spPr>
        <p:txBody>
          <a:bodyPr wrap="none" rtlCol="0" anchor="b" anchorCtr="0">
            <a:spAutoFit/>
          </a:bodyPr>
          <a:lstStyle/>
          <a:p>
            <a:r>
              <a:rPr lang="en-US" sz="1600" b="1" dirty="0">
                <a:solidFill>
                  <a:srgbClr val="09273F"/>
                </a:solidFill>
                <a:ea typeface="League Spartan" charset="0"/>
                <a:cs typeface="Poppins" pitchFamily="2" charset="77"/>
              </a:rPr>
              <a:t>DMRE</a:t>
            </a:r>
          </a:p>
        </p:txBody>
      </p:sp>
      <p:sp>
        <p:nvSpPr>
          <p:cNvPr id="5" name="Subtitle 2">
            <a:extLst>
              <a:ext uri="{FF2B5EF4-FFF2-40B4-BE49-F238E27FC236}">
                <a16:creationId xmlns:a16="http://schemas.microsoft.com/office/drawing/2014/main" xmlns="" id="{4D717120-73A7-304E-958B-68A48214FDCA}"/>
              </a:ext>
            </a:extLst>
          </p:cNvPr>
          <p:cNvSpPr txBox="1">
            <a:spLocks/>
          </p:cNvSpPr>
          <p:nvPr/>
        </p:nvSpPr>
        <p:spPr>
          <a:xfrm>
            <a:off x="9147955" y="1730280"/>
            <a:ext cx="2038205" cy="795474"/>
          </a:xfrm>
          <a:prstGeom prst="rect">
            <a:avLst/>
          </a:prstGeom>
        </p:spPr>
        <p:txBody>
          <a:bodyPr vert="horz" wrap="square" lIns="45720" tIns="22860" rIns="45720" bIns="2286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marL="171450" indent="-171450" algn="l">
              <a:lnSpc>
                <a:spcPts val="1750"/>
              </a:lnSpc>
              <a:buFont typeface="Arial" panose="020B0604020202020204" pitchFamily="34" charset="0"/>
              <a:buChar char="•"/>
            </a:pPr>
            <a:r>
              <a:rPr lang="en-US" sz="1200" b="1" dirty="0">
                <a:solidFill>
                  <a:schemeClr val="tx1"/>
                </a:solidFill>
                <a:latin typeface="+mn-lt"/>
                <a:ea typeface="Lato Light" panose="020F0502020204030203" pitchFamily="34" charset="0"/>
                <a:cs typeface="Mukta ExtraLight" panose="020B0000000000000000" pitchFamily="34" charset="77"/>
              </a:rPr>
              <a:t>IRP update</a:t>
            </a:r>
          </a:p>
          <a:p>
            <a:pPr marL="171450" indent="-171450" algn="l">
              <a:lnSpc>
                <a:spcPts val="1750"/>
              </a:lnSpc>
              <a:buFont typeface="Arial" panose="020B0604020202020204" pitchFamily="34" charset="0"/>
              <a:buChar char="•"/>
            </a:pPr>
            <a:r>
              <a:rPr lang="en-US" sz="1200" dirty="0">
                <a:solidFill>
                  <a:schemeClr val="tx1"/>
                </a:solidFill>
                <a:latin typeface="+mn-lt"/>
                <a:ea typeface="Lato Light" panose="020F0502020204030203" pitchFamily="34" charset="0"/>
                <a:cs typeface="Mukta ExtraLight" panose="020B0000000000000000" pitchFamily="34" charset="77"/>
              </a:rPr>
              <a:t>IEP update</a:t>
            </a:r>
          </a:p>
          <a:p>
            <a:pPr marL="171450" indent="-171450" algn="l">
              <a:lnSpc>
                <a:spcPts val="1750"/>
              </a:lnSpc>
              <a:buFont typeface="Arial" panose="020B0604020202020204" pitchFamily="34" charset="0"/>
              <a:buChar char="•"/>
            </a:pPr>
            <a:r>
              <a:rPr lang="en-US" sz="1200" b="1" dirty="0">
                <a:solidFill>
                  <a:schemeClr val="tx1"/>
                </a:solidFill>
                <a:latin typeface="+mn-lt"/>
                <a:ea typeface="Lato Light" panose="020F0502020204030203" pitchFamily="34" charset="0"/>
                <a:cs typeface="Mukta ExtraLight" panose="020B0000000000000000" pitchFamily="34" charset="77"/>
              </a:rPr>
              <a:t>Gas Master Plan Support</a:t>
            </a:r>
          </a:p>
        </p:txBody>
      </p:sp>
      <p:sp>
        <p:nvSpPr>
          <p:cNvPr id="6" name="TextBox 5">
            <a:extLst>
              <a:ext uri="{FF2B5EF4-FFF2-40B4-BE49-F238E27FC236}">
                <a16:creationId xmlns:a16="http://schemas.microsoft.com/office/drawing/2014/main" xmlns="" id="{F9093B2D-7470-9E4A-9961-8BF97C3E7228}"/>
              </a:ext>
            </a:extLst>
          </p:cNvPr>
          <p:cNvSpPr txBox="1"/>
          <p:nvPr/>
        </p:nvSpPr>
        <p:spPr>
          <a:xfrm>
            <a:off x="9147955" y="5244613"/>
            <a:ext cx="771943" cy="338554"/>
          </a:xfrm>
          <a:prstGeom prst="rect">
            <a:avLst/>
          </a:prstGeom>
          <a:noFill/>
        </p:spPr>
        <p:txBody>
          <a:bodyPr wrap="none" rtlCol="0" anchor="b" anchorCtr="0">
            <a:spAutoFit/>
          </a:bodyPr>
          <a:lstStyle/>
          <a:p>
            <a:r>
              <a:rPr lang="en-US" sz="1600" b="1" dirty="0">
                <a:solidFill>
                  <a:srgbClr val="09273F"/>
                </a:solidFill>
                <a:ea typeface="League Spartan" charset="0"/>
                <a:cs typeface="Poppins" pitchFamily="2" charset="77"/>
              </a:rPr>
              <a:t>COGTA</a:t>
            </a:r>
          </a:p>
        </p:txBody>
      </p:sp>
      <p:sp>
        <p:nvSpPr>
          <p:cNvPr id="7" name="Subtitle 2">
            <a:extLst>
              <a:ext uri="{FF2B5EF4-FFF2-40B4-BE49-F238E27FC236}">
                <a16:creationId xmlns:a16="http://schemas.microsoft.com/office/drawing/2014/main" xmlns="" id="{A8BAFD4B-22B5-DC44-8B61-7B7F6C527794}"/>
              </a:ext>
            </a:extLst>
          </p:cNvPr>
          <p:cNvSpPr txBox="1">
            <a:spLocks/>
          </p:cNvSpPr>
          <p:nvPr/>
        </p:nvSpPr>
        <p:spPr>
          <a:xfrm>
            <a:off x="9147955" y="5525822"/>
            <a:ext cx="2911965" cy="490775"/>
          </a:xfrm>
          <a:prstGeom prst="rect">
            <a:avLst/>
          </a:prstGeom>
        </p:spPr>
        <p:txBody>
          <a:bodyPr vert="horz" wrap="square" lIns="45720" tIns="22860" rIns="45720" bIns="2286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marL="171450" indent="-171450" algn="l">
              <a:lnSpc>
                <a:spcPts val="1750"/>
              </a:lnSpc>
              <a:buFont typeface="Arial" panose="020B0604020202020204" pitchFamily="34" charset="0"/>
              <a:buChar char="•"/>
            </a:pPr>
            <a:r>
              <a:rPr lang="en-US" sz="1200" dirty="0">
                <a:solidFill>
                  <a:schemeClr val="tx1"/>
                </a:solidFill>
                <a:latin typeface="+mn-lt"/>
                <a:ea typeface="Lato Light" panose="020F0502020204030203" pitchFamily="34" charset="0"/>
                <a:cs typeface="Mukta ExtraLight" panose="020B0000000000000000" pitchFamily="34" charset="77"/>
              </a:rPr>
              <a:t>Local and provincial government panning and capacity building</a:t>
            </a:r>
          </a:p>
        </p:txBody>
      </p:sp>
      <p:sp>
        <p:nvSpPr>
          <p:cNvPr id="8" name="TextBox 7">
            <a:extLst>
              <a:ext uri="{FF2B5EF4-FFF2-40B4-BE49-F238E27FC236}">
                <a16:creationId xmlns:a16="http://schemas.microsoft.com/office/drawing/2014/main" xmlns="" id="{FCE5136F-AA14-3C40-8D8E-961B33C9F73B}"/>
              </a:ext>
            </a:extLst>
          </p:cNvPr>
          <p:cNvSpPr txBox="1"/>
          <p:nvPr/>
        </p:nvSpPr>
        <p:spPr>
          <a:xfrm>
            <a:off x="9147955" y="2885226"/>
            <a:ext cx="1459054" cy="338554"/>
          </a:xfrm>
          <a:prstGeom prst="rect">
            <a:avLst/>
          </a:prstGeom>
          <a:noFill/>
        </p:spPr>
        <p:txBody>
          <a:bodyPr wrap="none" rtlCol="0" anchor="b" anchorCtr="0">
            <a:spAutoFit/>
          </a:bodyPr>
          <a:lstStyle/>
          <a:p>
            <a:r>
              <a:rPr lang="en-US" sz="1600" b="1" dirty="0">
                <a:solidFill>
                  <a:srgbClr val="09273F"/>
                </a:solidFill>
                <a:ea typeface="League Spartan" charset="0"/>
                <a:cs typeface="Poppins" pitchFamily="2" charset="77"/>
              </a:rPr>
              <a:t>DoT and DPME</a:t>
            </a:r>
          </a:p>
        </p:txBody>
      </p:sp>
      <p:sp>
        <p:nvSpPr>
          <p:cNvPr id="9" name="Subtitle 2">
            <a:extLst>
              <a:ext uri="{FF2B5EF4-FFF2-40B4-BE49-F238E27FC236}">
                <a16:creationId xmlns:a16="http://schemas.microsoft.com/office/drawing/2014/main" xmlns="" id="{5555C930-99A2-C245-9FAB-999FA4C22A8F}"/>
              </a:ext>
            </a:extLst>
          </p:cNvPr>
          <p:cNvSpPr txBox="1">
            <a:spLocks/>
          </p:cNvSpPr>
          <p:nvPr/>
        </p:nvSpPr>
        <p:spPr>
          <a:xfrm>
            <a:off x="9147955" y="3273306"/>
            <a:ext cx="2038205" cy="1784784"/>
          </a:xfrm>
          <a:prstGeom prst="rect">
            <a:avLst/>
          </a:prstGeom>
        </p:spPr>
        <p:txBody>
          <a:bodyPr vert="horz" wrap="square" lIns="45720" tIns="22860" rIns="45720" bIns="2286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marL="171450" indent="-171450" algn="l">
              <a:lnSpc>
                <a:spcPts val="1750"/>
              </a:lnSpc>
              <a:buFont typeface="Arial" panose="020B0604020202020204" pitchFamily="34" charset="0"/>
              <a:buChar char="•"/>
            </a:pPr>
            <a:r>
              <a:rPr lang="en-US" sz="1200" dirty="0">
                <a:solidFill>
                  <a:schemeClr val="tx1"/>
                </a:solidFill>
                <a:latin typeface="+mn-lt"/>
                <a:ea typeface="Lato Light" panose="020F0502020204030203" pitchFamily="34" charset="0"/>
                <a:cs typeface="Mukta ExtraLight" panose="020B0000000000000000" pitchFamily="34" charset="77"/>
              </a:rPr>
              <a:t>Green Transport Strategy</a:t>
            </a:r>
          </a:p>
          <a:p>
            <a:pPr marL="171450" indent="-171450" algn="l">
              <a:lnSpc>
                <a:spcPts val="1750"/>
              </a:lnSpc>
              <a:buFont typeface="Arial" panose="020B0604020202020204" pitchFamily="34" charset="0"/>
              <a:buChar char="•"/>
            </a:pPr>
            <a:r>
              <a:rPr lang="en-US" sz="1200" dirty="0">
                <a:solidFill>
                  <a:schemeClr val="tx1"/>
                </a:solidFill>
                <a:latin typeface="+mn-lt"/>
                <a:ea typeface="Lato Light" panose="020F0502020204030203" pitchFamily="34" charset="0"/>
                <a:cs typeface="Mukta ExtraLight" panose="020B0000000000000000" pitchFamily="34" charset="77"/>
              </a:rPr>
              <a:t>National, Provincial and Local Strategic Planning</a:t>
            </a:r>
          </a:p>
          <a:p>
            <a:pPr marL="171450" indent="-171450" algn="l">
              <a:lnSpc>
                <a:spcPts val="1750"/>
              </a:lnSpc>
              <a:buFont typeface="Arial" panose="020B0604020202020204" pitchFamily="34" charset="0"/>
              <a:buChar char="•"/>
            </a:pPr>
            <a:r>
              <a:rPr lang="en-US" sz="1200" b="1" dirty="0">
                <a:solidFill>
                  <a:schemeClr val="tx1"/>
                </a:solidFill>
                <a:latin typeface="+mn-lt"/>
                <a:ea typeface="Lato Light" panose="020F0502020204030203" pitchFamily="34" charset="0"/>
                <a:cs typeface="Mukta ExtraLight" panose="020B0000000000000000" pitchFamily="34" charset="77"/>
              </a:rPr>
              <a:t>The Just Transition Transaction</a:t>
            </a:r>
          </a:p>
          <a:p>
            <a:pPr marL="171450" indent="-171450" algn="l">
              <a:lnSpc>
                <a:spcPts val="1750"/>
              </a:lnSpc>
              <a:buFont typeface="Arial" panose="020B0604020202020204" pitchFamily="34" charset="0"/>
              <a:buChar char="•"/>
            </a:pPr>
            <a:r>
              <a:rPr lang="en-US" sz="1200" b="1" dirty="0">
                <a:solidFill>
                  <a:schemeClr val="tx1"/>
                </a:solidFill>
                <a:latin typeface="+mn-lt"/>
                <a:ea typeface="Lato Light" panose="020F0502020204030203" pitchFamily="34" charset="0"/>
                <a:cs typeface="Mukta ExtraLight" panose="020B0000000000000000" pitchFamily="34" charset="77"/>
              </a:rPr>
              <a:t>DMRE JT Framework</a:t>
            </a:r>
          </a:p>
          <a:p>
            <a:pPr algn="l">
              <a:lnSpc>
                <a:spcPts val="1750"/>
              </a:lnSpc>
            </a:pPr>
            <a:endParaRPr lang="en-US" sz="1200" dirty="0">
              <a:solidFill>
                <a:schemeClr val="tx1"/>
              </a:solidFill>
              <a:latin typeface="+mn-lt"/>
              <a:ea typeface="Lato Light" panose="020F0502020204030203" pitchFamily="34" charset="0"/>
              <a:cs typeface="Mukta ExtraLight" panose="020B0000000000000000" pitchFamily="34" charset="77"/>
            </a:endParaRPr>
          </a:p>
        </p:txBody>
      </p:sp>
      <p:sp>
        <p:nvSpPr>
          <p:cNvPr id="10" name="TextBox 9">
            <a:extLst>
              <a:ext uri="{FF2B5EF4-FFF2-40B4-BE49-F238E27FC236}">
                <a16:creationId xmlns:a16="http://schemas.microsoft.com/office/drawing/2014/main" xmlns="" id="{A077DCBA-C347-474F-BCE0-2F1B068CC7FF}"/>
              </a:ext>
            </a:extLst>
          </p:cNvPr>
          <p:cNvSpPr txBox="1"/>
          <p:nvPr/>
        </p:nvSpPr>
        <p:spPr>
          <a:xfrm>
            <a:off x="2573076" y="1235325"/>
            <a:ext cx="603049" cy="338554"/>
          </a:xfrm>
          <a:prstGeom prst="rect">
            <a:avLst/>
          </a:prstGeom>
          <a:noFill/>
        </p:spPr>
        <p:txBody>
          <a:bodyPr wrap="none" rtlCol="0" anchor="b" anchorCtr="0">
            <a:spAutoFit/>
          </a:bodyPr>
          <a:lstStyle/>
          <a:p>
            <a:pPr algn="r"/>
            <a:r>
              <a:rPr lang="en-US" sz="1600" b="1" dirty="0">
                <a:solidFill>
                  <a:srgbClr val="09273F"/>
                </a:solidFill>
                <a:ea typeface="League Spartan" charset="0"/>
                <a:cs typeface="Poppins" pitchFamily="2" charset="77"/>
              </a:rPr>
              <a:t>DFFE</a:t>
            </a:r>
          </a:p>
        </p:txBody>
      </p:sp>
      <p:sp>
        <p:nvSpPr>
          <p:cNvPr id="11" name="Subtitle 2">
            <a:extLst>
              <a:ext uri="{FF2B5EF4-FFF2-40B4-BE49-F238E27FC236}">
                <a16:creationId xmlns:a16="http://schemas.microsoft.com/office/drawing/2014/main" xmlns="" id="{1F699248-95E5-C849-9C3A-5BB0B5254BFA}"/>
              </a:ext>
            </a:extLst>
          </p:cNvPr>
          <p:cNvSpPr txBox="1">
            <a:spLocks/>
          </p:cNvSpPr>
          <p:nvPr/>
        </p:nvSpPr>
        <p:spPr>
          <a:xfrm>
            <a:off x="-162560" y="1598200"/>
            <a:ext cx="3399645" cy="1590885"/>
          </a:xfrm>
          <a:prstGeom prst="rect">
            <a:avLst/>
          </a:prstGeom>
        </p:spPr>
        <p:txBody>
          <a:bodyPr vert="horz" wrap="square" lIns="45720" tIns="22860" rIns="45720" bIns="2286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marL="171450" indent="-171450" algn="r">
              <a:lnSpc>
                <a:spcPts val="1750"/>
              </a:lnSpc>
              <a:buFont typeface="Arial" panose="020B0604020202020204" pitchFamily="34" charset="0"/>
              <a:buChar char="•"/>
            </a:pPr>
            <a:r>
              <a:rPr lang="en-US" sz="1200" dirty="0">
                <a:solidFill>
                  <a:schemeClr val="tx1"/>
                </a:solidFill>
                <a:latin typeface="+mn-lt"/>
                <a:ea typeface="Lato Light" panose="020F0502020204030203" pitchFamily="34" charset="0"/>
                <a:cs typeface="Mukta ExtraLight" panose="020B0000000000000000" pitchFamily="34" charset="77"/>
              </a:rPr>
              <a:t>Mitigation Potential Analysis</a:t>
            </a:r>
          </a:p>
          <a:p>
            <a:pPr marL="171450" indent="-171450" algn="r">
              <a:lnSpc>
                <a:spcPts val="1750"/>
              </a:lnSpc>
              <a:buFont typeface="Arial" panose="020B0604020202020204" pitchFamily="34" charset="0"/>
              <a:buChar char="•"/>
            </a:pPr>
            <a:r>
              <a:rPr lang="en-US" sz="1200" dirty="0">
                <a:solidFill>
                  <a:schemeClr val="tx1"/>
                </a:solidFill>
                <a:latin typeface="+mn-lt"/>
                <a:ea typeface="Lato Light" panose="020F0502020204030203" pitchFamily="34" charset="0"/>
                <a:cs typeface="Mukta ExtraLight" panose="020B0000000000000000" pitchFamily="34" charset="77"/>
              </a:rPr>
              <a:t>Updated NDC (to 2030 and 2030 to 2035)</a:t>
            </a:r>
          </a:p>
          <a:p>
            <a:pPr marL="171450" indent="-171450" algn="r">
              <a:lnSpc>
                <a:spcPts val="1750"/>
              </a:lnSpc>
              <a:buFont typeface="Arial" panose="020B0604020202020204" pitchFamily="34" charset="0"/>
              <a:buChar char="•"/>
            </a:pPr>
            <a:r>
              <a:rPr lang="en-US" sz="1200" b="1" dirty="0">
                <a:solidFill>
                  <a:schemeClr val="tx1"/>
                </a:solidFill>
                <a:latin typeface="+mn-lt"/>
                <a:ea typeface="Lato Light" panose="020F0502020204030203" pitchFamily="34" charset="0"/>
                <a:cs typeface="Mukta ExtraLight" panose="020B0000000000000000" pitchFamily="34" charset="77"/>
              </a:rPr>
              <a:t>Updated LEDS</a:t>
            </a:r>
          </a:p>
          <a:p>
            <a:pPr marL="171450" indent="-171450" algn="r">
              <a:lnSpc>
                <a:spcPts val="1750"/>
              </a:lnSpc>
              <a:buFont typeface="Arial" panose="020B0604020202020204" pitchFamily="34" charset="0"/>
              <a:buChar char="•"/>
            </a:pPr>
            <a:r>
              <a:rPr lang="en-US" sz="1200" dirty="0">
                <a:solidFill>
                  <a:schemeClr val="tx1"/>
                </a:solidFill>
                <a:latin typeface="+mn-lt"/>
                <a:ea typeface="Lato Light" panose="020F0502020204030203" pitchFamily="34" charset="0"/>
                <a:cs typeface="Mukta ExtraLight" panose="020B0000000000000000" pitchFamily="34" charset="77"/>
              </a:rPr>
              <a:t>Carbon Budgeting (SETS)</a:t>
            </a:r>
          </a:p>
          <a:p>
            <a:pPr marL="171450" indent="-171450" algn="r">
              <a:lnSpc>
                <a:spcPts val="1750"/>
              </a:lnSpc>
              <a:buFont typeface="Arial" panose="020B0604020202020204" pitchFamily="34" charset="0"/>
              <a:buChar char="•"/>
            </a:pPr>
            <a:r>
              <a:rPr lang="en-US" sz="1200" dirty="0">
                <a:solidFill>
                  <a:schemeClr val="tx1"/>
                </a:solidFill>
                <a:latin typeface="+mn-lt"/>
                <a:ea typeface="Lato Light" panose="020F0502020204030203" pitchFamily="34" charset="0"/>
                <a:cs typeface="Mukta ExtraLight" panose="020B0000000000000000" pitchFamily="34" charset="77"/>
              </a:rPr>
              <a:t>Enhanced Ambition Ministerial Round Table</a:t>
            </a:r>
          </a:p>
          <a:p>
            <a:pPr marL="171450" indent="-171450" algn="r">
              <a:lnSpc>
                <a:spcPts val="1750"/>
              </a:lnSpc>
              <a:buFont typeface="Arial" panose="020B0604020202020204" pitchFamily="34" charset="0"/>
              <a:buChar char="•"/>
            </a:pPr>
            <a:r>
              <a:rPr lang="en-US" sz="1200" dirty="0">
                <a:solidFill>
                  <a:schemeClr val="tx1"/>
                </a:solidFill>
                <a:latin typeface="+mn-lt"/>
                <a:ea typeface="Lato Light" panose="020F0502020204030203" pitchFamily="34" charset="0"/>
                <a:cs typeface="Mukta ExtraLight" panose="020B0000000000000000" pitchFamily="34" charset="77"/>
              </a:rPr>
              <a:t>SRJP</a:t>
            </a:r>
          </a:p>
        </p:txBody>
      </p:sp>
      <p:sp>
        <p:nvSpPr>
          <p:cNvPr id="12" name="TextBox 11">
            <a:extLst>
              <a:ext uri="{FF2B5EF4-FFF2-40B4-BE49-F238E27FC236}">
                <a16:creationId xmlns:a16="http://schemas.microsoft.com/office/drawing/2014/main" xmlns="" id="{E6CE6BF2-C394-CC43-8739-A9A89FB96EA5}"/>
              </a:ext>
            </a:extLst>
          </p:cNvPr>
          <p:cNvSpPr txBox="1"/>
          <p:nvPr/>
        </p:nvSpPr>
        <p:spPr>
          <a:xfrm>
            <a:off x="2600006" y="5137743"/>
            <a:ext cx="576120" cy="338554"/>
          </a:xfrm>
          <a:prstGeom prst="rect">
            <a:avLst/>
          </a:prstGeom>
          <a:noFill/>
        </p:spPr>
        <p:txBody>
          <a:bodyPr wrap="none" rtlCol="0" anchor="b" anchorCtr="0">
            <a:spAutoFit/>
          </a:bodyPr>
          <a:lstStyle/>
          <a:p>
            <a:pPr algn="r"/>
            <a:r>
              <a:rPr lang="en-US" sz="1600" b="1" dirty="0">
                <a:solidFill>
                  <a:srgbClr val="09273F"/>
                </a:solidFill>
                <a:ea typeface="League Spartan" charset="0"/>
                <a:cs typeface="Poppins" pitchFamily="2" charset="77"/>
              </a:rPr>
              <a:t>DTIC</a:t>
            </a:r>
          </a:p>
        </p:txBody>
      </p:sp>
      <p:sp>
        <p:nvSpPr>
          <p:cNvPr id="13" name="Subtitle 2">
            <a:extLst>
              <a:ext uri="{FF2B5EF4-FFF2-40B4-BE49-F238E27FC236}">
                <a16:creationId xmlns:a16="http://schemas.microsoft.com/office/drawing/2014/main" xmlns="" id="{3E5F9799-F26B-0A4D-AA0D-533A9958166C}"/>
              </a:ext>
            </a:extLst>
          </p:cNvPr>
          <p:cNvSpPr txBox="1">
            <a:spLocks/>
          </p:cNvSpPr>
          <p:nvPr/>
        </p:nvSpPr>
        <p:spPr>
          <a:xfrm>
            <a:off x="1137920" y="5525822"/>
            <a:ext cx="2038205" cy="259943"/>
          </a:xfrm>
          <a:prstGeom prst="rect">
            <a:avLst/>
          </a:prstGeom>
        </p:spPr>
        <p:txBody>
          <a:bodyPr vert="horz" wrap="square" lIns="45720" tIns="22860" rIns="45720" bIns="2286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marL="171450" indent="-171450" algn="r">
              <a:lnSpc>
                <a:spcPts val="1750"/>
              </a:lnSpc>
              <a:buFont typeface="Arial" panose="020B0604020202020204" pitchFamily="34" charset="0"/>
              <a:buChar char="•"/>
            </a:pPr>
            <a:r>
              <a:rPr lang="en-US" sz="1200" dirty="0">
                <a:solidFill>
                  <a:schemeClr val="tx1"/>
                </a:solidFill>
                <a:latin typeface="+mn-lt"/>
                <a:ea typeface="Lato Light" panose="020F0502020204030203" pitchFamily="34" charset="0"/>
                <a:cs typeface="Mukta ExtraLight" panose="020B0000000000000000" pitchFamily="34" charset="77"/>
              </a:rPr>
              <a:t>Industry Master Plans</a:t>
            </a:r>
          </a:p>
        </p:txBody>
      </p:sp>
      <p:sp>
        <p:nvSpPr>
          <p:cNvPr id="14" name="TextBox 13">
            <a:extLst>
              <a:ext uri="{FF2B5EF4-FFF2-40B4-BE49-F238E27FC236}">
                <a16:creationId xmlns:a16="http://schemas.microsoft.com/office/drawing/2014/main" xmlns="" id="{8E499176-A0A0-6F40-9301-0BA96E888068}"/>
              </a:ext>
            </a:extLst>
          </p:cNvPr>
          <p:cNvSpPr txBox="1"/>
          <p:nvPr/>
        </p:nvSpPr>
        <p:spPr>
          <a:xfrm>
            <a:off x="2755819" y="3419616"/>
            <a:ext cx="420307" cy="338554"/>
          </a:xfrm>
          <a:prstGeom prst="rect">
            <a:avLst/>
          </a:prstGeom>
          <a:noFill/>
        </p:spPr>
        <p:txBody>
          <a:bodyPr wrap="none" rtlCol="0" anchor="b" anchorCtr="0">
            <a:spAutoFit/>
          </a:bodyPr>
          <a:lstStyle/>
          <a:p>
            <a:pPr algn="r"/>
            <a:r>
              <a:rPr lang="en-US" sz="1600" b="1" dirty="0">
                <a:solidFill>
                  <a:srgbClr val="09273F"/>
                </a:solidFill>
                <a:ea typeface="League Spartan" charset="0"/>
                <a:cs typeface="Poppins" pitchFamily="2" charset="77"/>
              </a:rPr>
              <a:t>NT</a:t>
            </a:r>
          </a:p>
        </p:txBody>
      </p:sp>
      <p:sp>
        <p:nvSpPr>
          <p:cNvPr id="15" name="Subtitle 2">
            <a:extLst>
              <a:ext uri="{FF2B5EF4-FFF2-40B4-BE49-F238E27FC236}">
                <a16:creationId xmlns:a16="http://schemas.microsoft.com/office/drawing/2014/main" xmlns="" id="{366504D2-A509-324B-9A22-BDCFA2FB3504}"/>
              </a:ext>
            </a:extLst>
          </p:cNvPr>
          <p:cNvSpPr txBox="1">
            <a:spLocks/>
          </p:cNvSpPr>
          <p:nvPr/>
        </p:nvSpPr>
        <p:spPr>
          <a:xfrm>
            <a:off x="233680" y="3724571"/>
            <a:ext cx="2942445" cy="1055354"/>
          </a:xfrm>
          <a:prstGeom prst="rect">
            <a:avLst/>
          </a:prstGeom>
        </p:spPr>
        <p:txBody>
          <a:bodyPr vert="horz" wrap="square" lIns="45720" tIns="22860" rIns="45720" bIns="2286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marL="171450" indent="-171450" algn="r">
              <a:lnSpc>
                <a:spcPts val="1750"/>
              </a:lnSpc>
              <a:buFont typeface="Arial" panose="020B0604020202020204" pitchFamily="34" charset="0"/>
              <a:buChar char="•"/>
            </a:pPr>
            <a:r>
              <a:rPr lang="en-US" sz="1200" dirty="0">
                <a:solidFill>
                  <a:schemeClr val="tx1"/>
                </a:solidFill>
                <a:latin typeface="+mn-lt"/>
                <a:ea typeface="Lato Light" panose="020F0502020204030203" pitchFamily="34" charset="0"/>
                <a:cs typeface="Mukta ExtraLight" panose="020B0000000000000000" pitchFamily="34" charset="77"/>
              </a:rPr>
              <a:t>Carbon Tax</a:t>
            </a:r>
          </a:p>
          <a:p>
            <a:pPr marL="171450" indent="-171450" algn="r">
              <a:lnSpc>
                <a:spcPts val="1750"/>
              </a:lnSpc>
              <a:buFont typeface="Arial" panose="020B0604020202020204" pitchFamily="34" charset="0"/>
              <a:buChar char="•"/>
            </a:pPr>
            <a:r>
              <a:rPr lang="en-US" sz="1200" dirty="0">
                <a:solidFill>
                  <a:schemeClr val="tx1"/>
                </a:solidFill>
                <a:latin typeface="+mn-lt"/>
                <a:ea typeface="Lato Light" panose="020F0502020204030203" pitchFamily="34" charset="0"/>
                <a:cs typeface="Mukta ExtraLight" panose="020B0000000000000000" pitchFamily="34" charset="77"/>
              </a:rPr>
              <a:t>Green and Transition Taxonomy</a:t>
            </a:r>
          </a:p>
          <a:p>
            <a:pPr marL="171450" indent="-171450" algn="r">
              <a:lnSpc>
                <a:spcPts val="1750"/>
              </a:lnSpc>
              <a:buFont typeface="Arial" panose="020B0604020202020204" pitchFamily="34" charset="0"/>
              <a:buChar char="•"/>
            </a:pPr>
            <a:r>
              <a:rPr lang="en-US" sz="1200" dirty="0">
                <a:solidFill>
                  <a:schemeClr val="tx1"/>
                </a:solidFill>
                <a:latin typeface="+mn-lt"/>
                <a:ea typeface="Lato Light" panose="020F0502020204030203" pitchFamily="34" charset="0"/>
                <a:cs typeface="Mukta ExtraLight" panose="020B0000000000000000" pitchFamily="34" charset="77"/>
              </a:rPr>
              <a:t>Sustainable Finance Technical Paper</a:t>
            </a:r>
          </a:p>
          <a:p>
            <a:pPr marL="171450" indent="-171450" algn="r">
              <a:lnSpc>
                <a:spcPts val="1750"/>
              </a:lnSpc>
              <a:buFont typeface="Arial" panose="020B0604020202020204" pitchFamily="34" charset="0"/>
              <a:buChar char="•"/>
            </a:pPr>
            <a:r>
              <a:rPr lang="en-US" sz="1200" dirty="0">
                <a:solidFill>
                  <a:schemeClr val="tx1"/>
                </a:solidFill>
                <a:latin typeface="+mn-lt"/>
                <a:ea typeface="Lato Light" panose="020F0502020204030203" pitchFamily="34" charset="0"/>
                <a:cs typeface="Mukta ExtraLight" panose="020B0000000000000000" pitchFamily="34" charset="77"/>
              </a:rPr>
              <a:t>Net-zero Economic Modelling.</a:t>
            </a:r>
          </a:p>
        </p:txBody>
      </p:sp>
      <p:sp>
        <p:nvSpPr>
          <p:cNvPr id="33" name="Freeform 32">
            <a:extLst>
              <a:ext uri="{FF2B5EF4-FFF2-40B4-BE49-F238E27FC236}">
                <a16:creationId xmlns:a16="http://schemas.microsoft.com/office/drawing/2014/main" xmlns="" id="{8F2A7D4D-B01C-0D46-AE6B-2EEC941AA9CB}"/>
              </a:ext>
            </a:extLst>
          </p:cNvPr>
          <p:cNvSpPr/>
          <p:nvPr/>
        </p:nvSpPr>
        <p:spPr>
          <a:xfrm>
            <a:off x="6134526" y="2033338"/>
            <a:ext cx="1560930" cy="1426961"/>
          </a:xfrm>
          <a:custGeom>
            <a:avLst/>
            <a:gdLst>
              <a:gd name="connsiteX0" fmla="*/ 0 w 4160354"/>
              <a:gd name="connsiteY0" fmla="*/ 0 h 3803286"/>
              <a:gd name="connsiteX1" fmla="*/ 153701 w 4160354"/>
              <a:gd name="connsiteY1" fmla="*/ 3886 h 3803286"/>
              <a:gd name="connsiteX2" fmla="*/ 4158263 w 4160354"/>
              <a:gd name="connsiteY2" fmla="*/ 2396172 h 3803286"/>
              <a:gd name="connsiteX3" fmla="*/ 4160354 w 4160354"/>
              <a:gd name="connsiteY3" fmla="*/ 2399809 h 3803286"/>
              <a:gd name="connsiteX4" fmla="*/ 1729461 w 4160354"/>
              <a:gd name="connsiteY4" fmla="*/ 3803286 h 3803286"/>
              <a:gd name="connsiteX5" fmla="*/ 1704039 w 4160354"/>
              <a:gd name="connsiteY5" fmla="*/ 3761439 h 3803286"/>
              <a:gd name="connsiteX6" fmla="*/ 120088 w 4160354"/>
              <a:gd name="connsiteY6" fmla="*/ 2812060 h 3803286"/>
              <a:gd name="connsiteX7" fmla="*/ 0 w 4160354"/>
              <a:gd name="connsiteY7" fmla="*/ 2805996 h 3803286"/>
              <a:gd name="connsiteX8" fmla="*/ 0 w 4160354"/>
              <a:gd name="connsiteY8" fmla="*/ 0 h 3803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60354" h="3803286">
                <a:moveTo>
                  <a:pt x="0" y="0"/>
                </a:moveTo>
                <a:lnTo>
                  <a:pt x="153701" y="3886"/>
                </a:lnTo>
                <a:cubicBezTo>
                  <a:pt x="1852067" y="89976"/>
                  <a:pt x="3326051" y="1026535"/>
                  <a:pt x="4158263" y="2396172"/>
                </a:cubicBezTo>
                <a:lnTo>
                  <a:pt x="4160354" y="2399809"/>
                </a:lnTo>
                <a:lnTo>
                  <a:pt x="1729461" y="3803286"/>
                </a:lnTo>
                <a:lnTo>
                  <a:pt x="1704039" y="3761439"/>
                </a:lnTo>
                <a:cubicBezTo>
                  <a:pt x="1351642" y="3239823"/>
                  <a:pt x="779302" y="2879007"/>
                  <a:pt x="120088" y="2812060"/>
                </a:cubicBezTo>
                <a:lnTo>
                  <a:pt x="0" y="2805996"/>
                </a:lnTo>
                <a:lnTo>
                  <a:pt x="0" y="0"/>
                </a:lnTo>
                <a:close/>
              </a:path>
            </a:pathLst>
          </a:custGeom>
          <a:solidFill>
            <a:srgbClr val="C49A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32" name="Freeform 31">
            <a:extLst>
              <a:ext uri="{FF2B5EF4-FFF2-40B4-BE49-F238E27FC236}">
                <a16:creationId xmlns:a16="http://schemas.microsoft.com/office/drawing/2014/main" xmlns="" id="{CB8BCE00-8B93-E248-A9A1-F4143DD8B763}"/>
              </a:ext>
            </a:extLst>
          </p:cNvPr>
          <p:cNvSpPr/>
          <p:nvPr/>
        </p:nvSpPr>
        <p:spPr>
          <a:xfrm>
            <a:off x="4496544" y="2033338"/>
            <a:ext cx="1560929" cy="1426961"/>
          </a:xfrm>
          <a:custGeom>
            <a:avLst/>
            <a:gdLst>
              <a:gd name="connsiteX0" fmla="*/ 4160352 w 4160352"/>
              <a:gd name="connsiteY0" fmla="*/ 0 h 3803286"/>
              <a:gd name="connsiteX1" fmla="*/ 4160352 w 4160352"/>
              <a:gd name="connsiteY1" fmla="*/ 2805996 h 3803286"/>
              <a:gd name="connsiteX2" fmla="*/ 4040265 w 4160352"/>
              <a:gd name="connsiteY2" fmla="*/ 2812060 h 3803286"/>
              <a:gd name="connsiteX3" fmla="*/ 2456314 w 4160352"/>
              <a:gd name="connsiteY3" fmla="*/ 3761439 h 3803286"/>
              <a:gd name="connsiteX4" fmla="*/ 2430892 w 4160352"/>
              <a:gd name="connsiteY4" fmla="*/ 3803286 h 3803286"/>
              <a:gd name="connsiteX5" fmla="*/ 0 w 4160352"/>
              <a:gd name="connsiteY5" fmla="*/ 2399810 h 3803286"/>
              <a:gd name="connsiteX6" fmla="*/ 2091 w 4160352"/>
              <a:gd name="connsiteY6" fmla="*/ 2396172 h 3803286"/>
              <a:gd name="connsiteX7" fmla="*/ 4006652 w 4160352"/>
              <a:gd name="connsiteY7" fmla="*/ 3886 h 3803286"/>
              <a:gd name="connsiteX8" fmla="*/ 4160352 w 4160352"/>
              <a:gd name="connsiteY8" fmla="*/ 0 h 3803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60352" h="3803286">
                <a:moveTo>
                  <a:pt x="4160352" y="0"/>
                </a:moveTo>
                <a:lnTo>
                  <a:pt x="4160352" y="2805996"/>
                </a:lnTo>
                <a:lnTo>
                  <a:pt x="4040265" y="2812060"/>
                </a:lnTo>
                <a:cubicBezTo>
                  <a:pt x="3381051" y="2879007"/>
                  <a:pt x="2808711" y="3239823"/>
                  <a:pt x="2456314" y="3761439"/>
                </a:cubicBezTo>
                <a:lnTo>
                  <a:pt x="2430892" y="3803286"/>
                </a:lnTo>
                <a:lnTo>
                  <a:pt x="0" y="2399810"/>
                </a:lnTo>
                <a:lnTo>
                  <a:pt x="2091" y="2396172"/>
                </a:lnTo>
                <a:cubicBezTo>
                  <a:pt x="834302" y="1026535"/>
                  <a:pt x="2308286" y="89976"/>
                  <a:pt x="4006652" y="3886"/>
                </a:cubicBezTo>
                <a:lnTo>
                  <a:pt x="4160352" y="0"/>
                </a:lnTo>
                <a:close/>
              </a:path>
            </a:pathLst>
          </a:custGeom>
          <a:solidFill>
            <a:srgbClr val="FAB0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9" name="Freeform 28">
            <a:extLst>
              <a:ext uri="{FF2B5EF4-FFF2-40B4-BE49-F238E27FC236}">
                <a16:creationId xmlns:a16="http://schemas.microsoft.com/office/drawing/2014/main" xmlns="" id="{0D33662E-99A9-2F42-990C-A17926CCE196}"/>
              </a:ext>
            </a:extLst>
          </p:cNvPr>
          <p:cNvSpPr/>
          <p:nvPr/>
        </p:nvSpPr>
        <p:spPr>
          <a:xfrm>
            <a:off x="6822028" y="3000525"/>
            <a:ext cx="1143268" cy="1802269"/>
          </a:xfrm>
          <a:custGeom>
            <a:avLst/>
            <a:gdLst>
              <a:gd name="connsiteX0" fmla="*/ 2430322 w 3047157"/>
              <a:gd name="connsiteY0" fmla="*/ 0 h 4803597"/>
              <a:gd name="connsiteX1" fmla="*/ 2445827 w 3047157"/>
              <a:gd name="connsiteY1" fmla="*/ 26965 h 4803597"/>
              <a:gd name="connsiteX2" fmla="*/ 3047157 w 3047157"/>
              <a:gd name="connsiteY2" fmla="*/ 2401798 h 4803597"/>
              <a:gd name="connsiteX3" fmla="*/ 2445827 w 3047157"/>
              <a:gd name="connsiteY3" fmla="*/ 4776631 h 4803597"/>
              <a:gd name="connsiteX4" fmla="*/ 2430322 w 3047157"/>
              <a:gd name="connsiteY4" fmla="*/ 4803597 h 4803597"/>
              <a:gd name="connsiteX5" fmla="*/ 0 w 3047157"/>
              <a:gd name="connsiteY5" fmla="*/ 3400450 h 4803597"/>
              <a:gd name="connsiteX6" fmla="*/ 72524 w 3047157"/>
              <a:gd name="connsiteY6" fmla="*/ 3249899 h 4803597"/>
              <a:gd name="connsiteX7" fmla="*/ 243748 w 3047157"/>
              <a:gd name="connsiteY7" fmla="*/ 2401798 h 4803597"/>
              <a:gd name="connsiteX8" fmla="*/ 72524 w 3047157"/>
              <a:gd name="connsiteY8" fmla="*/ 1553697 h 4803597"/>
              <a:gd name="connsiteX9" fmla="*/ 0 w 3047157"/>
              <a:gd name="connsiteY9" fmla="*/ 1403147 h 4803597"/>
              <a:gd name="connsiteX10" fmla="*/ 2430322 w 3047157"/>
              <a:gd name="connsiteY10" fmla="*/ 0 h 4803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047157" h="4803597">
                <a:moveTo>
                  <a:pt x="2430322" y="0"/>
                </a:moveTo>
                <a:lnTo>
                  <a:pt x="2445827" y="26965"/>
                </a:lnTo>
                <a:cubicBezTo>
                  <a:pt x="2829323" y="732916"/>
                  <a:pt x="3047157" y="1541918"/>
                  <a:pt x="3047157" y="2401798"/>
                </a:cubicBezTo>
                <a:cubicBezTo>
                  <a:pt x="3047157" y="3261678"/>
                  <a:pt x="2829323" y="4070681"/>
                  <a:pt x="2445827" y="4776631"/>
                </a:cubicBezTo>
                <a:lnTo>
                  <a:pt x="2430322" y="4803597"/>
                </a:lnTo>
                <a:lnTo>
                  <a:pt x="0" y="3400450"/>
                </a:lnTo>
                <a:lnTo>
                  <a:pt x="72524" y="3249899"/>
                </a:lnTo>
                <a:cubicBezTo>
                  <a:pt x="182779" y="2989227"/>
                  <a:pt x="243748" y="2702632"/>
                  <a:pt x="243748" y="2401798"/>
                </a:cubicBezTo>
                <a:cubicBezTo>
                  <a:pt x="243748" y="2100964"/>
                  <a:pt x="182779" y="1814370"/>
                  <a:pt x="72524" y="1553697"/>
                </a:cubicBezTo>
                <a:lnTo>
                  <a:pt x="0" y="1403147"/>
                </a:lnTo>
                <a:lnTo>
                  <a:pt x="2430322" y="0"/>
                </a:lnTo>
                <a:close/>
              </a:path>
            </a:pathLst>
          </a:custGeom>
          <a:solidFill>
            <a:srgbClr val="8A5D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8" name="Freeform 27">
            <a:extLst>
              <a:ext uri="{FF2B5EF4-FFF2-40B4-BE49-F238E27FC236}">
                <a16:creationId xmlns:a16="http://schemas.microsoft.com/office/drawing/2014/main" xmlns="" id="{71E2441A-9875-E348-82E6-BBC6D5A62D34}"/>
              </a:ext>
            </a:extLst>
          </p:cNvPr>
          <p:cNvSpPr/>
          <p:nvPr/>
        </p:nvSpPr>
        <p:spPr>
          <a:xfrm>
            <a:off x="4226705" y="3000525"/>
            <a:ext cx="1143267" cy="1802269"/>
          </a:xfrm>
          <a:custGeom>
            <a:avLst/>
            <a:gdLst>
              <a:gd name="connsiteX0" fmla="*/ 616835 w 3047156"/>
              <a:gd name="connsiteY0" fmla="*/ 0 h 4803597"/>
              <a:gd name="connsiteX1" fmla="*/ 3047156 w 3047156"/>
              <a:gd name="connsiteY1" fmla="*/ 1403147 h 4803597"/>
              <a:gd name="connsiteX2" fmla="*/ 2974632 w 3047156"/>
              <a:gd name="connsiteY2" fmla="*/ 1553697 h 4803597"/>
              <a:gd name="connsiteX3" fmla="*/ 2803408 w 3047156"/>
              <a:gd name="connsiteY3" fmla="*/ 2401798 h 4803597"/>
              <a:gd name="connsiteX4" fmla="*/ 2974632 w 3047156"/>
              <a:gd name="connsiteY4" fmla="*/ 3249899 h 4803597"/>
              <a:gd name="connsiteX5" fmla="*/ 3047156 w 3047156"/>
              <a:gd name="connsiteY5" fmla="*/ 3400450 h 4803597"/>
              <a:gd name="connsiteX6" fmla="*/ 616835 w 3047156"/>
              <a:gd name="connsiteY6" fmla="*/ 4803597 h 4803597"/>
              <a:gd name="connsiteX7" fmla="*/ 601330 w 3047156"/>
              <a:gd name="connsiteY7" fmla="*/ 4776631 h 4803597"/>
              <a:gd name="connsiteX8" fmla="*/ 0 w 3047156"/>
              <a:gd name="connsiteY8" fmla="*/ 2401798 h 4803597"/>
              <a:gd name="connsiteX9" fmla="*/ 601330 w 3047156"/>
              <a:gd name="connsiteY9" fmla="*/ 26965 h 4803597"/>
              <a:gd name="connsiteX10" fmla="*/ 616835 w 3047156"/>
              <a:gd name="connsiteY10" fmla="*/ 0 h 4803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047156" h="4803597">
                <a:moveTo>
                  <a:pt x="616835" y="0"/>
                </a:moveTo>
                <a:lnTo>
                  <a:pt x="3047156" y="1403147"/>
                </a:lnTo>
                <a:lnTo>
                  <a:pt x="2974632" y="1553697"/>
                </a:lnTo>
                <a:cubicBezTo>
                  <a:pt x="2864377" y="1814370"/>
                  <a:pt x="2803408" y="2100964"/>
                  <a:pt x="2803408" y="2401798"/>
                </a:cubicBezTo>
                <a:cubicBezTo>
                  <a:pt x="2803408" y="2702632"/>
                  <a:pt x="2864377" y="2989227"/>
                  <a:pt x="2974632" y="3249899"/>
                </a:cubicBezTo>
                <a:lnTo>
                  <a:pt x="3047156" y="3400450"/>
                </a:lnTo>
                <a:lnTo>
                  <a:pt x="616835" y="4803597"/>
                </a:lnTo>
                <a:lnTo>
                  <a:pt x="601330" y="4776631"/>
                </a:lnTo>
                <a:cubicBezTo>
                  <a:pt x="217835" y="4070681"/>
                  <a:pt x="0" y="3261678"/>
                  <a:pt x="0" y="2401798"/>
                </a:cubicBezTo>
                <a:cubicBezTo>
                  <a:pt x="0" y="1541918"/>
                  <a:pt x="217835" y="732916"/>
                  <a:pt x="601330" y="26965"/>
                </a:cubicBezTo>
                <a:lnTo>
                  <a:pt x="616835" y="0"/>
                </a:lnTo>
                <a:close/>
              </a:path>
            </a:pathLst>
          </a:custGeom>
          <a:solidFill>
            <a:srgbClr val="0094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6" name="Freeform 25">
            <a:extLst>
              <a:ext uri="{FF2B5EF4-FFF2-40B4-BE49-F238E27FC236}">
                <a16:creationId xmlns:a16="http://schemas.microsoft.com/office/drawing/2014/main" xmlns="" id="{C8DA37CA-45FC-2348-BFDF-80C95AA327E3}"/>
              </a:ext>
            </a:extLst>
          </p:cNvPr>
          <p:cNvSpPr/>
          <p:nvPr/>
        </p:nvSpPr>
        <p:spPr>
          <a:xfrm>
            <a:off x="4496544" y="4343020"/>
            <a:ext cx="1560929" cy="1426960"/>
          </a:xfrm>
          <a:custGeom>
            <a:avLst/>
            <a:gdLst>
              <a:gd name="connsiteX0" fmla="*/ 2430892 w 4160352"/>
              <a:gd name="connsiteY0" fmla="*/ 0 h 3803285"/>
              <a:gd name="connsiteX1" fmla="*/ 2456314 w 4160352"/>
              <a:gd name="connsiteY1" fmla="*/ 41846 h 3803285"/>
              <a:gd name="connsiteX2" fmla="*/ 4040265 w 4160352"/>
              <a:gd name="connsiteY2" fmla="*/ 991225 h 3803285"/>
              <a:gd name="connsiteX3" fmla="*/ 4160352 w 4160352"/>
              <a:gd name="connsiteY3" fmla="*/ 997289 h 3803285"/>
              <a:gd name="connsiteX4" fmla="*/ 4160352 w 4160352"/>
              <a:gd name="connsiteY4" fmla="*/ 3803285 h 3803285"/>
              <a:gd name="connsiteX5" fmla="*/ 4006652 w 4160352"/>
              <a:gd name="connsiteY5" fmla="*/ 3799399 h 3803285"/>
              <a:gd name="connsiteX6" fmla="*/ 2091 w 4160352"/>
              <a:gd name="connsiteY6" fmla="*/ 1407113 h 3803285"/>
              <a:gd name="connsiteX7" fmla="*/ 0 w 4160352"/>
              <a:gd name="connsiteY7" fmla="*/ 1403476 h 3803285"/>
              <a:gd name="connsiteX8" fmla="*/ 2430892 w 4160352"/>
              <a:gd name="connsiteY8" fmla="*/ 0 h 38032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60352" h="3803285">
                <a:moveTo>
                  <a:pt x="2430892" y="0"/>
                </a:moveTo>
                <a:lnTo>
                  <a:pt x="2456314" y="41846"/>
                </a:lnTo>
                <a:cubicBezTo>
                  <a:pt x="2808711" y="563463"/>
                  <a:pt x="3381051" y="924278"/>
                  <a:pt x="4040265" y="991225"/>
                </a:cubicBezTo>
                <a:lnTo>
                  <a:pt x="4160352" y="997289"/>
                </a:lnTo>
                <a:lnTo>
                  <a:pt x="4160352" y="3803285"/>
                </a:lnTo>
                <a:lnTo>
                  <a:pt x="4006652" y="3799399"/>
                </a:lnTo>
                <a:cubicBezTo>
                  <a:pt x="2308286" y="3713309"/>
                  <a:pt x="834302" y="2776750"/>
                  <a:pt x="2091" y="1407113"/>
                </a:cubicBezTo>
                <a:lnTo>
                  <a:pt x="0" y="1403476"/>
                </a:lnTo>
                <a:lnTo>
                  <a:pt x="2430892" y="0"/>
                </a:lnTo>
                <a:close/>
              </a:path>
            </a:pathLst>
          </a:custGeom>
          <a:solidFill>
            <a:srgbClr val="F059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5" name="Freeform 24">
            <a:extLst>
              <a:ext uri="{FF2B5EF4-FFF2-40B4-BE49-F238E27FC236}">
                <a16:creationId xmlns:a16="http://schemas.microsoft.com/office/drawing/2014/main" xmlns="" id="{06652978-F588-BE48-B615-54158BB3918B}"/>
              </a:ext>
            </a:extLst>
          </p:cNvPr>
          <p:cNvSpPr/>
          <p:nvPr/>
        </p:nvSpPr>
        <p:spPr>
          <a:xfrm>
            <a:off x="6134526" y="4343020"/>
            <a:ext cx="1560930" cy="1426960"/>
          </a:xfrm>
          <a:custGeom>
            <a:avLst/>
            <a:gdLst>
              <a:gd name="connsiteX0" fmla="*/ 1729461 w 4160354"/>
              <a:gd name="connsiteY0" fmla="*/ 0 h 3803285"/>
              <a:gd name="connsiteX1" fmla="*/ 4160354 w 4160354"/>
              <a:gd name="connsiteY1" fmla="*/ 1403476 h 3803285"/>
              <a:gd name="connsiteX2" fmla="*/ 4158263 w 4160354"/>
              <a:gd name="connsiteY2" fmla="*/ 1407113 h 3803285"/>
              <a:gd name="connsiteX3" fmla="*/ 153701 w 4160354"/>
              <a:gd name="connsiteY3" fmla="*/ 3799399 h 3803285"/>
              <a:gd name="connsiteX4" fmla="*/ 0 w 4160354"/>
              <a:gd name="connsiteY4" fmla="*/ 3803285 h 3803285"/>
              <a:gd name="connsiteX5" fmla="*/ 0 w 4160354"/>
              <a:gd name="connsiteY5" fmla="*/ 997289 h 3803285"/>
              <a:gd name="connsiteX6" fmla="*/ 120088 w 4160354"/>
              <a:gd name="connsiteY6" fmla="*/ 991225 h 3803285"/>
              <a:gd name="connsiteX7" fmla="*/ 1704039 w 4160354"/>
              <a:gd name="connsiteY7" fmla="*/ 41846 h 3803285"/>
              <a:gd name="connsiteX8" fmla="*/ 1729461 w 4160354"/>
              <a:gd name="connsiteY8" fmla="*/ 0 h 38032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60354" h="3803285">
                <a:moveTo>
                  <a:pt x="1729461" y="0"/>
                </a:moveTo>
                <a:lnTo>
                  <a:pt x="4160354" y="1403476"/>
                </a:lnTo>
                <a:lnTo>
                  <a:pt x="4158263" y="1407113"/>
                </a:lnTo>
                <a:cubicBezTo>
                  <a:pt x="3326051" y="2776750"/>
                  <a:pt x="1852067" y="3713309"/>
                  <a:pt x="153701" y="3799399"/>
                </a:cubicBezTo>
                <a:lnTo>
                  <a:pt x="0" y="3803285"/>
                </a:lnTo>
                <a:lnTo>
                  <a:pt x="0" y="997289"/>
                </a:lnTo>
                <a:lnTo>
                  <a:pt x="120088" y="991225"/>
                </a:lnTo>
                <a:cubicBezTo>
                  <a:pt x="779302" y="924278"/>
                  <a:pt x="1351642" y="563463"/>
                  <a:pt x="1704039" y="41846"/>
                </a:cubicBezTo>
                <a:lnTo>
                  <a:pt x="1729461" y="0"/>
                </a:lnTo>
                <a:close/>
              </a:path>
            </a:pathLst>
          </a:custGeom>
          <a:solidFill>
            <a:srgbClr val="1B75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8" name="Freeform 920">
            <a:extLst>
              <a:ext uri="{FF2B5EF4-FFF2-40B4-BE49-F238E27FC236}">
                <a16:creationId xmlns:a16="http://schemas.microsoft.com/office/drawing/2014/main" xmlns="" id="{AE02A089-67AE-1547-BC61-7E239C120D42}"/>
              </a:ext>
            </a:extLst>
          </p:cNvPr>
          <p:cNvSpPr>
            <a:spLocks noChangeAspect="1"/>
          </p:cNvSpPr>
          <p:nvPr/>
        </p:nvSpPr>
        <p:spPr bwMode="auto">
          <a:xfrm>
            <a:off x="5238890" y="2509924"/>
            <a:ext cx="386682" cy="403493"/>
          </a:xfrm>
          <a:custGeom>
            <a:avLst/>
            <a:gdLst>
              <a:gd name="T0" fmla="*/ 5608351 w 282215"/>
              <a:gd name="T1" fmla="*/ 9516699 h 293328"/>
              <a:gd name="T2" fmla="*/ 5608351 w 282215"/>
              <a:gd name="T3" fmla="*/ 9849457 h 293328"/>
              <a:gd name="T4" fmla="*/ 5147826 w 282215"/>
              <a:gd name="T5" fmla="*/ 9689725 h 293328"/>
              <a:gd name="T6" fmla="*/ 3606135 w 282215"/>
              <a:gd name="T7" fmla="*/ 9516699 h 293328"/>
              <a:gd name="T8" fmla="*/ 4512644 w 282215"/>
              <a:gd name="T9" fmla="*/ 9689725 h 293328"/>
              <a:gd name="T10" fmla="*/ 3606135 w 282215"/>
              <a:gd name="T11" fmla="*/ 9849457 h 293328"/>
              <a:gd name="T12" fmla="*/ 3606135 w 282215"/>
              <a:gd name="T13" fmla="*/ 9516699 h 293328"/>
              <a:gd name="T14" fmla="*/ 2553584 w 282215"/>
              <a:gd name="T15" fmla="*/ 9516699 h 293328"/>
              <a:gd name="T16" fmla="*/ 2553584 w 282215"/>
              <a:gd name="T17" fmla="*/ 9849457 h 293328"/>
              <a:gd name="T18" fmla="*/ 2093042 w 282215"/>
              <a:gd name="T19" fmla="*/ 9689725 h 293328"/>
              <a:gd name="T20" fmla="*/ 321157 w 282215"/>
              <a:gd name="T21" fmla="*/ 8933235 h 293328"/>
              <a:gd name="T22" fmla="*/ 1001804 w 282215"/>
              <a:gd name="T23" fmla="*/ 10330664 h 293328"/>
              <a:gd name="T24" fmla="*/ 7629077 w 282215"/>
              <a:gd name="T25" fmla="*/ 9638465 h 293328"/>
              <a:gd name="T26" fmla="*/ 321157 w 282215"/>
              <a:gd name="T27" fmla="*/ 8933235 h 293328"/>
              <a:gd name="T28" fmla="*/ 6173126 w 282215"/>
              <a:gd name="T29" fmla="*/ 5948748 h 293328"/>
              <a:gd name="T30" fmla="*/ 8366124 w 282215"/>
              <a:gd name="T31" fmla="*/ 4557722 h 293328"/>
              <a:gd name="T32" fmla="*/ 6211547 w 282215"/>
              <a:gd name="T33" fmla="*/ 3166537 h 293328"/>
              <a:gd name="T34" fmla="*/ 5737060 w 282215"/>
              <a:gd name="T35" fmla="*/ 4232682 h 293328"/>
              <a:gd name="T36" fmla="*/ 7596637 w 282215"/>
              <a:gd name="T37" fmla="*/ 3387565 h 293328"/>
              <a:gd name="T38" fmla="*/ 7865993 w 282215"/>
              <a:gd name="T39" fmla="*/ 3218572 h 293328"/>
              <a:gd name="T40" fmla="*/ 8827807 w 282215"/>
              <a:gd name="T41" fmla="*/ 4232682 h 293328"/>
              <a:gd name="T42" fmla="*/ 8827807 w 282215"/>
              <a:gd name="T43" fmla="*/ 4557722 h 293328"/>
              <a:gd name="T44" fmla="*/ 7917305 w 282215"/>
              <a:gd name="T45" fmla="*/ 6182778 h 293328"/>
              <a:gd name="T46" fmla="*/ 6083347 w 282215"/>
              <a:gd name="T47" fmla="*/ 6273785 h 293328"/>
              <a:gd name="T48" fmla="*/ 5134295 w 282215"/>
              <a:gd name="T49" fmla="*/ 4557722 h 293328"/>
              <a:gd name="T50" fmla="*/ 4864983 w 282215"/>
              <a:gd name="T51" fmla="*/ 4401621 h 293328"/>
              <a:gd name="T52" fmla="*/ 5352337 w 282215"/>
              <a:gd name="T53" fmla="*/ 4232682 h 293328"/>
              <a:gd name="T54" fmla="*/ 6211547 w 282215"/>
              <a:gd name="T55" fmla="*/ 3166537 h 293328"/>
              <a:gd name="T56" fmla="*/ 4135648 w 282215"/>
              <a:gd name="T57" fmla="*/ 4675613 h 293328"/>
              <a:gd name="T58" fmla="*/ 4546624 w 282215"/>
              <a:gd name="T59" fmla="*/ 6268952 h 293328"/>
              <a:gd name="T60" fmla="*/ 5368621 w 282215"/>
              <a:gd name="T61" fmla="*/ 7104784 h 293328"/>
              <a:gd name="T62" fmla="*/ 5497096 w 282215"/>
              <a:gd name="T63" fmla="*/ 7130941 h 293328"/>
              <a:gd name="T64" fmla="*/ 9735452 w 282215"/>
              <a:gd name="T65" fmla="*/ 4675613 h 293328"/>
              <a:gd name="T66" fmla="*/ 5423873 w 282215"/>
              <a:gd name="T67" fmla="*/ 865104 h 293328"/>
              <a:gd name="T68" fmla="*/ 5423873 w 282215"/>
              <a:gd name="T69" fmla="*/ 1197335 h 293328"/>
              <a:gd name="T70" fmla="*/ 5423873 w 282215"/>
              <a:gd name="T71" fmla="*/ 865104 h 293328"/>
              <a:gd name="T72" fmla="*/ 4698068 w 282215"/>
              <a:gd name="T73" fmla="*/ 865104 h 293328"/>
              <a:gd name="T74" fmla="*/ 4698068 w 282215"/>
              <a:gd name="T75" fmla="*/ 1197335 h 293328"/>
              <a:gd name="T76" fmla="*/ 3054744 w 282215"/>
              <a:gd name="T77" fmla="*/ 1031277 h 293328"/>
              <a:gd name="T78" fmla="*/ 1001804 w 282215"/>
              <a:gd name="T79" fmla="*/ 313505 h 293328"/>
              <a:gd name="T80" fmla="*/ 321157 w 282215"/>
              <a:gd name="T81" fmla="*/ 8619743 h 293328"/>
              <a:gd name="T82" fmla="*/ 7629077 w 282215"/>
              <a:gd name="T83" fmla="*/ 7770840 h 293328"/>
              <a:gd name="T84" fmla="*/ 5394338 w 282215"/>
              <a:gd name="T85" fmla="*/ 7444346 h 293328"/>
              <a:gd name="T86" fmla="*/ 3968663 w 282215"/>
              <a:gd name="T87" fmla="*/ 7849196 h 293328"/>
              <a:gd name="T88" fmla="*/ 3814567 w 282215"/>
              <a:gd name="T89" fmla="*/ 7640234 h 293328"/>
              <a:gd name="T90" fmla="*/ 3814567 w 282215"/>
              <a:gd name="T91" fmla="*/ 4675613 h 293328"/>
              <a:gd name="T92" fmla="*/ 7629077 w 282215"/>
              <a:gd name="T93" fmla="*/ 1593363 h 293328"/>
              <a:gd name="T94" fmla="*/ 6935577 w 282215"/>
              <a:gd name="T95" fmla="*/ 313505 h 293328"/>
              <a:gd name="T96" fmla="*/ 1001804 w 282215"/>
              <a:gd name="T97" fmla="*/ 0 h 293328"/>
              <a:gd name="T98" fmla="*/ 7937325 w 282215"/>
              <a:gd name="T99" fmla="*/ 1018699 h 293328"/>
              <a:gd name="T100" fmla="*/ 10056531 w 282215"/>
              <a:gd name="T101" fmla="*/ 4675613 h 293328"/>
              <a:gd name="T102" fmla="*/ 7937325 w 282215"/>
              <a:gd name="T103" fmla="*/ 9638465 h 293328"/>
              <a:gd name="T104" fmla="*/ 1001804 w 282215"/>
              <a:gd name="T105" fmla="*/ 10657173 h 293328"/>
              <a:gd name="T106" fmla="*/ 0 w 282215"/>
              <a:gd name="T107" fmla="*/ 1018699 h 293328"/>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282215" h="293328">
                <a:moveTo>
                  <a:pt x="148653" y="261937"/>
                </a:moveTo>
                <a:lnTo>
                  <a:pt x="157385" y="261937"/>
                </a:lnTo>
                <a:cubicBezTo>
                  <a:pt x="159830" y="261937"/>
                  <a:pt x="161576" y="264135"/>
                  <a:pt x="161576" y="266700"/>
                </a:cubicBezTo>
                <a:cubicBezTo>
                  <a:pt x="161576" y="269264"/>
                  <a:pt x="159830" y="271096"/>
                  <a:pt x="157385" y="271096"/>
                </a:cubicBezTo>
                <a:lnTo>
                  <a:pt x="148653" y="271096"/>
                </a:lnTo>
                <a:cubicBezTo>
                  <a:pt x="146208" y="271096"/>
                  <a:pt x="144462" y="269264"/>
                  <a:pt x="144462" y="266700"/>
                </a:cubicBezTo>
                <a:cubicBezTo>
                  <a:pt x="144462" y="264135"/>
                  <a:pt x="146208" y="261937"/>
                  <a:pt x="148653" y="261937"/>
                </a:cubicBezTo>
                <a:close/>
                <a:moveTo>
                  <a:pt x="101198" y="261937"/>
                </a:moveTo>
                <a:lnTo>
                  <a:pt x="122276" y="261937"/>
                </a:lnTo>
                <a:cubicBezTo>
                  <a:pt x="124819" y="261937"/>
                  <a:pt x="126637" y="264135"/>
                  <a:pt x="126637" y="266700"/>
                </a:cubicBezTo>
                <a:cubicBezTo>
                  <a:pt x="126637" y="269264"/>
                  <a:pt x="124819" y="271096"/>
                  <a:pt x="122276" y="271096"/>
                </a:cubicBezTo>
                <a:lnTo>
                  <a:pt x="101198" y="271096"/>
                </a:lnTo>
                <a:cubicBezTo>
                  <a:pt x="98654" y="271096"/>
                  <a:pt x="96837" y="269264"/>
                  <a:pt x="96837" y="266700"/>
                </a:cubicBezTo>
                <a:cubicBezTo>
                  <a:pt x="96837" y="264135"/>
                  <a:pt x="98654" y="261937"/>
                  <a:pt x="101198" y="261937"/>
                </a:cubicBezTo>
                <a:close/>
                <a:moveTo>
                  <a:pt x="62928" y="261937"/>
                </a:moveTo>
                <a:lnTo>
                  <a:pt x="71660" y="261937"/>
                </a:lnTo>
                <a:cubicBezTo>
                  <a:pt x="74104" y="261937"/>
                  <a:pt x="75851" y="264135"/>
                  <a:pt x="75851" y="266700"/>
                </a:cubicBezTo>
                <a:cubicBezTo>
                  <a:pt x="75851" y="269264"/>
                  <a:pt x="74104" y="271096"/>
                  <a:pt x="71660" y="271096"/>
                </a:cubicBezTo>
                <a:lnTo>
                  <a:pt x="62928" y="271096"/>
                </a:lnTo>
                <a:cubicBezTo>
                  <a:pt x="60483" y="271096"/>
                  <a:pt x="58737" y="269264"/>
                  <a:pt x="58737" y="266700"/>
                </a:cubicBezTo>
                <a:cubicBezTo>
                  <a:pt x="58737" y="264135"/>
                  <a:pt x="60483" y="261937"/>
                  <a:pt x="62928" y="261937"/>
                </a:cubicBezTo>
                <a:close/>
                <a:moveTo>
                  <a:pt x="9011" y="245878"/>
                </a:moveTo>
                <a:lnTo>
                  <a:pt x="9011" y="265289"/>
                </a:lnTo>
                <a:cubicBezTo>
                  <a:pt x="9011" y="275714"/>
                  <a:pt x="17300" y="284341"/>
                  <a:pt x="28113" y="284341"/>
                </a:cubicBezTo>
                <a:lnTo>
                  <a:pt x="194631" y="284341"/>
                </a:lnTo>
                <a:cubicBezTo>
                  <a:pt x="205083" y="284341"/>
                  <a:pt x="214094" y="275714"/>
                  <a:pt x="214094" y="265289"/>
                </a:cubicBezTo>
                <a:lnTo>
                  <a:pt x="214094" y="245878"/>
                </a:lnTo>
                <a:lnTo>
                  <a:pt x="9011" y="245878"/>
                </a:lnTo>
                <a:close/>
                <a:moveTo>
                  <a:pt x="154160" y="125445"/>
                </a:moveTo>
                <a:lnTo>
                  <a:pt x="173235" y="163733"/>
                </a:lnTo>
                <a:lnTo>
                  <a:pt x="215343" y="163733"/>
                </a:lnTo>
                <a:lnTo>
                  <a:pt x="234777" y="125445"/>
                </a:lnTo>
                <a:lnTo>
                  <a:pt x="154160" y="125445"/>
                </a:lnTo>
                <a:close/>
                <a:moveTo>
                  <a:pt x="174314" y="87156"/>
                </a:moveTo>
                <a:cubicBezTo>
                  <a:pt x="176474" y="88588"/>
                  <a:pt x="176834" y="91093"/>
                  <a:pt x="175754" y="93240"/>
                </a:cubicBezTo>
                <a:lnTo>
                  <a:pt x="160998" y="116499"/>
                </a:lnTo>
                <a:lnTo>
                  <a:pt x="227939" y="116499"/>
                </a:lnTo>
                <a:lnTo>
                  <a:pt x="213183" y="93240"/>
                </a:lnTo>
                <a:cubicBezTo>
                  <a:pt x="211744" y="91093"/>
                  <a:pt x="212463" y="88588"/>
                  <a:pt x="214263" y="87156"/>
                </a:cubicBezTo>
                <a:cubicBezTo>
                  <a:pt x="216422" y="85725"/>
                  <a:pt x="219301" y="86441"/>
                  <a:pt x="220741" y="88588"/>
                </a:cubicBezTo>
                <a:lnTo>
                  <a:pt x="238376" y="116499"/>
                </a:lnTo>
                <a:lnTo>
                  <a:pt x="247733" y="116499"/>
                </a:lnTo>
                <a:cubicBezTo>
                  <a:pt x="250253" y="116499"/>
                  <a:pt x="252052" y="118646"/>
                  <a:pt x="252052" y="121151"/>
                </a:cubicBezTo>
                <a:cubicBezTo>
                  <a:pt x="252052" y="123298"/>
                  <a:pt x="250253" y="125445"/>
                  <a:pt x="247733" y="125445"/>
                </a:cubicBezTo>
                <a:lnTo>
                  <a:pt x="244494" y="125445"/>
                </a:lnTo>
                <a:lnTo>
                  <a:pt x="222181" y="170174"/>
                </a:lnTo>
                <a:cubicBezTo>
                  <a:pt x="221461" y="171606"/>
                  <a:pt x="220021" y="172679"/>
                  <a:pt x="218222" y="172679"/>
                </a:cubicBezTo>
                <a:lnTo>
                  <a:pt x="170715" y="172679"/>
                </a:lnTo>
                <a:cubicBezTo>
                  <a:pt x="168916" y="172679"/>
                  <a:pt x="167476" y="171606"/>
                  <a:pt x="166756" y="170174"/>
                </a:cubicBezTo>
                <a:lnTo>
                  <a:pt x="144083" y="125445"/>
                </a:lnTo>
                <a:lnTo>
                  <a:pt x="140844" y="125445"/>
                </a:lnTo>
                <a:cubicBezTo>
                  <a:pt x="138325" y="125445"/>
                  <a:pt x="136525" y="123298"/>
                  <a:pt x="136525" y="121151"/>
                </a:cubicBezTo>
                <a:cubicBezTo>
                  <a:pt x="136525" y="118646"/>
                  <a:pt x="138325" y="116499"/>
                  <a:pt x="140844" y="116499"/>
                </a:cubicBezTo>
                <a:lnTo>
                  <a:pt x="150201" y="116499"/>
                </a:lnTo>
                <a:lnTo>
                  <a:pt x="168196" y="88588"/>
                </a:lnTo>
                <a:cubicBezTo>
                  <a:pt x="169636" y="86441"/>
                  <a:pt x="172155" y="85725"/>
                  <a:pt x="174314" y="87156"/>
                </a:cubicBezTo>
                <a:close/>
                <a:moveTo>
                  <a:pt x="194631" y="50326"/>
                </a:moveTo>
                <a:cubicBezTo>
                  <a:pt x="151019" y="50326"/>
                  <a:pt x="116058" y="85554"/>
                  <a:pt x="116058" y="128690"/>
                </a:cubicBezTo>
                <a:cubicBezTo>
                  <a:pt x="116058" y="143069"/>
                  <a:pt x="119662" y="157088"/>
                  <a:pt x="126870" y="168951"/>
                </a:cubicBezTo>
                <a:cubicBezTo>
                  <a:pt x="127591" y="170029"/>
                  <a:pt x="127591" y="171467"/>
                  <a:pt x="127591" y="172546"/>
                </a:cubicBezTo>
                <a:lnTo>
                  <a:pt x="118220" y="205257"/>
                </a:lnTo>
                <a:lnTo>
                  <a:pt x="150659" y="195552"/>
                </a:lnTo>
                <a:cubicBezTo>
                  <a:pt x="151019" y="195552"/>
                  <a:pt x="151380" y="195552"/>
                  <a:pt x="151740" y="195552"/>
                </a:cubicBezTo>
                <a:cubicBezTo>
                  <a:pt x="152821" y="195552"/>
                  <a:pt x="153182" y="195911"/>
                  <a:pt x="154263" y="196271"/>
                </a:cubicBezTo>
                <a:cubicBezTo>
                  <a:pt x="166157" y="203460"/>
                  <a:pt x="180214" y="207414"/>
                  <a:pt x="194631" y="207414"/>
                </a:cubicBezTo>
                <a:cubicBezTo>
                  <a:pt x="237882" y="207414"/>
                  <a:pt x="273204" y="172186"/>
                  <a:pt x="273204" y="128690"/>
                </a:cubicBezTo>
                <a:cubicBezTo>
                  <a:pt x="273204" y="85554"/>
                  <a:pt x="237882" y="50326"/>
                  <a:pt x="194631" y="50326"/>
                </a:cubicBezTo>
                <a:close/>
                <a:moveTo>
                  <a:pt x="152209" y="23812"/>
                </a:moveTo>
                <a:cubicBezTo>
                  <a:pt x="154876" y="23812"/>
                  <a:pt x="156781" y="26098"/>
                  <a:pt x="156781" y="28384"/>
                </a:cubicBezTo>
                <a:cubicBezTo>
                  <a:pt x="156781" y="31051"/>
                  <a:pt x="154876" y="32956"/>
                  <a:pt x="152209" y="32956"/>
                </a:cubicBezTo>
                <a:cubicBezTo>
                  <a:pt x="149542" y="32956"/>
                  <a:pt x="147637" y="31051"/>
                  <a:pt x="147637" y="28384"/>
                </a:cubicBezTo>
                <a:cubicBezTo>
                  <a:pt x="147637" y="26098"/>
                  <a:pt x="149542" y="23812"/>
                  <a:pt x="152209" y="23812"/>
                </a:cubicBezTo>
                <a:close/>
                <a:moveTo>
                  <a:pt x="90048" y="23812"/>
                </a:moveTo>
                <a:lnTo>
                  <a:pt x="131841" y="23812"/>
                </a:lnTo>
                <a:cubicBezTo>
                  <a:pt x="134003" y="23812"/>
                  <a:pt x="136165" y="26098"/>
                  <a:pt x="136165" y="28384"/>
                </a:cubicBezTo>
                <a:cubicBezTo>
                  <a:pt x="136165" y="31051"/>
                  <a:pt x="134003" y="32956"/>
                  <a:pt x="131841" y="32956"/>
                </a:cubicBezTo>
                <a:lnTo>
                  <a:pt x="90048" y="32956"/>
                </a:lnTo>
                <a:cubicBezTo>
                  <a:pt x="87887" y="32956"/>
                  <a:pt x="85725" y="31051"/>
                  <a:pt x="85725" y="28384"/>
                </a:cubicBezTo>
                <a:cubicBezTo>
                  <a:pt x="85725" y="26098"/>
                  <a:pt x="87887" y="23812"/>
                  <a:pt x="90048" y="23812"/>
                </a:cubicBezTo>
                <a:close/>
                <a:moveTo>
                  <a:pt x="28113" y="8627"/>
                </a:moveTo>
                <a:cubicBezTo>
                  <a:pt x="17300" y="8627"/>
                  <a:pt x="9011" y="17614"/>
                  <a:pt x="9011" y="28039"/>
                </a:cubicBezTo>
                <a:lnTo>
                  <a:pt x="9011" y="237250"/>
                </a:lnTo>
                <a:lnTo>
                  <a:pt x="214094" y="237250"/>
                </a:lnTo>
                <a:lnTo>
                  <a:pt x="214094" y="213885"/>
                </a:lnTo>
                <a:cubicBezTo>
                  <a:pt x="207606" y="215682"/>
                  <a:pt x="201119" y="216042"/>
                  <a:pt x="194631" y="216042"/>
                </a:cubicBezTo>
                <a:cubicBezTo>
                  <a:pt x="179493" y="216042"/>
                  <a:pt x="164355" y="212447"/>
                  <a:pt x="151380" y="204898"/>
                </a:cubicBezTo>
                <a:lnTo>
                  <a:pt x="112453" y="216042"/>
                </a:lnTo>
                <a:cubicBezTo>
                  <a:pt x="112453" y="216042"/>
                  <a:pt x="111732" y="216042"/>
                  <a:pt x="111372" y="216042"/>
                </a:cubicBezTo>
                <a:cubicBezTo>
                  <a:pt x="110291" y="216042"/>
                  <a:pt x="109209" y="215682"/>
                  <a:pt x="108128" y="214963"/>
                </a:cubicBezTo>
                <a:cubicBezTo>
                  <a:pt x="107047" y="213885"/>
                  <a:pt x="106686" y="212087"/>
                  <a:pt x="107047" y="210290"/>
                </a:cubicBezTo>
                <a:lnTo>
                  <a:pt x="118581" y="172186"/>
                </a:lnTo>
                <a:cubicBezTo>
                  <a:pt x="111012" y="158886"/>
                  <a:pt x="107047" y="143788"/>
                  <a:pt x="107047" y="128690"/>
                </a:cubicBezTo>
                <a:cubicBezTo>
                  <a:pt x="107047" y="80521"/>
                  <a:pt x="145973" y="41339"/>
                  <a:pt x="194631" y="41339"/>
                </a:cubicBezTo>
                <a:cubicBezTo>
                  <a:pt x="201119" y="41339"/>
                  <a:pt x="207606" y="42058"/>
                  <a:pt x="214094" y="43855"/>
                </a:cubicBezTo>
                <a:lnTo>
                  <a:pt x="214094" y="28039"/>
                </a:lnTo>
                <a:cubicBezTo>
                  <a:pt x="214094" y="17614"/>
                  <a:pt x="205083" y="8627"/>
                  <a:pt x="194631" y="8627"/>
                </a:cubicBezTo>
                <a:lnTo>
                  <a:pt x="28113" y="8627"/>
                </a:lnTo>
                <a:close/>
                <a:moveTo>
                  <a:pt x="28113" y="0"/>
                </a:moveTo>
                <a:lnTo>
                  <a:pt x="194631" y="0"/>
                </a:lnTo>
                <a:cubicBezTo>
                  <a:pt x="210129" y="0"/>
                  <a:pt x="222744" y="12581"/>
                  <a:pt x="222744" y="28039"/>
                </a:cubicBezTo>
                <a:lnTo>
                  <a:pt x="222744" y="46012"/>
                </a:lnTo>
                <a:cubicBezTo>
                  <a:pt x="257345" y="58234"/>
                  <a:pt x="282215" y="90586"/>
                  <a:pt x="282215" y="128690"/>
                </a:cubicBezTo>
                <a:cubicBezTo>
                  <a:pt x="282215" y="167154"/>
                  <a:pt x="257345" y="199865"/>
                  <a:pt x="222744" y="211728"/>
                </a:cubicBezTo>
                <a:lnTo>
                  <a:pt x="222744" y="265289"/>
                </a:lnTo>
                <a:cubicBezTo>
                  <a:pt x="222744" y="280746"/>
                  <a:pt x="210129" y="293328"/>
                  <a:pt x="194631" y="293328"/>
                </a:cubicBezTo>
                <a:lnTo>
                  <a:pt x="28113" y="293328"/>
                </a:lnTo>
                <a:cubicBezTo>
                  <a:pt x="12615" y="293328"/>
                  <a:pt x="0" y="280746"/>
                  <a:pt x="0" y="265289"/>
                </a:cubicBezTo>
                <a:lnTo>
                  <a:pt x="0" y="28039"/>
                </a:lnTo>
                <a:cubicBezTo>
                  <a:pt x="0" y="12581"/>
                  <a:pt x="12615" y="0"/>
                  <a:pt x="28113" y="0"/>
                </a:cubicBezTo>
                <a:close/>
              </a:path>
            </a:pathLst>
          </a:custGeom>
          <a:solidFill>
            <a:schemeClr val="bg1"/>
          </a:solidFill>
          <a:ln>
            <a:noFill/>
          </a:ln>
        </p:spPr>
        <p:txBody>
          <a:bodyPr anchor="ctr"/>
          <a:lstStyle/>
          <a:p>
            <a:endParaRPr lang="en-US" sz="900"/>
          </a:p>
        </p:txBody>
      </p:sp>
      <p:sp>
        <p:nvSpPr>
          <p:cNvPr id="49" name="Freeform 921">
            <a:extLst>
              <a:ext uri="{FF2B5EF4-FFF2-40B4-BE49-F238E27FC236}">
                <a16:creationId xmlns:a16="http://schemas.microsoft.com/office/drawing/2014/main" xmlns="" id="{B02A9F74-4371-9F48-9610-2BFB7A97AFE3}"/>
              </a:ext>
            </a:extLst>
          </p:cNvPr>
          <p:cNvSpPr>
            <a:spLocks noChangeAspect="1"/>
          </p:cNvSpPr>
          <p:nvPr/>
        </p:nvSpPr>
        <p:spPr bwMode="auto">
          <a:xfrm>
            <a:off x="5230484" y="4869641"/>
            <a:ext cx="403493" cy="405896"/>
          </a:xfrm>
          <a:custGeom>
            <a:avLst/>
            <a:gdLst>
              <a:gd name="T0" fmla="*/ 6608708 w 293328"/>
              <a:gd name="T1" fmla="*/ 10412697 h 294910"/>
              <a:gd name="T2" fmla="*/ 4119226 w 293328"/>
              <a:gd name="T3" fmla="*/ 9760789 h 294910"/>
              <a:gd name="T4" fmla="*/ 4435342 w 293328"/>
              <a:gd name="T5" fmla="*/ 10080052 h 294910"/>
              <a:gd name="T6" fmla="*/ 4738347 w 293328"/>
              <a:gd name="T7" fmla="*/ 9920440 h 294910"/>
              <a:gd name="T8" fmla="*/ 7254140 w 293328"/>
              <a:gd name="T9" fmla="*/ 10080052 h 294910"/>
              <a:gd name="T10" fmla="*/ 4738347 w 293328"/>
              <a:gd name="T11" fmla="*/ 10253051 h 294910"/>
              <a:gd name="T12" fmla="*/ 4119226 w 293328"/>
              <a:gd name="T13" fmla="*/ 9428191 h 294910"/>
              <a:gd name="T14" fmla="*/ 6951584 w 293328"/>
              <a:gd name="T15" fmla="*/ 8738252 h 294910"/>
              <a:gd name="T16" fmla="*/ 6597341 w 293328"/>
              <a:gd name="T17" fmla="*/ 7195254 h 294910"/>
              <a:gd name="T18" fmla="*/ 5980642 w 293328"/>
              <a:gd name="T19" fmla="*/ 8738252 h 294910"/>
              <a:gd name="T20" fmla="*/ 3605749 w 293328"/>
              <a:gd name="T21" fmla="*/ 6826018 h 294910"/>
              <a:gd name="T22" fmla="*/ 4576666 w 293328"/>
              <a:gd name="T23" fmla="*/ 8738252 h 294910"/>
              <a:gd name="T24" fmla="*/ 2752894 w 293328"/>
              <a:gd name="T25" fmla="*/ 5784139 h 294910"/>
              <a:gd name="T26" fmla="*/ 8093088 w 293328"/>
              <a:gd name="T27" fmla="*/ 7116175 h 294910"/>
              <a:gd name="T28" fmla="*/ 6951584 w 293328"/>
              <a:gd name="T29" fmla="*/ 9067943 h 294910"/>
              <a:gd name="T30" fmla="*/ 3277729 w 293328"/>
              <a:gd name="T31" fmla="*/ 6628180 h 294910"/>
              <a:gd name="T32" fmla="*/ 2752894 w 293328"/>
              <a:gd name="T33" fmla="*/ 5784139 h 294910"/>
              <a:gd name="T34" fmla="*/ 8776513 w 293328"/>
              <a:gd name="T35" fmla="*/ 4531791 h 294910"/>
              <a:gd name="T36" fmla="*/ 10330664 w 293328"/>
              <a:gd name="T37" fmla="*/ 3772067 h 294910"/>
              <a:gd name="T38" fmla="*/ 5485325 w 293328"/>
              <a:gd name="T39" fmla="*/ 3824475 h 294910"/>
              <a:gd name="T40" fmla="*/ 7757771 w 293328"/>
              <a:gd name="T41" fmla="*/ 3824475 h 294910"/>
              <a:gd name="T42" fmla="*/ 2912433 w 293328"/>
              <a:gd name="T43" fmla="*/ 3772067 h 294910"/>
              <a:gd name="T44" fmla="*/ 4466614 w 293328"/>
              <a:gd name="T45" fmla="*/ 4531791 h 294910"/>
              <a:gd name="T46" fmla="*/ 2912433 w 293328"/>
              <a:gd name="T47" fmla="*/ 3772067 h 294910"/>
              <a:gd name="T48" fmla="*/ 1031786 w 293328"/>
              <a:gd name="T49" fmla="*/ 4531791 h 294910"/>
              <a:gd name="T50" fmla="*/ 2585917 w 293328"/>
              <a:gd name="T51" fmla="*/ 3772067 h 294910"/>
              <a:gd name="T52" fmla="*/ 8019003 w 293328"/>
              <a:gd name="T53" fmla="*/ 3457771 h 294910"/>
              <a:gd name="T54" fmla="*/ 7535724 w 293328"/>
              <a:gd name="T55" fmla="*/ 2488576 h 294910"/>
              <a:gd name="T56" fmla="*/ 7653299 w 293328"/>
              <a:gd name="T57" fmla="*/ 3457771 h 294910"/>
              <a:gd name="T58" fmla="*/ 3487081 w 293328"/>
              <a:gd name="T59" fmla="*/ 2488576 h 294910"/>
              <a:gd name="T60" fmla="*/ 5171855 w 293328"/>
              <a:gd name="T61" fmla="*/ 2488576 h 294910"/>
              <a:gd name="T62" fmla="*/ 548593 w 293328"/>
              <a:gd name="T63" fmla="*/ 3457771 h 294910"/>
              <a:gd name="T64" fmla="*/ 1514939 w 293328"/>
              <a:gd name="T65" fmla="*/ 2488576 h 294910"/>
              <a:gd name="T66" fmla="*/ 8292162 w 293328"/>
              <a:gd name="T67" fmla="*/ 1272429 h 294910"/>
              <a:gd name="T68" fmla="*/ 8012714 w 293328"/>
              <a:gd name="T69" fmla="*/ 1379286 h 294910"/>
              <a:gd name="T70" fmla="*/ 6051634 w 293328"/>
              <a:gd name="T71" fmla="*/ 1152324 h 294910"/>
              <a:gd name="T72" fmla="*/ 6291226 w 293328"/>
              <a:gd name="T73" fmla="*/ 1379286 h 294910"/>
              <a:gd name="T74" fmla="*/ 5998422 w 293328"/>
              <a:gd name="T75" fmla="*/ 1259167 h 294910"/>
              <a:gd name="T76" fmla="*/ 7311118 w 293328"/>
              <a:gd name="T77" fmla="*/ 1272429 h 294910"/>
              <a:gd name="T78" fmla="*/ 7145014 w 293328"/>
              <a:gd name="T79" fmla="*/ 1098941 h 294910"/>
              <a:gd name="T80" fmla="*/ 9037659 w 293328"/>
              <a:gd name="T81" fmla="*/ 2161156 h 294910"/>
              <a:gd name="T82" fmla="*/ 1462746 w 293328"/>
              <a:gd name="T83" fmla="*/ 0 h 294910"/>
              <a:gd name="T84" fmla="*/ 9364179 w 293328"/>
              <a:gd name="T85" fmla="*/ 2252834 h 294910"/>
              <a:gd name="T86" fmla="*/ 10657173 w 293328"/>
              <a:gd name="T87" fmla="*/ 3824475 h 294910"/>
              <a:gd name="T88" fmla="*/ 9364179 w 293328"/>
              <a:gd name="T89" fmla="*/ 10517334 h 294910"/>
              <a:gd name="T90" fmla="*/ 7535724 w 293328"/>
              <a:gd name="T91" fmla="*/ 10517334 h 294910"/>
              <a:gd name="T92" fmla="*/ 9037659 w 293328"/>
              <a:gd name="T93" fmla="*/ 4846090 h 294910"/>
              <a:gd name="T94" fmla="*/ 7052531 w 293328"/>
              <a:gd name="T95" fmla="*/ 4846090 h 294910"/>
              <a:gd name="T96" fmla="*/ 4466614 w 293328"/>
              <a:gd name="T97" fmla="*/ 4846090 h 294910"/>
              <a:gd name="T98" fmla="*/ 1880700 w 293328"/>
              <a:gd name="T99" fmla="*/ 4846090 h 294910"/>
              <a:gd name="T100" fmla="*/ 2964717 w 293328"/>
              <a:gd name="T101" fmla="*/ 10360171 h 294910"/>
              <a:gd name="T102" fmla="*/ 1462746 w 293328"/>
              <a:gd name="T103" fmla="*/ 10687602 h 294910"/>
              <a:gd name="T104" fmla="*/ 1031786 w 293328"/>
              <a:gd name="T105" fmla="*/ 4846090 h 294910"/>
              <a:gd name="T106" fmla="*/ 39115 w 293328"/>
              <a:gd name="T107" fmla="*/ 3497015 h 294910"/>
              <a:gd name="T108" fmla="*/ 1462746 w 293328"/>
              <a:gd name="T109" fmla="*/ 0 h 294910"/>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293328" h="294910">
                <a:moveTo>
                  <a:pt x="181898" y="267890"/>
                </a:moveTo>
                <a:cubicBezTo>
                  <a:pt x="176822" y="267890"/>
                  <a:pt x="172834" y="271907"/>
                  <a:pt x="172834" y="276653"/>
                </a:cubicBezTo>
                <a:cubicBezTo>
                  <a:pt x="172834" y="281765"/>
                  <a:pt x="176822" y="285782"/>
                  <a:pt x="181898" y="285782"/>
                </a:cubicBezTo>
                <a:cubicBezTo>
                  <a:pt x="186611" y="285782"/>
                  <a:pt x="190599" y="281765"/>
                  <a:pt x="190599" y="276653"/>
                </a:cubicBezTo>
                <a:cubicBezTo>
                  <a:pt x="190599" y="271907"/>
                  <a:pt x="186611" y="267890"/>
                  <a:pt x="181898" y="267890"/>
                </a:cubicBezTo>
                <a:close/>
                <a:moveTo>
                  <a:pt x="113377" y="267890"/>
                </a:moveTo>
                <a:cubicBezTo>
                  <a:pt x="107939" y="267890"/>
                  <a:pt x="103951" y="271907"/>
                  <a:pt x="103951" y="276653"/>
                </a:cubicBezTo>
                <a:cubicBezTo>
                  <a:pt x="103951" y="281765"/>
                  <a:pt x="107939" y="285782"/>
                  <a:pt x="113377" y="285782"/>
                </a:cubicBezTo>
                <a:cubicBezTo>
                  <a:pt x="118090" y="285782"/>
                  <a:pt x="122078" y="281765"/>
                  <a:pt x="122078" y="276653"/>
                </a:cubicBezTo>
                <a:cubicBezTo>
                  <a:pt x="122078" y="271907"/>
                  <a:pt x="118090" y="267890"/>
                  <a:pt x="113377" y="267890"/>
                </a:cubicBezTo>
                <a:close/>
                <a:moveTo>
                  <a:pt x="113377" y="258762"/>
                </a:moveTo>
                <a:cubicBezTo>
                  <a:pt x="121353" y="258762"/>
                  <a:pt x="128242" y="264604"/>
                  <a:pt x="130417" y="272272"/>
                </a:cubicBezTo>
                <a:lnTo>
                  <a:pt x="164496" y="272272"/>
                </a:lnTo>
                <a:cubicBezTo>
                  <a:pt x="166309" y="264604"/>
                  <a:pt x="173559" y="258762"/>
                  <a:pt x="181898" y="258762"/>
                </a:cubicBezTo>
                <a:cubicBezTo>
                  <a:pt x="191687" y="258762"/>
                  <a:pt x="199663" y="266795"/>
                  <a:pt x="199663" y="276653"/>
                </a:cubicBezTo>
                <a:cubicBezTo>
                  <a:pt x="199663" y="286512"/>
                  <a:pt x="191687" y="294910"/>
                  <a:pt x="181898" y="294910"/>
                </a:cubicBezTo>
                <a:cubicBezTo>
                  <a:pt x="173559" y="294910"/>
                  <a:pt x="166309" y="289068"/>
                  <a:pt x="164496" y="281400"/>
                </a:cubicBezTo>
                <a:lnTo>
                  <a:pt x="130417" y="281400"/>
                </a:lnTo>
                <a:cubicBezTo>
                  <a:pt x="128242" y="289068"/>
                  <a:pt x="121353" y="294910"/>
                  <a:pt x="113377" y="294910"/>
                </a:cubicBezTo>
                <a:cubicBezTo>
                  <a:pt x="103226" y="294910"/>
                  <a:pt x="95250" y="286512"/>
                  <a:pt x="95250" y="276653"/>
                </a:cubicBezTo>
                <a:cubicBezTo>
                  <a:pt x="95250" y="266795"/>
                  <a:pt x="103226" y="258762"/>
                  <a:pt x="113377" y="258762"/>
                </a:cubicBezTo>
                <a:close/>
                <a:moveTo>
                  <a:pt x="181584" y="197478"/>
                </a:moveTo>
                <a:lnTo>
                  <a:pt x="173639" y="239826"/>
                </a:lnTo>
                <a:lnTo>
                  <a:pt x="191335" y="239826"/>
                </a:lnTo>
                <a:cubicBezTo>
                  <a:pt x="194946" y="239826"/>
                  <a:pt x="198196" y="237655"/>
                  <a:pt x="199641" y="234035"/>
                </a:cubicBezTo>
                <a:lnTo>
                  <a:pt x="212281" y="201460"/>
                </a:lnTo>
                <a:lnTo>
                  <a:pt x="181584" y="197478"/>
                </a:lnTo>
                <a:close/>
                <a:moveTo>
                  <a:pt x="140053" y="192049"/>
                </a:moveTo>
                <a:lnTo>
                  <a:pt x="134997" y="239826"/>
                </a:lnTo>
                <a:lnTo>
                  <a:pt x="164611" y="239826"/>
                </a:lnTo>
                <a:lnTo>
                  <a:pt x="172917" y="196393"/>
                </a:lnTo>
                <a:lnTo>
                  <a:pt x="140053" y="192049"/>
                </a:lnTo>
                <a:close/>
                <a:moveTo>
                  <a:pt x="99245" y="187344"/>
                </a:moveTo>
                <a:lnTo>
                  <a:pt x="99245" y="231140"/>
                </a:lnTo>
                <a:cubicBezTo>
                  <a:pt x="99245" y="235845"/>
                  <a:pt x="103217" y="239826"/>
                  <a:pt x="107912" y="239826"/>
                </a:cubicBezTo>
                <a:lnTo>
                  <a:pt x="125969" y="239826"/>
                </a:lnTo>
                <a:lnTo>
                  <a:pt x="131386" y="191325"/>
                </a:lnTo>
                <a:lnTo>
                  <a:pt x="99245" y="187344"/>
                </a:lnTo>
                <a:close/>
                <a:moveTo>
                  <a:pt x="75771" y="158750"/>
                </a:moveTo>
                <a:cubicBezTo>
                  <a:pt x="87327" y="158750"/>
                  <a:pt x="96717" y="167075"/>
                  <a:pt x="98884" y="177933"/>
                </a:cubicBezTo>
                <a:lnTo>
                  <a:pt x="219142" y="193497"/>
                </a:lnTo>
                <a:cubicBezTo>
                  <a:pt x="220587" y="193497"/>
                  <a:pt x="221670" y="194221"/>
                  <a:pt x="222754" y="195307"/>
                </a:cubicBezTo>
                <a:cubicBezTo>
                  <a:pt x="223115" y="196393"/>
                  <a:pt x="223476" y="198202"/>
                  <a:pt x="222754" y="199288"/>
                </a:cubicBezTo>
                <a:lnTo>
                  <a:pt x="207947" y="237655"/>
                </a:lnTo>
                <a:cubicBezTo>
                  <a:pt x="205058" y="244532"/>
                  <a:pt x="198919" y="248875"/>
                  <a:pt x="191335" y="248875"/>
                </a:cubicBezTo>
                <a:lnTo>
                  <a:pt x="107912" y="248875"/>
                </a:lnTo>
                <a:cubicBezTo>
                  <a:pt x="98161" y="248875"/>
                  <a:pt x="90216" y="240912"/>
                  <a:pt x="90216" y="231140"/>
                </a:cubicBezTo>
                <a:lnTo>
                  <a:pt x="90216" y="181915"/>
                </a:lnTo>
                <a:cubicBezTo>
                  <a:pt x="90216" y="174314"/>
                  <a:pt x="83716" y="167799"/>
                  <a:pt x="75771" y="167799"/>
                </a:cubicBezTo>
                <a:cubicBezTo>
                  <a:pt x="73604" y="167799"/>
                  <a:pt x="71437" y="165627"/>
                  <a:pt x="71437" y="163093"/>
                </a:cubicBezTo>
                <a:cubicBezTo>
                  <a:pt x="71437" y="160922"/>
                  <a:pt x="73604" y="158750"/>
                  <a:pt x="75771" y="158750"/>
                </a:cubicBezTo>
                <a:close/>
                <a:moveTo>
                  <a:pt x="222153" y="103527"/>
                </a:moveTo>
                <a:lnTo>
                  <a:pt x="222153" y="104965"/>
                </a:lnTo>
                <a:cubicBezTo>
                  <a:pt x="222153" y="115749"/>
                  <a:pt x="230780" y="124377"/>
                  <a:pt x="241564" y="124377"/>
                </a:cubicBezTo>
                <a:lnTo>
                  <a:pt x="265289" y="124377"/>
                </a:lnTo>
                <a:cubicBezTo>
                  <a:pt x="276073" y="124377"/>
                  <a:pt x="284341" y="115749"/>
                  <a:pt x="284341" y="104965"/>
                </a:cubicBezTo>
                <a:lnTo>
                  <a:pt x="284341" y="103527"/>
                </a:lnTo>
                <a:lnTo>
                  <a:pt x="222153" y="103527"/>
                </a:lnTo>
                <a:close/>
                <a:moveTo>
                  <a:pt x="150978" y="103527"/>
                </a:moveTo>
                <a:lnTo>
                  <a:pt x="150978" y="104965"/>
                </a:lnTo>
                <a:cubicBezTo>
                  <a:pt x="150978" y="115749"/>
                  <a:pt x="159964" y="124377"/>
                  <a:pt x="170389" y="124377"/>
                </a:cubicBezTo>
                <a:lnTo>
                  <a:pt x="194114" y="124377"/>
                </a:lnTo>
                <a:cubicBezTo>
                  <a:pt x="204898" y="124377"/>
                  <a:pt x="213525" y="115749"/>
                  <a:pt x="213525" y="104965"/>
                </a:cubicBezTo>
                <a:lnTo>
                  <a:pt x="213525" y="103527"/>
                </a:lnTo>
                <a:lnTo>
                  <a:pt x="150978" y="103527"/>
                </a:lnTo>
                <a:close/>
                <a:moveTo>
                  <a:pt x="80162" y="103527"/>
                </a:moveTo>
                <a:lnTo>
                  <a:pt x="80162" y="104965"/>
                </a:lnTo>
                <a:cubicBezTo>
                  <a:pt x="80162" y="115749"/>
                  <a:pt x="88789" y="124377"/>
                  <a:pt x="99214" y="124377"/>
                </a:cubicBezTo>
                <a:lnTo>
                  <a:pt x="122939" y="124377"/>
                </a:lnTo>
                <a:cubicBezTo>
                  <a:pt x="133723" y="124377"/>
                  <a:pt x="142350" y="115749"/>
                  <a:pt x="142350" y="104965"/>
                </a:cubicBezTo>
                <a:lnTo>
                  <a:pt x="142350" y="103527"/>
                </a:lnTo>
                <a:lnTo>
                  <a:pt x="80162" y="103527"/>
                </a:lnTo>
                <a:close/>
                <a:moveTo>
                  <a:pt x="8987" y="103527"/>
                </a:moveTo>
                <a:lnTo>
                  <a:pt x="8987" y="104965"/>
                </a:lnTo>
                <a:cubicBezTo>
                  <a:pt x="8987" y="115749"/>
                  <a:pt x="17614" y="124377"/>
                  <a:pt x="28398" y="124377"/>
                </a:cubicBezTo>
                <a:lnTo>
                  <a:pt x="51764" y="124377"/>
                </a:lnTo>
                <a:cubicBezTo>
                  <a:pt x="62548" y="124377"/>
                  <a:pt x="71175" y="115749"/>
                  <a:pt x="71175" y="104965"/>
                </a:cubicBezTo>
                <a:lnTo>
                  <a:pt x="71175" y="103527"/>
                </a:lnTo>
                <a:lnTo>
                  <a:pt x="8987" y="103527"/>
                </a:lnTo>
                <a:close/>
                <a:moveTo>
                  <a:pt x="207414" y="68299"/>
                </a:moveTo>
                <a:lnTo>
                  <a:pt x="220715" y="94900"/>
                </a:lnTo>
                <a:lnTo>
                  <a:pt x="278230" y="94900"/>
                </a:lnTo>
                <a:lnTo>
                  <a:pt x="251270" y="68299"/>
                </a:lnTo>
                <a:lnTo>
                  <a:pt x="207414" y="68299"/>
                </a:lnTo>
                <a:close/>
                <a:moveTo>
                  <a:pt x="150978" y="68299"/>
                </a:moveTo>
                <a:lnTo>
                  <a:pt x="150978" y="94900"/>
                </a:lnTo>
                <a:lnTo>
                  <a:pt x="210650" y="94900"/>
                </a:lnTo>
                <a:lnTo>
                  <a:pt x="197349" y="68299"/>
                </a:lnTo>
                <a:lnTo>
                  <a:pt x="150978" y="68299"/>
                </a:lnTo>
                <a:close/>
                <a:moveTo>
                  <a:pt x="95979" y="68299"/>
                </a:moveTo>
                <a:lnTo>
                  <a:pt x="82678" y="94900"/>
                </a:lnTo>
                <a:lnTo>
                  <a:pt x="142350" y="94900"/>
                </a:lnTo>
                <a:lnTo>
                  <a:pt x="142350" y="68299"/>
                </a:lnTo>
                <a:lnTo>
                  <a:pt x="95979" y="68299"/>
                </a:lnTo>
                <a:close/>
                <a:moveTo>
                  <a:pt x="41698" y="68299"/>
                </a:moveTo>
                <a:lnTo>
                  <a:pt x="15098" y="94900"/>
                </a:lnTo>
                <a:lnTo>
                  <a:pt x="72972" y="94900"/>
                </a:lnTo>
                <a:lnTo>
                  <a:pt x="85913" y="68299"/>
                </a:lnTo>
                <a:lnTo>
                  <a:pt x="41698" y="68299"/>
                </a:lnTo>
                <a:close/>
                <a:moveTo>
                  <a:pt x="220541" y="31627"/>
                </a:moveTo>
                <a:cubicBezTo>
                  <a:pt x="222006" y="30162"/>
                  <a:pt x="225303" y="30162"/>
                  <a:pt x="226768" y="31627"/>
                </a:cubicBezTo>
                <a:cubicBezTo>
                  <a:pt x="227501" y="32360"/>
                  <a:pt x="228234" y="33825"/>
                  <a:pt x="228234" y="34924"/>
                </a:cubicBezTo>
                <a:cubicBezTo>
                  <a:pt x="228234" y="36024"/>
                  <a:pt x="227501" y="37123"/>
                  <a:pt x="226768" y="37855"/>
                </a:cubicBezTo>
                <a:cubicBezTo>
                  <a:pt x="226036" y="38954"/>
                  <a:pt x="224570" y="39321"/>
                  <a:pt x="223471" y="39321"/>
                </a:cubicBezTo>
                <a:cubicBezTo>
                  <a:pt x="222372" y="39321"/>
                  <a:pt x="221273" y="38954"/>
                  <a:pt x="220541" y="37855"/>
                </a:cubicBezTo>
                <a:cubicBezTo>
                  <a:pt x="219441" y="37123"/>
                  <a:pt x="219075" y="36024"/>
                  <a:pt x="219075" y="34924"/>
                </a:cubicBezTo>
                <a:cubicBezTo>
                  <a:pt x="219075" y="33825"/>
                  <a:pt x="219441" y="32726"/>
                  <a:pt x="220541" y="31627"/>
                </a:cubicBezTo>
                <a:close/>
                <a:moveTo>
                  <a:pt x="166566" y="31627"/>
                </a:moveTo>
                <a:cubicBezTo>
                  <a:pt x="168397" y="30162"/>
                  <a:pt x="171328" y="30162"/>
                  <a:pt x="173160" y="31627"/>
                </a:cubicBezTo>
                <a:cubicBezTo>
                  <a:pt x="173892" y="32360"/>
                  <a:pt x="174259" y="33825"/>
                  <a:pt x="174259" y="34558"/>
                </a:cubicBezTo>
                <a:cubicBezTo>
                  <a:pt x="174259" y="36024"/>
                  <a:pt x="173892" y="37123"/>
                  <a:pt x="173160" y="37855"/>
                </a:cubicBezTo>
                <a:cubicBezTo>
                  <a:pt x="172061" y="38954"/>
                  <a:pt x="170962" y="39321"/>
                  <a:pt x="169863" y="39321"/>
                </a:cubicBezTo>
                <a:cubicBezTo>
                  <a:pt x="168764" y="39321"/>
                  <a:pt x="167298" y="38954"/>
                  <a:pt x="166566" y="37855"/>
                </a:cubicBezTo>
                <a:cubicBezTo>
                  <a:pt x="165833" y="37123"/>
                  <a:pt x="165100" y="36024"/>
                  <a:pt x="165100" y="34558"/>
                </a:cubicBezTo>
                <a:cubicBezTo>
                  <a:pt x="165100" y="33825"/>
                  <a:pt x="165833" y="32360"/>
                  <a:pt x="166566" y="31627"/>
                </a:cubicBezTo>
                <a:close/>
                <a:moveTo>
                  <a:pt x="196659" y="30162"/>
                </a:moveTo>
                <a:cubicBezTo>
                  <a:pt x="199326" y="30162"/>
                  <a:pt x="201231" y="32360"/>
                  <a:pt x="201231" y="34924"/>
                </a:cubicBezTo>
                <a:cubicBezTo>
                  <a:pt x="201231" y="37489"/>
                  <a:pt x="199326" y="39321"/>
                  <a:pt x="196659" y="39321"/>
                </a:cubicBezTo>
                <a:cubicBezTo>
                  <a:pt x="193992" y="39321"/>
                  <a:pt x="192087" y="37489"/>
                  <a:pt x="192087" y="34924"/>
                </a:cubicBezTo>
                <a:cubicBezTo>
                  <a:pt x="192087" y="32360"/>
                  <a:pt x="193992" y="30162"/>
                  <a:pt x="196659" y="30162"/>
                </a:cubicBezTo>
                <a:close/>
                <a:moveTo>
                  <a:pt x="44574" y="8627"/>
                </a:moveTo>
                <a:lnTo>
                  <a:pt x="44574" y="59313"/>
                </a:lnTo>
                <a:lnTo>
                  <a:pt x="248753" y="59313"/>
                </a:lnTo>
                <a:lnTo>
                  <a:pt x="248753" y="8627"/>
                </a:lnTo>
                <a:lnTo>
                  <a:pt x="44574" y="8627"/>
                </a:lnTo>
                <a:close/>
                <a:moveTo>
                  <a:pt x="40261" y="0"/>
                </a:moveTo>
                <a:lnTo>
                  <a:pt x="253426" y="0"/>
                </a:lnTo>
                <a:cubicBezTo>
                  <a:pt x="255943" y="0"/>
                  <a:pt x="257740" y="1797"/>
                  <a:pt x="257740" y="4314"/>
                </a:cubicBezTo>
                <a:lnTo>
                  <a:pt x="257740" y="61829"/>
                </a:lnTo>
                <a:lnTo>
                  <a:pt x="291890" y="95978"/>
                </a:lnTo>
                <a:cubicBezTo>
                  <a:pt x="292609" y="96697"/>
                  <a:pt x="293328" y="98135"/>
                  <a:pt x="293328" y="99214"/>
                </a:cubicBezTo>
                <a:lnTo>
                  <a:pt x="293328" y="104965"/>
                </a:lnTo>
                <a:cubicBezTo>
                  <a:pt x="293328" y="120782"/>
                  <a:pt x="280746" y="133004"/>
                  <a:pt x="265289" y="133004"/>
                </a:cubicBezTo>
                <a:lnTo>
                  <a:pt x="257740" y="133004"/>
                </a:lnTo>
                <a:lnTo>
                  <a:pt x="257740" y="288654"/>
                </a:lnTo>
                <a:cubicBezTo>
                  <a:pt x="257740" y="291530"/>
                  <a:pt x="255943" y="293328"/>
                  <a:pt x="253426" y="293328"/>
                </a:cubicBezTo>
                <a:lnTo>
                  <a:pt x="212087" y="293328"/>
                </a:lnTo>
                <a:cubicBezTo>
                  <a:pt x="209212" y="293328"/>
                  <a:pt x="207414" y="291530"/>
                  <a:pt x="207414" y="288654"/>
                </a:cubicBezTo>
                <a:cubicBezTo>
                  <a:pt x="207414" y="286498"/>
                  <a:pt x="209212" y="284341"/>
                  <a:pt x="212087" y="284341"/>
                </a:cubicBezTo>
                <a:lnTo>
                  <a:pt x="248753" y="284341"/>
                </a:lnTo>
                <a:lnTo>
                  <a:pt x="248753" y="133004"/>
                </a:lnTo>
                <a:lnTo>
                  <a:pt x="241564" y="133004"/>
                </a:lnTo>
                <a:cubicBezTo>
                  <a:pt x="231499" y="133004"/>
                  <a:pt x="222872" y="127971"/>
                  <a:pt x="217839" y="120063"/>
                </a:cubicBezTo>
                <a:cubicBezTo>
                  <a:pt x="212806" y="127971"/>
                  <a:pt x="204179" y="133004"/>
                  <a:pt x="194114" y="133004"/>
                </a:cubicBezTo>
                <a:lnTo>
                  <a:pt x="170389" y="133004"/>
                </a:lnTo>
                <a:cubicBezTo>
                  <a:pt x="160324" y="133004"/>
                  <a:pt x="151696" y="127971"/>
                  <a:pt x="146664" y="120063"/>
                </a:cubicBezTo>
                <a:cubicBezTo>
                  <a:pt x="141631" y="127971"/>
                  <a:pt x="133004" y="133004"/>
                  <a:pt x="122939" y="133004"/>
                </a:cubicBezTo>
                <a:lnTo>
                  <a:pt x="99214" y="133004"/>
                </a:lnTo>
                <a:cubicBezTo>
                  <a:pt x="89148" y="133004"/>
                  <a:pt x="80521" y="127971"/>
                  <a:pt x="75489" y="120063"/>
                </a:cubicBezTo>
                <a:cubicBezTo>
                  <a:pt x="70456" y="127971"/>
                  <a:pt x="61829" y="133004"/>
                  <a:pt x="51764" y="133004"/>
                </a:cubicBezTo>
                <a:lnTo>
                  <a:pt x="44574" y="133004"/>
                </a:lnTo>
                <a:lnTo>
                  <a:pt x="44574" y="284341"/>
                </a:lnTo>
                <a:lnTo>
                  <a:pt x="81600" y="284341"/>
                </a:lnTo>
                <a:cubicBezTo>
                  <a:pt x="84116" y="284341"/>
                  <a:pt x="85913" y="286498"/>
                  <a:pt x="85913" y="288654"/>
                </a:cubicBezTo>
                <a:cubicBezTo>
                  <a:pt x="85913" y="291530"/>
                  <a:pt x="84116" y="293328"/>
                  <a:pt x="81600" y="293328"/>
                </a:cubicBezTo>
                <a:lnTo>
                  <a:pt x="40261" y="293328"/>
                </a:lnTo>
                <a:cubicBezTo>
                  <a:pt x="37385" y="293328"/>
                  <a:pt x="35587" y="291530"/>
                  <a:pt x="35587" y="288654"/>
                </a:cubicBezTo>
                <a:lnTo>
                  <a:pt x="35587" y="133004"/>
                </a:lnTo>
                <a:lnTo>
                  <a:pt x="28398" y="133004"/>
                </a:lnTo>
                <a:cubicBezTo>
                  <a:pt x="12581" y="133004"/>
                  <a:pt x="0" y="120782"/>
                  <a:pt x="0" y="104965"/>
                </a:cubicBezTo>
                <a:lnTo>
                  <a:pt x="0" y="99214"/>
                </a:lnTo>
                <a:cubicBezTo>
                  <a:pt x="0" y="98135"/>
                  <a:pt x="359" y="96697"/>
                  <a:pt x="1078" y="95978"/>
                </a:cubicBezTo>
                <a:lnTo>
                  <a:pt x="35587" y="61829"/>
                </a:lnTo>
                <a:lnTo>
                  <a:pt x="35587" y="4314"/>
                </a:lnTo>
                <a:cubicBezTo>
                  <a:pt x="35587" y="1797"/>
                  <a:pt x="37385" y="0"/>
                  <a:pt x="40261" y="0"/>
                </a:cubicBezTo>
                <a:close/>
              </a:path>
            </a:pathLst>
          </a:custGeom>
          <a:solidFill>
            <a:schemeClr val="bg1"/>
          </a:solidFill>
          <a:ln>
            <a:noFill/>
          </a:ln>
        </p:spPr>
        <p:txBody>
          <a:bodyPr anchor="ctr"/>
          <a:lstStyle/>
          <a:p>
            <a:endParaRPr lang="en-US" sz="900"/>
          </a:p>
        </p:txBody>
      </p:sp>
      <p:sp>
        <p:nvSpPr>
          <p:cNvPr id="50" name="Freeform 35">
            <a:extLst>
              <a:ext uri="{FF2B5EF4-FFF2-40B4-BE49-F238E27FC236}">
                <a16:creationId xmlns:a16="http://schemas.microsoft.com/office/drawing/2014/main" xmlns="" id="{F40BC3BA-2CF9-8D4B-8989-342A725E54B4}"/>
              </a:ext>
            </a:extLst>
          </p:cNvPr>
          <p:cNvSpPr>
            <a:spLocks noChangeAspect="1"/>
          </p:cNvSpPr>
          <p:nvPr/>
        </p:nvSpPr>
        <p:spPr bwMode="auto">
          <a:xfrm>
            <a:off x="7219874" y="3700512"/>
            <a:ext cx="403493" cy="402293"/>
          </a:xfrm>
          <a:custGeom>
            <a:avLst/>
            <a:gdLst>
              <a:gd name="T0" fmla="*/ 2147483646 w 818"/>
              <a:gd name="T1" fmla="*/ 2147483646 h 817"/>
              <a:gd name="T2" fmla="*/ 2147483646 w 818"/>
              <a:gd name="T3" fmla="*/ 2147483646 h 817"/>
              <a:gd name="T4" fmla="*/ 2147483646 w 818"/>
              <a:gd name="T5" fmla="*/ 2147483646 h 817"/>
              <a:gd name="T6" fmla="*/ 2147483646 w 818"/>
              <a:gd name="T7" fmla="*/ 2147483646 h 817"/>
              <a:gd name="T8" fmla="*/ 2147483646 w 818"/>
              <a:gd name="T9" fmla="*/ 2147483646 h 817"/>
              <a:gd name="T10" fmla="*/ 2147483646 w 818"/>
              <a:gd name="T11" fmla="*/ 2147483646 h 817"/>
              <a:gd name="T12" fmla="*/ 2147483646 w 818"/>
              <a:gd name="T13" fmla="*/ 2147483646 h 817"/>
              <a:gd name="T14" fmla="*/ 2147483646 w 818"/>
              <a:gd name="T15" fmla="*/ 2147483646 h 817"/>
              <a:gd name="T16" fmla="*/ 2147483646 w 818"/>
              <a:gd name="T17" fmla="*/ 2147483646 h 817"/>
              <a:gd name="T18" fmla="*/ 2147483646 w 818"/>
              <a:gd name="T19" fmla="*/ 2147483646 h 817"/>
              <a:gd name="T20" fmla="*/ 2147483646 w 818"/>
              <a:gd name="T21" fmla="*/ 2147483646 h 817"/>
              <a:gd name="T22" fmla="*/ 2147483646 w 818"/>
              <a:gd name="T23" fmla="*/ 2147483646 h 817"/>
              <a:gd name="T24" fmla="*/ 2147483646 w 818"/>
              <a:gd name="T25" fmla="*/ 2147483646 h 817"/>
              <a:gd name="T26" fmla="*/ 2147483646 w 818"/>
              <a:gd name="T27" fmla="*/ 2147483646 h 817"/>
              <a:gd name="T28" fmla="*/ 2147483646 w 818"/>
              <a:gd name="T29" fmla="*/ 2147483646 h 817"/>
              <a:gd name="T30" fmla="*/ 2147483646 w 818"/>
              <a:gd name="T31" fmla="*/ 2147483646 h 817"/>
              <a:gd name="T32" fmla="*/ 2147483646 w 818"/>
              <a:gd name="T33" fmla="*/ 2147483646 h 817"/>
              <a:gd name="T34" fmla="*/ 2147483646 w 818"/>
              <a:gd name="T35" fmla="*/ 2147483646 h 817"/>
              <a:gd name="T36" fmla="*/ 2147483646 w 818"/>
              <a:gd name="T37" fmla="*/ 2147483646 h 817"/>
              <a:gd name="T38" fmla="*/ 2147483646 w 818"/>
              <a:gd name="T39" fmla="*/ 2147483646 h 817"/>
              <a:gd name="T40" fmla="*/ 2147483646 w 818"/>
              <a:gd name="T41" fmla="*/ 2147483646 h 817"/>
              <a:gd name="T42" fmla="*/ 2147483646 w 818"/>
              <a:gd name="T43" fmla="*/ 2147483646 h 817"/>
              <a:gd name="T44" fmla="*/ 2147483646 w 818"/>
              <a:gd name="T45" fmla="*/ 2147483646 h 817"/>
              <a:gd name="T46" fmla="*/ 2147483646 w 818"/>
              <a:gd name="T47" fmla="*/ 2147483646 h 817"/>
              <a:gd name="T48" fmla="*/ 2147483646 w 818"/>
              <a:gd name="T49" fmla="*/ 2147483646 h 817"/>
              <a:gd name="T50" fmla="*/ 2147483646 w 818"/>
              <a:gd name="T51" fmla="*/ 2147483646 h 817"/>
              <a:gd name="T52" fmla="*/ 2147483646 w 818"/>
              <a:gd name="T53" fmla="*/ 2147483646 h 817"/>
              <a:gd name="T54" fmla="*/ 2147483646 w 818"/>
              <a:gd name="T55" fmla="*/ 2147483646 h 817"/>
              <a:gd name="T56" fmla="*/ 2147483646 w 818"/>
              <a:gd name="T57" fmla="*/ 2147483646 h 817"/>
              <a:gd name="T58" fmla="*/ 2147483646 w 818"/>
              <a:gd name="T59" fmla="*/ 2147483646 h 817"/>
              <a:gd name="T60" fmla="*/ 2147483646 w 818"/>
              <a:gd name="T61" fmla="*/ 2147483646 h 817"/>
              <a:gd name="T62" fmla="*/ 2147483646 w 818"/>
              <a:gd name="T63" fmla="*/ 2147483646 h 817"/>
              <a:gd name="T64" fmla="*/ 2147483646 w 818"/>
              <a:gd name="T65" fmla="*/ 2147483646 h 817"/>
              <a:gd name="T66" fmla="*/ 2147483646 w 818"/>
              <a:gd name="T67" fmla="*/ 2147483646 h 817"/>
              <a:gd name="T68" fmla="*/ 2147483646 w 818"/>
              <a:gd name="T69" fmla="*/ 2147483646 h 817"/>
              <a:gd name="T70" fmla="*/ 2147483646 w 818"/>
              <a:gd name="T71" fmla="*/ 2147483646 h 817"/>
              <a:gd name="T72" fmla="*/ 2147483646 w 818"/>
              <a:gd name="T73" fmla="*/ 2147483646 h 817"/>
              <a:gd name="T74" fmla="*/ 2147483646 w 818"/>
              <a:gd name="T75" fmla="*/ 2147483646 h 817"/>
              <a:gd name="T76" fmla="*/ 2147483646 w 818"/>
              <a:gd name="T77" fmla="*/ 2147483646 h 817"/>
              <a:gd name="T78" fmla="*/ 2147483646 w 818"/>
              <a:gd name="T79" fmla="*/ 2147483646 h 817"/>
              <a:gd name="T80" fmla="*/ 2147483646 w 818"/>
              <a:gd name="T81" fmla="*/ 2147483646 h 817"/>
              <a:gd name="T82" fmla="*/ 2147483646 w 818"/>
              <a:gd name="T83" fmla="*/ 0 h 817"/>
              <a:gd name="T84" fmla="*/ 2147483646 w 818"/>
              <a:gd name="T85" fmla="*/ 0 h 817"/>
              <a:gd name="T86" fmla="*/ 0 w 818"/>
              <a:gd name="T87" fmla="*/ 2147483646 h 817"/>
              <a:gd name="T88" fmla="*/ 2147483646 w 818"/>
              <a:gd name="T89" fmla="*/ 2147483646 h 817"/>
              <a:gd name="T90" fmla="*/ 2147483646 w 818"/>
              <a:gd name="T91" fmla="*/ 2147483646 h 817"/>
              <a:gd name="T92" fmla="*/ 2147483646 w 818"/>
              <a:gd name="T93" fmla="*/ 2147483646 h 817"/>
              <a:gd name="T94" fmla="*/ 2147483646 w 818"/>
              <a:gd name="T95" fmla="*/ 2147483646 h 817"/>
              <a:gd name="T96" fmla="*/ 2147483646 w 818"/>
              <a:gd name="T97" fmla="*/ 2147483646 h 817"/>
              <a:gd name="T98" fmla="*/ 2147483646 w 818"/>
              <a:gd name="T99" fmla="*/ 2147483646 h 817"/>
              <a:gd name="T100" fmla="*/ 2147483646 w 818"/>
              <a:gd name="T101" fmla="*/ 2147483646 h 817"/>
              <a:gd name="T102" fmla="*/ 2147483646 w 818"/>
              <a:gd name="T103" fmla="*/ 2147483646 h 817"/>
              <a:gd name="T104" fmla="*/ 2147483646 w 818"/>
              <a:gd name="T105" fmla="*/ 2147483646 h 817"/>
              <a:gd name="T106" fmla="*/ 2147483646 w 818"/>
              <a:gd name="T107" fmla="*/ 2147483646 h 817"/>
              <a:gd name="T108" fmla="*/ 2147483646 w 818"/>
              <a:gd name="T109" fmla="*/ 0 h 81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818" h="817">
                <a:moveTo>
                  <a:pt x="588" y="572"/>
                </a:moveTo>
                <a:lnTo>
                  <a:pt x="527" y="395"/>
                </a:lnTo>
                <a:lnTo>
                  <a:pt x="704" y="456"/>
                </a:lnTo>
                <a:lnTo>
                  <a:pt x="628" y="489"/>
                </a:lnTo>
                <a:cubicBezTo>
                  <a:pt x="625" y="491"/>
                  <a:pt x="623" y="493"/>
                  <a:pt x="622" y="496"/>
                </a:cubicBezTo>
                <a:lnTo>
                  <a:pt x="588" y="572"/>
                </a:lnTo>
                <a:close/>
                <a:moveTo>
                  <a:pt x="792" y="593"/>
                </a:moveTo>
                <a:lnTo>
                  <a:pt x="606" y="593"/>
                </a:lnTo>
                <a:lnTo>
                  <a:pt x="643" y="510"/>
                </a:lnTo>
                <a:lnTo>
                  <a:pt x="743" y="465"/>
                </a:lnTo>
                <a:cubicBezTo>
                  <a:pt x="748" y="464"/>
                  <a:pt x="751" y="459"/>
                  <a:pt x="750" y="454"/>
                </a:cubicBezTo>
                <a:cubicBezTo>
                  <a:pt x="750" y="449"/>
                  <a:pt x="747" y="444"/>
                  <a:pt x="742" y="442"/>
                </a:cubicBezTo>
                <a:lnTo>
                  <a:pt x="586" y="389"/>
                </a:lnTo>
                <a:lnTo>
                  <a:pt x="586" y="316"/>
                </a:lnTo>
                <a:cubicBezTo>
                  <a:pt x="586" y="310"/>
                  <a:pt x="580" y="304"/>
                  <a:pt x="573" y="304"/>
                </a:cubicBezTo>
                <a:cubicBezTo>
                  <a:pt x="567" y="304"/>
                  <a:pt x="561" y="310"/>
                  <a:pt x="561" y="316"/>
                </a:cubicBezTo>
                <a:lnTo>
                  <a:pt x="561" y="380"/>
                </a:lnTo>
                <a:lnTo>
                  <a:pt x="511" y="363"/>
                </a:lnTo>
                <a:cubicBezTo>
                  <a:pt x="507" y="362"/>
                  <a:pt x="502" y="363"/>
                  <a:pt x="498" y="367"/>
                </a:cubicBezTo>
                <a:cubicBezTo>
                  <a:pt x="495" y="369"/>
                  <a:pt x="494" y="375"/>
                  <a:pt x="495" y="379"/>
                </a:cubicBezTo>
                <a:lnTo>
                  <a:pt x="524" y="462"/>
                </a:lnTo>
                <a:lnTo>
                  <a:pt x="256" y="462"/>
                </a:lnTo>
                <a:lnTo>
                  <a:pt x="256" y="157"/>
                </a:lnTo>
                <a:lnTo>
                  <a:pt x="561" y="157"/>
                </a:lnTo>
                <a:lnTo>
                  <a:pt x="561" y="220"/>
                </a:lnTo>
                <a:cubicBezTo>
                  <a:pt x="540" y="240"/>
                  <a:pt x="435" y="346"/>
                  <a:pt x="404" y="377"/>
                </a:cubicBezTo>
                <a:lnTo>
                  <a:pt x="327" y="300"/>
                </a:lnTo>
                <a:cubicBezTo>
                  <a:pt x="322" y="296"/>
                  <a:pt x="314" y="296"/>
                  <a:pt x="309" y="300"/>
                </a:cubicBezTo>
                <a:cubicBezTo>
                  <a:pt x="305" y="305"/>
                  <a:pt x="305" y="313"/>
                  <a:pt x="309" y="318"/>
                </a:cubicBezTo>
                <a:lnTo>
                  <a:pt x="395" y="404"/>
                </a:lnTo>
                <a:cubicBezTo>
                  <a:pt x="400" y="408"/>
                  <a:pt x="408" y="408"/>
                  <a:pt x="413" y="404"/>
                </a:cubicBezTo>
                <a:cubicBezTo>
                  <a:pt x="586" y="230"/>
                  <a:pt x="586" y="230"/>
                  <a:pt x="586" y="224"/>
                </a:cubicBezTo>
                <a:lnTo>
                  <a:pt x="586" y="144"/>
                </a:lnTo>
                <a:cubicBezTo>
                  <a:pt x="586" y="138"/>
                  <a:pt x="580" y="132"/>
                  <a:pt x="573" y="132"/>
                </a:cubicBezTo>
                <a:lnTo>
                  <a:pt x="244" y="132"/>
                </a:lnTo>
                <a:cubicBezTo>
                  <a:pt x="237" y="132"/>
                  <a:pt x="231" y="138"/>
                  <a:pt x="231" y="144"/>
                </a:cubicBezTo>
                <a:lnTo>
                  <a:pt x="231" y="474"/>
                </a:lnTo>
                <a:cubicBezTo>
                  <a:pt x="231" y="480"/>
                  <a:pt x="237" y="487"/>
                  <a:pt x="244" y="487"/>
                </a:cubicBezTo>
                <a:lnTo>
                  <a:pt x="532" y="487"/>
                </a:lnTo>
                <a:lnTo>
                  <a:pt x="575" y="610"/>
                </a:lnTo>
                <a:cubicBezTo>
                  <a:pt x="576" y="615"/>
                  <a:pt x="581" y="618"/>
                  <a:pt x="586" y="618"/>
                </a:cubicBezTo>
                <a:lnTo>
                  <a:pt x="792" y="618"/>
                </a:lnTo>
                <a:lnTo>
                  <a:pt x="792" y="656"/>
                </a:lnTo>
                <a:cubicBezTo>
                  <a:pt x="792" y="676"/>
                  <a:pt x="775" y="692"/>
                  <a:pt x="754" y="692"/>
                </a:cubicBezTo>
                <a:lnTo>
                  <a:pt x="63" y="692"/>
                </a:lnTo>
                <a:cubicBezTo>
                  <a:pt x="42" y="692"/>
                  <a:pt x="25" y="676"/>
                  <a:pt x="25" y="656"/>
                </a:cubicBezTo>
                <a:lnTo>
                  <a:pt x="25" y="618"/>
                </a:lnTo>
                <a:lnTo>
                  <a:pt x="521" y="618"/>
                </a:lnTo>
                <a:cubicBezTo>
                  <a:pt x="527" y="618"/>
                  <a:pt x="533" y="613"/>
                  <a:pt x="533" y="606"/>
                </a:cubicBezTo>
                <a:cubicBezTo>
                  <a:pt x="533" y="599"/>
                  <a:pt x="527" y="593"/>
                  <a:pt x="521" y="593"/>
                </a:cubicBezTo>
                <a:lnTo>
                  <a:pt x="25" y="593"/>
                </a:lnTo>
                <a:lnTo>
                  <a:pt x="25" y="62"/>
                </a:lnTo>
                <a:cubicBezTo>
                  <a:pt x="25" y="41"/>
                  <a:pt x="42" y="25"/>
                  <a:pt x="63" y="25"/>
                </a:cubicBezTo>
                <a:lnTo>
                  <a:pt x="754" y="25"/>
                </a:lnTo>
                <a:cubicBezTo>
                  <a:pt x="775" y="25"/>
                  <a:pt x="792" y="41"/>
                  <a:pt x="792" y="62"/>
                </a:cubicBezTo>
                <a:lnTo>
                  <a:pt x="792" y="593"/>
                </a:lnTo>
                <a:close/>
                <a:moveTo>
                  <a:pt x="544" y="791"/>
                </a:moveTo>
                <a:lnTo>
                  <a:pt x="272" y="791"/>
                </a:lnTo>
                <a:lnTo>
                  <a:pt x="272" y="717"/>
                </a:lnTo>
                <a:lnTo>
                  <a:pt x="544" y="717"/>
                </a:lnTo>
                <a:lnTo>
                  <a:pt x="544" y="791"/>
                </a:lnTo>
                <a:close/>
                <a:moveTo>
                  <a:pt x="754" y="0"/>
                </a:moveTo>
                <a:lnTo>
                  <a:pt x="63" y="0"/>
                </a:lnTo>
                <a:cubicBezTo>
                  <a:pt x="28" y="0"/>
                  <a:pt x="0" y="28"/>
                  <a:pt x="0" y="62"/>
                </a:cubicBezTo>
                <a:lnTo>
                  <a:pt x="0" y="656"/>
                </a:lnTo>
                <a:cubicBezTo>
                  <a:pt x="0" y="690"/>
                  <a:pt x="28" y="717"/>
                  <a:pt x="63" y="717"/>
                </a:cubicBezTo>
                <a:lnTo>
                  <a:pt x="248" y="717"/>
                </a:lnTo>
                <a:lnTo>
                  <a:pt x="248" y="791"/>
                </a:lnTo>
                <a:lnTo>
                  <a:pt x="161" y="791"/>
                </a:lnTo>
                <a:cubicBezTo>
                  <a:pt x="154" y="791"/>
                  <a:pt x="149" y="797"/>
                  <a:pt x="149" y="804"/>
                </a:cubicBezTo>
                <a:cubicBezTo>
                  <a:pt x="149" y="811"/>
                  <a:pt x="154" y="816"/>
                  <a:pt x="161" y="816"/>
                </a:cubicBezTo>
                <a:lnTo>
                  <a:pt x="656" y="816"/>
                </a:lnTo>
                <a:cubicBezTo>
                  <a:pt x="663" y="816"/>
                  <a:pt x="668" y="811"/>
                  <a:pt x="668" y="804"/>
                </a:cubicBezTo>
                <a:cubicBezTo>
                  <a:pt x="668" y="797"/>
                  <a:pt x="663" y="791"/>
                  <a:pt x="656" y="791"/>
                </a:cubicBezTo>
                <a:lnTo>
                  <a:pt x="569" y="791"/>
                </a:lnTo>
                <a:lnTo>
                  <a:pt x="569" y="717"/>
                </a:lnTo>
                <a:lnTo>
                  <a:pt x="754" y="717"/>
                </a:lnTo>
                <a:cubicBezTo>
                  <a:pt x="788" y="717"/>
                  <a:pt x="817" y="690"/>
                  <a:pt x="817" y="656"/>
                </a:cubicBezTo>
                <a:lnTo>
                  <a:pt x="817" y="62"/>
                </a:lnTo>
                <a:cubicBezTo>
                  <a:pt x="817" y="28"/>
                  <a:pt x="788" y="0"/>
                  <a:pt x="754" y="0"/>
                </a:cubicBezTo>
                <a:close/>
              </a:path>
            </a:pathLst>
          </a:custGeom>
          <a:solidFill>
            <a:schemeClr val="bg1"/>
          </a:solidFill>
          <a:ln>
            <a:noFill/>
          </a:ln>
        </p:spPr>
        <p:txBody>
          <a:bodyPr wrap="none" anchor="ctr"/>
          <a:lstStyle/>
          <a:p>
            <a:endParaRPr lang="en-US" sz="900"/>
          </a:p>
        </p:txBody>
      </p:sp>
      <p:sp>
        <p:nvSpPr>
          <p:cNvPr id="51" name="Freeform 929">
            <a:extLst>
              <a:ext uri="{FF2B5EF4-FFF2-40B4-BE49-F238E27FC236}">
                <a16:creationId xmlns:a16="http://schemas.microsoft.com/office/drawing/2014/main" xmlns="" id="{F5B00217-E6CA-C043-B5BB-1B9E7924290F}"/>
              </a:ext>
            </a:extLst>
          </p:cNvPr>
          <p:cNvSpPr>
            <a:spLocks noChangeAspect="1"/>
          </p:cNvSpPr>
          <p:nvPr/>
        </p:nvSpPr>
        <p:spPr bwMode="auto">
          <a:xfrm>
            <a:off x="4552120" y="3700512"/>
            <a:ext cx="403493" cy="402293"/>
          </a:xfrm>
          <a:custGeom>
            <a:avLst/>
            <a:gdLst>
              <a:gd name="T0" fmla="*/ 7657895 w 293328"/>
              <a:gd name="T1" fmla="*/ 9005345 h 293238"/>
              <a:gd name="T2" fmla="*/ 4498868 w 293328"/>
              <a:gd name="T3" fmla="*/ 9005345 h 293238"/>
              <a:gd name="T4" fmla="*/ 3522037 w 293328"/>
              <a:gd name="T5" fmla="*/ 8834279 h 293238"/>
              <a:gd name="T6" fmla="*/ 1438230 w 293328"/>
              <a:gd name="T7" fmla="*/ 9163206 h 293238"/>
              <a:gd name="T8" fmla="*/ 8017115 w 293328"/>
              <a:gd name="T9" fmla="*/ 7579894 h 293238"/>
              <a:gd name="T10" fmla="*/ 9228325 w 293328"/>
              <a:gd name="T11" fmla="*/ 7908834 h 293238"/>
              <a:gd name="T12" fmla="*/ 8017115 w 293328"/>
              <a:gd name="T13" fmla="*/ 7579894 h 293238"/>
              <a:gd name="T14" fmla="*/ 7196298 w 293328"/>
              <a:gd name="T15" fmla="*/ 7750944 h 293238"/>
              <a:gd name="T16" fmla="*/ 5652355 w 293328"/>
              <a:gd name="T17" fmla="*/ 7750944 h 293238"/>
              <a:gd name="T18" fmla="*/ 4792152 w 293328"/>
              <a:gd name="T19" fmla="*/ 7579894 h 293238"/>
              <a:gd name="T20" fmla="*/ 3615792 w 293328"/>
              <a:gd name="T21" fmla="*/ 7908834 h 293238"/>
              <a:gd name="T22" fmla="*/ 1441954 w 293328"/>
              <a:gd name="T23" fmla="*/ 7579894 h 293238"/>
              <a:gd name="T24" fmla="*/ 2653087 w 293328"/>
              <a:gd name="T25" fmla="*/ 7908834 h 293238"/>
              <a:gd name="T26" fmla="*/ 1441954 w 293328"/>
              <a:gd name="T27" fmla="*/ 7579894 h 293238"/>
              <a:gd name="T28" fmla="*/ 7960461 w 293328"/>
              <a:gd name="T29" fmla="*/ 5049788 h 293238"/>
              <a:gd name="T30" fmla="*/ 8417216 w 293328"/>
              <a:gd name="T31" fmla="*/ 6059062 h 293238"/>
              <a:gd name="T32" fmla="*/ 8417216 w 293328"/>
              <a:gd name="T33" fmla="*/ 4558084 h 293238"/>
              <a:gd name="T34" fmla="*/ 7803923 w 293328"/>
              <a:gd name="T35" fmla="*/ 6136728 h 293238"/>
              <a:gd name="T36" fmla="*/ 6512036 w 293328"/>
              <a:gd name="T37" fmla="*/ 6110840 h 293238"/>
              <a:gd name="T38" fmla="*/ 7582022 w 293328"/>
              <a:gd name="T39" fmla="*/ 5877936 h 293238"/>
              <a:gd name="T40" fmla="*/ 7790812 w 293328"/>
              <a:gd name="T41" fmla="*/ 4803898 h 293238"/>
              <a:gd name="T42" fmla="*/ 1645443 w 293328"/>
              <a:gd name="T43" fmla="*/ 4558084 h 293238"/>
              <a:gd name="T44" fmla="*/ 2827025 w 293328"/>
              <a:gd name="T45" fmla="*/ 4881567 h 293238"/>
              <a:gd name="T46" fmla="*/ 1593537 w 293328"/>
              <a:gd name="T47" fmla="*/ 6007352 h 293238"/>
              <a:gd name="T48" fmla="*/ 3411399 w 293328"/>
              <a:gd name="T49" fmla="*/ 6007352 h 293238"/>
              <a:gd name="T50" fmla="*/ 3735991 w 293328"/>
              <a:gd name="T51" fmla="*/ 5670900 h 293238"/>
              <a:gd name="T52" fmla="*/ 1645443 w 293328"/>
              <a:gd name="T53" fmla="*/ 6369652 h 293238"/>
              <a:gd name="T54" fmla="*/ 1645443 w 293328"/>
              <a:gd name="T55" fmla="*/ 4558084 h 293238"/>
              <a:gd name="T56" fmla="*/ 326516 w 293328"/>
              <a:gd name="T57" fmla="*/ 9731379 h 293238"/>
              <a:gd name="T58" fmla="*/ 10330664 w 293328"/>
              <a:gd name="T59" fmla="*/ 9731379 h 293238"/>
              <a:gd name="T60" fmla="*/ 8019003 w 293328"/>
              <a:gd name="T61" fmla="*/ 3715021 h 293238"/>
              <a:gd name="T62" fmla="*/ 5224068 w 293328"/>
              <a:gd name="T63" fmla="*/ 6671540 h 293238"/>
              <a:gd name="T64" fmla="*/ 5328636 w 293328"/>
              <a:gd name="T65" fmla="*/ 2017972 h 293238"/>
              <a:gd name="T66" fmla="*/ 5119204 w 293328"/>
              <a:gd name="T67" fmla="*/ 2950064 h 293238"/>
              <a:gd name="T68" fmla="*/ 5538018 w 293328"/>
              <a:gd name="T69" fmla="*/ 2950064 h 293238"/>
              <a:gd name="T70" fmla="*/ 5328636 w 293328"/>
              <a:gd name="T71" fmla="*/ 2017972 h 293238"/>
              <a:gd name="T72" fmla="*/ 5878196 w 293328"/>
              <a:gd name="T73" fmla="*/ 2975948 h 293238"/>
              <a:gd name="T74" fmla="*/ 5930522 w 293328"/>
              <a:gd name="T75" fmla="*/ 4374065 h 293238"/>
              <a:gd name="T76" fmla="*/ 4569543 w 293328"/>
              <a:gd name="T77" fmla="*/ 4179851 h 293238"/>
              <a:gd name="T78" fmla="*/ 5328636 w 293328"/>
              <a:gd name="T79" fmla="*/ 1707229 h 293238"/>
              <a:gd name="T80" fmla="*/ 2912433 w 293328"/>
              <a:gd name="T81" fmla="*/ 3353513 h 293238"/>
              <a:gd name="T82" fmla="*/ 7757771 w 293328"/>
              <a:gd name="T83" fmla="*/ 1120021 h 293238"/>
              <a:gd name="T84" fmla="*/ 5380810 w 293328"/>
              <a:gd name="T85" fmla="*/ 9598 h 293238"/>
              <a:gd name="T86" fmla="*/ 8071270 w 293328"/>
              <a:gd name="T87" fmla="*/ 3353513 h 293238"/>
              <a:gd name="T88" fmla="*/ 10657173 w 293328"/>
              <a:gd name="T89" fmla="*/ 4205648 h 293238"/>
              <a:gd name="T90" fmla="*/ 809663 w 293328"/>
              <a:gd name="T91" fmla="*/ 10531857 h 293238"/>
              <a:gd name="T92" fmla="*/ 809663 w 293328"/>
              <a:gd name="T93" fmla="*/ 3405144 h 293238"/>
              <a:gd name="T94" fmla="*/ 2585917 w 293328"/>
              <a:gd name="T95" fmla="*/ 1003808 h 293238"/>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93328" h="293238">
                <a:moveTo>
                  <a:pt x="128173" y="245972"/>
                </a:moveTo>
                <a:lnTo>
                  <a:pt x="206065" y="245972"/>
                </a:lnTo>
                <a:cubicBezTo>
                  <a:pt x="208601" y="245972"/>
                  <a:pt x="210775" y="248170"/>
                  <a:pt x="210775" y="250735"/>
                </a:cubicBezTo>
                <a:cubicBezTo>
                  <a:pt x="210775" y="253299"/>
                  <a:pt x="208601" y="255131"/>
                  <a:pt x="206065" y="255131"/>
                </a:cubicBezTo>
                <a:lnTo>
                  <a:pt x="128173" y="255131"/>
                </a:lnTo>
                <a:cubicBezTo>
                  <a:pt x="125999" y="255131"/>
                  <a:pt x="123825" y="253299"/>
                  <a:pt x="123825" y="250735"/>
                </a:cubicBezTo>
                <a:cubicBezTo>
                  <a:pt x="123825" y="248170"/>
                  <a:pt x="125999" y="245972"/>
                  <a:pt x="128173" y="245972"/>
                </a:cubicBezTo>
                <a:close/>
                <a:moveTo>
                  <a:pt x="39585" y="245972"/>
                </a:moveTo>
                <a:lnTo>
                  <a:pt x="96940" y="245972"/>
                </a:lnTo>
                <a:cubicBezTo>
                  <a:pt x="99449" y="245972"/>
                  <a:pt x="101241" y="248170"/>
                  <a:pt x="101241" y="250735"/>
                </a:cubicBezTo>
                <a:cubicBezTo>
                  <a:pt x="101241" y="253299"/>
                  <a:pt x="99449" y="255131"/>
                  <a:pt x="96940" y="255131"/>
                </a:cubicBezTo>
                <a:lnTo>
                  <a:pt x="39585" y="255131"/>
                </a:lnTo>
                <a:cubicBezTo>
                  <a:pt x="36717" y="255131"/>
                  <a:pt x="34925" y="253299"/>
                  <a:pt x="34925" y="250735"/>
                </a:cubicBezTo>
                <a:cubicBezTo>
                  <a:pt x="34925" y="248170"/>
                  <a:pt x="36717" y="245972"/>
                  <a:pt x="39585" y="245972"/>
                </a:cubicBezTo>
                <a:close/>
                <a:moveTo>
                  <a:pt x="220663" y="211047"/>
                </a:moveTo>
                <a:lnTo>
                  <a:pt x="254000" y="211047"/>
                </a:lnTo>
                <a:cubicBezTo>
                  <a:pt x="256564" y="211047"/>
                  <a:pt x="258396" y="213245"/>
                  <a:pt x="258396" y="215810"/>
                </a:cubicBezTo>
                <a:cubicBezTo>
                  <a:pt x="258396" y="218374"/>
                  <a:pt x="256564" y="220206"/>
                  <a:pt x="254000" y="220206"/>
                </a:cubicBezTo>
                <a:lnTo>
                  <a:pt x="220663" y="220206"/>
                </a:lnTo>
                <a:cubicBezTo>
                  <a:pt x="218098" y="220206"/>
                  <a:pt x="215900" y="218374"/>
                  <a:pt x="215900" y="215810"/>
                </a:cubicBezTo>
                <a:cubicBezTo>
                  <a:pt x="215900" y="213245"/>
                  <a:pt x="218098" y="211047"/>
                  <a:pt x="220663" y="211047"/>
                </a:cubicBezTo>
                <a:close/>
                <a:moveTo>
                  <a:pt x="159971" y="211047"/>
                </a:moveTo>
                <a:lnTo>
                  <a:pt x="193308" y="211047"/>
                </a:lnTo>
                <a:cubicBezTo>
                  <a:pt x="195873" y="211047"/>
                  <a:pt x="198071" y="213245"/>
                  <a:pt x="198071" y="215810"/>
                </a:cubicBezTo>
                <a:cubicBezTo>
                  <a:pt x="198071" y="218374"/>
                  <a:pt x="195873" y="220206"/>
                  <a:pt x="193308" y="220206"/>
                </a:cubicBezTo>
                <a:lnTo>
                  <a:pt x="159971" y="220206"/>
                </a:lnTo>
                <a:cubicBezTo>
                  <a:pt x="157407" y="220206"/>
                  <a:pt x="155575" y="218374"/>
                  <a:pt x="155575" y="215810"/>
                </a:cubicBezTo>
                <a:cubicBezTo>
                  <a:pt x="155575" y="213245"/>
                  <a:pt x="157407" y="211047"/>
                  <a:pt x="159971" y="211047"/>
                </a:cubicBezTo>
                <a:close/>
                <a:moveTo>
                  <a:pt x="99520" y="211047"/>
                </a:moveTo>
                <a:lnTo>
                  <a:pt x="131899" y="211047"/>
                </a:lnTo>
                <a:cubicBezTo>
                  <a:pt x="134390" y="211047"/>
                  <a:pt x="136169" y="213245"/>
                  <a:pt x="136169" y="215810"/>
                </a:cubicBezTo>
                <a:cubicBezTo>
                  <a:pt x="136169" y="218374"/>
                  <a:pt x="134390" y="220206"/>
                  <a:pt x="131899" y="220206"/>
                </a:cubicBezTo>
                <a:lnTo>
                  <a:pt x="99520" y="220206"/>
                </a:lnTo>
                <a:cubicBezTo>
                  <a:pt x="97029" y="220206"/>
                  <a:pt x="95250" y="218374"/>
                  <a:pt x="95250" y="215810"/>
                </a:cubicBezTo>
                <a:cubicBezTo>
                  <a:pt x="95250" y="213245"/>
                  <a:pt x="97029" y="211047"/>
                  <a:pt x="99520" y="211047"/>
                </a:cubicBezTo>
                <a:close/>
                <a:moveTo>
                  <a:pt x="39687" y="211047"/>
                </a:moveTo>
                <a:lnTo>
                  <a:pt x="73024" y="211047"/>
                </a:lnTo>
                <a:cubicBezTo>
                  <a:pt x="75589" y="211047"/>
                  <a:pt x="77421" y="213245"/>
                  <a:pt x="77421" y="215810"/>
                </a:cubicBezTo>
                <a:cubicBezTo>
                  <a:pt x="77421" y="218374"/>
                  <a:pt x="75589" y="220206"/>
                  <a:pt x="73024" y="220206"/>
                </a:cubicBezTo>
                <a:lnTo>
                  <a:pt x="39687" y="220206"/>
                </a:lnTo>
                <a:cubicBezTo>
                  <a:pt x="36757" y="220206"/>
                  <a:pt x="34925" y="218374"/>
                  <a:pt x="34925" y="215810"/>
                </a:cubicBezTo>
                <a:cubicBezTo>
                  <a:pt x="34925" y="213245"/>
                  <a:pt x="36757" y="211047"/>
                  <a:pt x="39687" y="211047"/>
                </a:cubicBezTo>
                <a:close/>
                <a:moveTo>
                  <a:pt x="231675" y="135917"/>
                </a:moveTo>
                <a:cubicBezTo>
                  <a:pt x="227365" y="135917"/>
                  <a:pt x="222336" y="137358"/>
                  <a:pt x="219463" y="140241"/>
                </a:cubicBezTo>
                <a:cubicBezTo>
                  <a:pt x="219463" y="140241"/>
                  <a:pt x="219463" y="140601"/>
                  <a:pt x="219104" y="140601"/>
                </a:cubicBezTo>
                <a:cubicBezTo>
                  <a:pt x="223414" y="147807"/>
                  <a:pt x="223414" y="156453"/>
                  <a:pt x="219104" y="164019"/>
                </a:cubicBezTo>
                <a:cubicBezTo>
                  <a:pt x="219463" y="164019"/>
                  <a:pt x="219463" y="164019"/>
                  <a:pt x="219463" y="164019"/>
                </a:cubicBezTo>
                <a:cubicBezTo>
                  <a:pt x="222336" y="166902"/>
                  <a:pt x="227365" y="168703"/>
                  <a:pt x="231675" y="168703"/>
                </a:cubicBezTo>
                <a:cubicBezTo>
                  <a:pt x="240654" y="168703"/>
                  <a:pt x="247837" y="161137"/>
                  <a:pt x="247837" y="152490"/>
                </a:cubicBezTo>
                <a:cubicBezTo>
                  <a:pt x="247837" y="143123"/>
                  <a:pt x="240654" y="135917"/>
                  <a:pt x="231675" y="135917"/>
                </a:cubicBezTo>
                <a:close/>
                <a:moveTo>
                  <a:pt x="231675" y="126910"/>
                </a:moveTo>
                <a:cubicBezTo>
                  <a:pt x="245682" y="126910"/>
                  <a:pt x="256816" y="138439"/>
                  <a:pt x="256816" y="152490"/>
                </a:cubicBezTo>
                <a:cubicBezTo>
                  <a:pt x="256816" y="166181"/>
                  <a:pt x="245682" y="177350"/>
                  <a:pt x="231675" y="177350"/>
                </a:cubicBezTo>
                <a:cubicBezTo>
                  <a:pt x="225569" y="177350"/>
                  <a:pt x="219104" y="174828"/>
                  <a:pt x="214794" y="170865"/>
                </a:cubicBezTo>
                <a:cubicBezTo>
                  <a:pt x="214435" y="170504"/>
                  <a:pt x="214435" y="170504"/>
                  <a:pt x="214435" y="170504"/>
                </a:cubicBezTo>
                <a:cubicBezTo>
                  <a:pt x="209766" y="175188"/>
                  <a:pt x="203301" y="177350"/>
                  <a:pt x="197195" y="177350"/>
                </a:cubicBezTo>
                <a:cubicBezTo>
                  <a:pt x="190730" y="177350"/>
                  <a:pt x="184265" y="174828"/>
                  <a:pt x="179237" y="170144"/>
                </a:cubicBezTo>
                <a:cubicBezTo>
                  <a:pt x="177800" y="168343"/>
                  <a:pt x="177800" y="165460"/>
                  <a:pt x="179237" y="163659"/>
                </a:cubicBezTo>
                <a:cubicBezTo>
                  <a:pt x="181033" y="162218"/>
                  <a:pt x="183906" y="162218"/>
                  <a:pt x="185702" y="163659"/>
                </a:cubicBezTo>
                <a:cubicBezTo>
                  <a:pt x="192167" y="170144"/>
                  <a:pt x="202582" y="170144"/>
                  <a:pt x="208688" y="163659"/>
                </a:cubicBezTo>
                <a:cubicBezTo>
                  <a:pt x="215153" y="157534"/>
                  <a:pt x="215153" y="147086"/>
                  <a:pt x="208688" y="140601"/>
                </a:cubicBezTo>
                <a:cubicBezTo>
                  <a:pt x="206892" y="138799"/>
                  <a:pt x="206892" y="135917"/>
                  <a:pt x="208688" y="134476"/>
                </a:cubicBezTo>
                <a:cubicBezTo>
                  <a:pt x="210125" y="133035"/>
                  <a:pt x="212639" y="132675"/>
                  <a:pt x="214435" y="133755"/>
                </a:cubicBezTo>
                <a:cubicBezTo>
                  <a:pt x="214435" y="133755"/>
                  <a:pt x="214435" y="133755"/>
                  <a:pt x="214794" y="133755"/>
                </a:cubicBezTo>
                <a:cubicBezTo>
                  <a:pt x="219104" y="129432"/>
                  <a:pt x="225569" y="126910"/>
                  <a:pt x="231675" y="126910"/>
                </a:cubicBezTo>
                <a:close/>
                <a:moveTo>
                  <a:pt x="45289" y="126910"/>
                </a:moveTo>
                <a:lnTo>
                  <a:pt x="77812" y="126910"/>
                </a:lnTo>
                <a:cubicBezTo>
                  <a:pt x="80314" y="126910"/>
                  <a:pt x="82458" y="129072"/>
                  <a:pt x="82458" y="131233"/>
                </a:cubicBezTo>
                <a:cubicBezTo>
                  <a:pt x="82458" y="133755"/>
                  <a:pt x="80314" y="135917"/>
                  <a:pt x="77812" y="135917"/>
                </a:cubicBezTo>
                <a:lnTo>
                  <a:pt x="45289" y="135917"/>
                </a:lnTo>
                <a:cubicBezTo>
                  <a:pt x="44217" y="135917"/>
                  <a:pt x="43860" y="136638"/>
                  <a:pt x="43860" y="137358"/>
                </a:cubicBezTo>
                <a:lnTo>
                  <a:pt x="43860" y="167262"/>
                </a:lnTo>
                <a:cubicBezTo>
                  <a:pt x="43860" y="167622"/>
                  <a:pt x="44217" y="168703"/>
                  <a:pt x="45289" y="168703"/>
                </a:cubicBezTo>
                <a:lnTo>
                  <a:pt x="92465" y="168703"/>
                </a:lnTo>
                <a:cubicBezTo>
                  <a:pt x="93180" y="168703"/>
                  <a:pt x="93895" y="167622"/>
                  <a:pt x="93895" y="167262"/>
                </a:cubicBezTo>
                <a:lnTo>
                  <a:pt x="93895" y="157894"/>
                </a:lnTo>
                <a:cubicBezTo>
                  <a:pt x="93895" y="155372"/>
                  <a:pt x="95682" y="153211"/>
                  <a:pt x="98183" y="153211"/>
                </a:cubicBezTo>
                <a:cubicBezTo>
                  <a:pt x="100685" y="153211"/>
                  <a:pt x="102829" y="155372"/>
                  <a:pt x="102829" y="157894"/>
                </a:cubicBezTo>
                <a:lnTo>
                  <a:pt x="102829" y="167262"/>
                </a:lnTo>
                <a:cubicBezTo>
                  <a:pt x="102829" y="173026"/>
                  <a:pt x="98183" y="177350"/>
                  <a:pt x="92465" y="177350"/>
                </a:cubicBezTo>
                <a:lnTo>
                  <a:pt x="45289" y="177350"/>
                </a:lnTo>
                <a:cubicBezTo>
                  <a:pt x="39571" y="177350"/>
                  <a:pt x="34925" y="173026"/>
                  <a:pt x="34925" y="167262"/>
                </a:cubicBezTo>
                <a:lnTo>
                  <a:pt x="34925" y="137358"/>
                </a:lnTo>
                <a:cubicBezTo>
                  <a:pt x="34925" y="131594"/>
                  <a:pt x="39571" y="126910"/>
                  <a:pt x="45289" y="126910"/>
                </a:cubicBezTo>
                <a:close/>
                <a:moveTo>
                  <a:pt x="22287" y="103437"/>
                </a:moveTo>
                <a:cubicBezTo>
                  <a:pt x="15098" y="103437"/>
                  <a:pt x="8987" y="109548"/>
                  <a:pt x="8987" y="117097"/>
                </a:cubicBezTo>
                <a:lnTo>
                  <a:pt x="8987" y="270950"/>
                </a:lnTo>
                <a:cubicBezTo>
                  <a:pt x="8987" y="278499"/>
                  <a:pt x="15098" y="284251"/>
                  <a:pt x="22287" y="284251"/>
                </a:cubicBezTo>
                <a:lnTo>
                  <a:pt x="271041" y="284251"/>
                </a:lnTo>
                <a:cubicBezTo>
                  <a:pt x="278230" y="284251"/>
                  <a:pt x="284341" y="278499"/>
                  <a:pt x="284341" y="270950"/>
                </a:cubicBezTo>
                <a:lnTo>
                  <a:pt x="284341" y="117097"/>
                </a:lnTo>
                <a:cubicBezTo>
                  <a:pt x="284341" y="109548"/>
                  <a:pt x="278230" y="103437"/>
                  <a:pt x="271041" y="103437"/>
                </a:cubicBezTo>
                <a:lnTo>
                  <a:pt x="220715" y="103437"/>
                </a:lnTo>
                <a:cubicBezTo>
                  <a:pt x="210290" y="139744"/>
                  <a:pt x="152056" y="183599"/>
                  <a:pt x="149180" y="185756"/>
                </a:cubicBezTo>
                <a:cubicBezTo>
                  <a:pt x="148461" y="186475"/>
                  <a:pt x="147383" y="186475"/>
                  <a:pt x="146664" y="186475"/>
                </a:cubicBezTo>
                <a:cubicBezTo>
                  <a:pt x="145585" y="186475"/>
                  <a:pt x="144867" y="186475"/>
                  <a:pt x="143788" y="185756"/>
                </a:cubicBezTo>
                <a:cubicBezTo>
                  <a:pt x="141272" y="183599"/>
                  <a:pt x="83037" y="139744"/>
                  <a:pt x="72972" y="103437"/>
                </a:cubicBezTo>
                <a:lnTo>
                  <a:pt x="22287" y="103437"/>
                </a:lnTo>
                <a:close/>
                <a:moveTo>
                  <a:pt x="146664" y="56186"/>
                </a:moveTo>
                <a:cubicBezTo>
                  <a:pt x="139820" y="56186"/>
                  <a:pt x="134417" y="61953"/>
                  <a:pt x="134417" y="68441"/>
                </a:cubicBezTo>
                <a:cubicBezTo>
                  <a:pt x="134417" y="72045"/>
                  <a:pt x="136218" y="75650"/>
                  <a:pt x="139460" y="77812"/>
                </a:cubicBezTo>
                <a:cubicBezTo>
                  <a:pt x="140540" y="78894"/>
                  <a:pt x="141261" y="80335"/>
                  <a:pt x="140900" y="82138"/>
                </a:cubicBezTo>
                <a:lnTo>
                  <a:pt x="135498" y="112776"/>
                </a:lnTo>
                <a:lnTo>
                  <a:pt x="157830" y="112776"/>
                </a:lnTo>
                <a:lnTo>
                  <a:pt x="152427" y="82138"/>
                </a:lnTo>
                <a:cubicBezTo>
                  <a:pt x="152066" y="80335"/>
                  <a:pt x="152787" y="78894"/>
                  <a:pt x="154228" y="77812"/>
                </a:cubicBezTo>
                <a:cubicBezTo>
                  <a:pt x="157109" y="75650"/>
                  <a:pt x="158550" y="72045"/>
                  <a:pt x="158550" y="68441"/>
                </a:cubicBezTo>
                <a:cubicBezTo>
                  <a:pt x="158550" y="61953"/>
                  <a:pt x="153507" y="56186"/>
                  <a:pt x="146664" y="56186"/>
                </a:cubicBezTo>
                <a:close/>
                <a:moveTo>
                  <a:pt x="146664" y="47535"/>
                </a:moveTo>
                <a:cubicBezTo>
                  <a:pt x="158190" y="47535"/>
                  <a:pt x="167915" y="56907"/>
                  <a:pt x="167915" y="68441"/>
                </a:cubicBezTo>
                <a:cubicBezTo>
                  <a:pt x="167915" y="73847"/>
                  <a:pt x="165394" y="79254"/>
                  <a:pt x="161792" y="82859"/>
                </a:cubicBezTo>
                <a:lnTo>
                  <a:pt x="167555" y="116380"/>
                </a:lnTo>
                <a:cubicBezTo>
                  <a:pt x="167915" y="117822"/>
                  <a:pt x="167555" y="119264"/>
                  <a:pt x="166834" y="120345"/>
                </a:cubicBezTo>
                <a:cubicBezTo>
                  <a:pt x="165754" y="121066"/>
                  <a:pt x="164673" y="121787"/>
                  <a:pt x="163232" y="121787"/>
                </a:cubicBezTo>
                <a:lnTo>
                  <a:pt x="130095" y="121787"/>
                </a:lnTo>
                <a:cubicBezTo>
                  <a:pt x="128654" y="121787"/>
                  <a:pt x="127573" y="121066"/>
                  <a:pt x="126493" y="120345"/>
                </a:cubicBezTo>
                <a:cubicBezTo>
                  <a:pt x="125772" y="119264"/>
                  <a:pt x="125412" y="117822"/>
                  <a:pt x="125772" y="116380"/>
                </a:cubicBezTo>
                <a:lnTo>
                  <a:pt x="131535" y="82859"/>
                </a:lnTo>
                <a:cubicBezTo>
                  <a:pt x="127933" y="79254"/>
                  <a:pt x="125412" y="73847"/>
                  <a:pt x="125412" y="68441"/>
                </a:cubicBezTo>
                <a:cubicBezTo>
                  <a:pt x="125412" y="56907"/>
                  <a:pt x="135137" y="47535"/>
                  <a:pt x="146664" y="47535"/>
                </a:cubicBezTo>
                <a:close/>
                <a:moveTo>
                  <a:pt x="146664" y="8897"/>
                </a:moveTo>
                <a:lnTo>
                  <a:pt x="80162" y="31184"/>
                </a:lnTo>
                <a:lnTo>
                  <a:pt x="80162" y="93372"/>
                </a:lnTo>
                <a:cubicBezTo>
                  <a:pt x="80162" y="122849"/>
                  <a:pt x="134082" y="166704"/>
                  <a:pt x="146664" y="176410"/>
                </a:cubicBezTo>
                <a:cubicBezTo>
                  <a:pt x="159245" y="166704"/>
                  <a:pt x="213525" y="122849"/>
                  <a:pt x="213525" y="93372"/>
                </a:cubicBezTo>
                <a:lnTo>
                  <a:pt x="213525" y="31184"/>
                </a:lnTo>
                <a:lnTo>
                  <a:pt x="146664" y="8897"/>
                </a:lnTo>
                <a:close/>
                <a:moveTo>
                  <a:pt x="145226" y="269"/>
                </a:moveTo>
                <a:cubicBezTo>
                  <a:pt x="146304" y="-90"/>
                  <a:pt x="147023" y="-90"/>
                  <a:pt x="148102" y="269"/>
                </a:cubicBezTo>
                <a:lnTo>
                  <a:pt x="219277" y="23635"/>
                </a:lnTo>
                <a:cubicBezTo>
                  <a:pt x="221074" y="24354"/>
                  <a:pt x="222153" y="26151"/>
                  <a:pt x="222153" y="27949"/>
                </a:cubicBezTo>
                <a:lnTo>
                  <a:pt x="222153" y="93372"/>
                </a:lnTo>
                <a:cubicBezTo>
                  <a:pt x="222153" y="93732"/>
                  <a:pt x="222153" y="94451"/>
                  <a:pt x="222153" y="94810"/>
                </a:cubicBezTo>
                <a:lnTo>
                  <a:pt x="271041" y="94810"/>
                </a:lnTo>
                <a:cubicBezTo>
                  <a:pt x="283263" y="94810"/>
                  <a:pt x="293328" y="104875"/>
                  <a:pt x="293328" y="117097"/>
                </a:cubicBezTo>
                <a:lnTo>
                  <a:pt x="293328" y="270950"/>
                </a:lnTo>
                <a:cubicBezTo>
                  <a:pt x="293328" y="283172"/>
                  <a:pt x="283263" y="293238"/>
                  <a:pt x="271041" y="293238"/>
                </a:cubicBezTo>
                <a:lnTo>
                  <a:pt x="22287" y="293238"/>
                </a:lnTo>
                <a:cubicBezTo>
                  <a:pt x="10065" y="293238"/>
                  <a:pt x="0" y="283172"/>
                  <a:pt x="0" y="270950"/>
                </a:cubicBezTo>
                <a:lnTo>
                  <a:pt x="0" y="117097"/>
                </a:lnTo>
                <a:cubicBezTo>
                  <a:pt x="0" y="104875"/>
                  <a:pt x="10065" y="94810"/>
                  <a:pt x="22287" y="94810"/>
                </a:cubicBezTo>
                <a:lnTo>
                  <a:pt x="71175" y="94810"/>
                </a:lnTo>
                <a:cubicBezTo>
                  <a:pt x="71175" y="94451"/>
                  <a:pt x="71175" y="93732"/>
                  <a:pt x="71175" y="93372"/>
                </a:cubicBezTo>
                <a:lnTo>
                  <a:pt x="71175" y="27949"/>
                </a:lnTo>
                <a:cubicBezTo>
                  <a:pt x="71175" y="26151"/>
                  <a:pt x="72253" y="24354"/>
                  <a:pt x="74051" y="23635"/>
                </a:cubicBezTo>
                <a:lnTo>
                  <a:pt x="145226" y="269"/>
                </a:lnTo>
                <a:close/>
              </a:path>
            </a:pathLst>
          </a:custGeom>
          <a:solidFill>
            <a:schemeClr val="bg1"/>
          </a:solidFill>
          <a:ln>
            <a:noFill/>
          </a:ln>
        </p:spPr>
        <p:txBody>
          <a:bodyPr anchor="ctr"/>
          <a:lstStyle/>
          <a:p>
            <a:endParaRPr lang="en-US" sz="900"/>
          </a:p>
        </p:txBody>
      </p:sp>
      <p:sp>
        <p:nvSpPr>
          <p:cNvPr id="52" name="Freeform 937">
            <a:extLst>
              <a:ext uri="{FF2B5EF4-FFF2-40B4-BE49-F238E27FC236}">
                <a16:creationId xmlns:a16="http://schemas.microsoft.com/office/drawing/2014/main" xmlns="" id="{8A975DE0-B650-F347-8040-20F03E3335D9}"/>
              </a:ext>
            </a:extLst>
          </p:cNvPr>
          <p:cNvSpPr>
            <a:spLocks noChangeAspect="1"/>
          </p:cNvSpPr>
          <p:nvPr/>
        </p:nvSpPr>
        <p:spPr bwMode="auto">
          <a:xfrm>
            <a:off x="6541212" y="4870842"/>
            <a:ext cx="403493" cy="403493"/>
          </a:xfrm>
          <a:custGeom>
            <a:avLst/>
            <a:gdLst>
              <a:gd name="T0" fmla="*/ 6115414 w 293328"/>
              <a:gd name="T1" fmla="*/ 9689725 h 293328"/>
              <a:gd name="T2" fmla="*/ 6115414 w 293328"/>
              <a:gd name="T3" fmla="*/ 10022509 h 293328"/>
              <a:gd name="T4" fmla="*/ 4441169 w 293328"/>
              <a:gd name="T5" fmla="*/ 9849457 h 293328"/>
              <a:gd name="T6" fmla="*/ 326110 w 293328"/>
              <a:gd name="T7" fmla="*/ 9377273 h 293328"/>
              <a:gd name="T8" fmla="*/ 821836 w 293328"/>
              <a:gd name="T9" fmla="*/ 10330664 h 293328"/>
              <a:gd name="T10" fmla="*/ 10331054 w 293328"/>
              <a:gd name="T11" fmla="*/ 9847428 h 293328"/>
              <a:gd name="T12" fmla="*/ 326110 w 293328"/>
              <a:gd name="T13" fmla="*/ 9377273 h 293328"/>
              <a:gd name="T14" fmla="*/ 430543 w 293328"/>
              <a:gd name="T15" fmla="*/ 9050770 h 293328"/>
              <a:gd name="T16" fmla="*/ 9522332 w 293328"/>
              <a:gd name="T17" fmla="*/ 7640234 h 293328"/>
              <a:gd name="T18" fmla="*/ 7371923 w 293328"/>
              <a:gd name="T19" fmla="*/ 2661536 h 293328"/>
              <a:gd name="T20" fmla="*/ 7593000 w 293328"/>
              <a:gd name="T21" fmla="*/ 2886222 h 293328"/>
              <a:gd name="T22" fmla="*/ 5330401 w 293328"/>
              <a:gd name="T23" fmla="*/ 5120035 h 293328"/>
              <a:gd name="T24" fmla="*/ 4147108 w 293328"/>
              <a:gd name="T25" fmla="*/ 3983288 h 293328"/>
              <a:gd name="T26" fmla="*/ 4381182 w 293328"/>
              <a:gd name="T27" fmla="*/ 3745356 h 293328"/>
              <a:gd name="T28" fmla="*/ 7371923 w 293328"/>
              <a:gd name="T29" fmla="*/ 2661536 h 293328"/>
              <a:gd name="T30" fmla="*/ 6711475 w 293328"/>
              <a:gd name="T31" fmla="*/ 1972231 h 293328"/>
              <a:gd name="T32" fmla="*/ 6515349 w 293328"/>
              <a:gd name="T33" fmla="*/ 2221611 h 293328"/>
              <a:gd name="T34" fmla="*/ 3325974 w 293328"/>
              <a:gd name="T35" fmla="*/ 3823196 h 293328"/>
              <a:gd name="T36" fmla="*/ 4110278 w 293328"/>
              <a:gd name="T37" fmla="*/ 5569121 h 293328"/>
              <a:gd name="T38" fmla="*/ 5312790 w 293328"/>
              <a:gd name="T39" fmla="*/ 5831697 h 293328"/>
              <a:gd name="T40" fmla="*/ 7456515 w 293328"/>
              <a:gd name="T41" fmla="*/ 4138196 h 293328"/>
              <a:gd name="T42" fmla="*/ 5312790 w 293328"/>
              <a:gd name="T43" fmla="*/ 6146705 h 293328"/>
              <a:gd name="T44" fmla="*/ 3273670 w 293328"/>
              <a:gd name="T45" fmla="*/ 6855589 h 293328"/>
              <a:gd name="T46" fmla="*/ 3103781 w 293328"/>
              <a:gd name="T47" fmla="*/ 6894996 h 293328"/>
              <a:gd name="T48" fmla="*/ 2999197 w 293328"/>
              <a:gd name="T49" fmla="*/ 3823196 h 293328"/>
              <a:gd name="T50" fmla="*/ 1669652 w 293328"/>
              <a:gd name="T51" fmla="*/ 326516 h 293328"/>
              <a:gd name="T52" fmla="*/ 1187017 w 293328"/>
              <a:gd name="T53" fmla="*/ 7326789 h 293328"/>
              <a:gd name="T54" fmla="*/ 9457110 w 293328"/>
              <a:gd name="T55" fmla="*/ 809663 h 293328"/>
              <a:gd name="T56" fmla="*/ 1669652 w 293328"/>
              <a:gd name="T57" fmla="*/ 326516 h 293328"/>
              <a:gd name="T58" fmla="*/ 8987492 w 293328"/>
              <a:gd name="T59" fmla="*/ 0 h 293328"/>
              <a:gd name="T60" fmla="*/ 9783232 w 293328"/>
              <a:gd name="T61" fmla="*/ 7444346 h 293328"/>
              <a:gd name="T62" fmla="*/ 10657173 w 293328"/>
              <a:gd name="T63" fmla="*/ 9207496 h 293328"/>
              <a:gd name="T64" fmla="*/ 9835375 w 293328"/>
              <a:gd name="T65" fmla="*/ 10657173 h 293328"/>
              <a:gd name="T66" fmla="*/ 0 w 293328"/>
              <a:gd name="T67" fmla="*/ 9847428 h 293328"/>
              <a:gd name="T68" fmla="*/ 26109 w 293328"/>
              <a:gd name="T69" fmla="*/ 9129172 h 293328"/>
              <a:gd name="T70" fmla="*/ 873969 w 293328"/>
              <a:gd name="T71" fmla="*/ 809663 h 29332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293328" h="293328">
                <a:moveTo>
                  <a:pt x="126591" y="266700"/>
                </a:moveTo>
                <a:lnTo>
                  <a:pt x="168320" y="266700"/>
                </a:lnTo>
                <a:cubicBezTo>
                  <a:pt x="170860" y="266700"/>
                  <a:pt x="172674" y="268898"/>
                  <a:pt x="172674" y="271096"/>
                </a:cubicBezTo>
                <a:cubicBezTo>
                  <a:pt x="172674" y="273661"/>
                  <a:pt x="170860" y="275859"/>
                  <a:pt x="168320" y="275859"/>
                </a:cubicBezTo>
                <a:lnTo>
                  <a:pt x="126591" y="275859"/>
                </a:lnTo>
                <a:cubicBezTo>
                  <a:pt x="124051" y="275859"/>
                  <a:pt x="122237" y="273661"/>
                  <a:pt x="122237" y="271096"/>
                </a:cubicBezTo>
                <a:cubicBezTo>
                  <a:pt x="122237" y="268898"/>
                  <a:pt x="124051" y="266700"/>
                  <a:pt x="126591" y="266700"/>
                </a:cubicBezTo>
                <a:close/>
                <a:moveTo>
                  <a:pt x="8976" y="258100"/>
                </a:moveTo>
                <a:lnTo>
                  <a:pt x="8976" y="271040"/>
                </a:lnTo>
                <a:cubicBezTo>
                  <a:pt x="8976" y="278589"/>
                  <a:pt x="15079" y="284341"/>
                  <a:pt x="22619" y="284341"/>
                </a:cubicBezTo>
                <a:lnTo>
                  <a:pt x="270709" y="284341"/>
                </a:lnTo>
                <a:cubicBezTo>
                  <a:pt x="278249" y="284341"/>
                  <a:pt x="284352" y="278589"/>
                  <a:pt x="284352" y="271040"/>
                </a:cubicBezTo>
                <a:lnTo>
                  <a:pt x="284352" y="258100"/>
                </a:lnTo>
                <a:lnTo>
                  <a:pt x="8976" y="258100"/>
                </a:lnTo>
                <a:close/>
                <a:moveTo>
                  <a:pt x="31236" y="210290"/>
                </a:moveTo>
                <a:lnTo>
                  <a:pt x="11848" y="249113"/>
                </a:lnTo>
                <a:lnTo>
                  <a:pt x="281480" y="249113"/>
                </a:lnTo>
                <a:lnTo>
                  <a:pt x="262092" y="210290"/>
                </a:lnTo>
                <a:lnTo>
                  <a:pt x="31236" y="210290"/>
                </a:lnTo>
                <a:close/>
                <a:moveTo>
                  <a:pt x="202905" y="73256"/>
                </a:moveTo>
                <a:cubicBezTo>
                  <a:pt x="204337" y="71437"/>
                  <a:pt x="207200" y="71437"/>
                  <a:pt x="208990" y="73256"/>
                </a:cubicBezTo>
                <a:cubicBezTo>
                  <a:pt x="210779" y="75075"/>
                  <a:pt x="210779" y="77986"/>
                  <a:pt x="208990" y="79441"/>
                </a:cubicBezTo>
                <a:lnTo>
                  <a:pt x="149935" y="139468"/>
                </a:lnTo>
                <a:cubicBezTo>
                  <a:pt x="149219" y="140559"/>
                  <a:pt x="147787" y="140923"/>
                  <a:pt x="146713" y="140923"/>
                </a:cubicBezTo>
                <a:cubicBezTo>
                  <a:pt x="145998" y="140923"/>
                  <a:pt x="144566" y="140559"/>
                  <a:pt x="143850" y="139468"/>
                </a:cubicBezTo>
                <a:lnTo>
                  <a:pt x="114144" y="109636"/>
                </a:lnTo>
                <a:cubicBezTo>
                  <a:pt x="112712" y="108181"/>
                  <a:pt x="112712" y="104907"/>
                  <a:pt x="114144" y="103088"/>
                </a:cubicBezTo>
                <a:cubicBezTo>
                  <a:pt x="115933" y="101633"/>
                  <a:pt x="118797" y="101633"/>
                  <a:pt x="120586" y="103088"/>
                </a:cubicBezTo>
                <a:lnTo>
                  <a:pt x="146713" y="130009"/>
                </a:lnTo>
                <a:lnTo>
                  <a:pt x="202905" y="73256"/>
                </a:lnTo>
                <a:close/>
                <a:moveTo>
                  <a:pt x="146230" y="41275"/>
                </a:moveTo>
                <a:cubicBezTo>
                  <a:pt x="160261" y="41275"/>
                  <a:pt x="173573" y="45611"/>
                  <a:pt x="184726" y="54283"/>
                </a:cubicBezTo>
                <a:cubicBezTo>
                  <a:pt x="186884" y="55728"/>
                  <a:pt x="187244" y="58618"/>
                  <a:pt x="185805" y="60425"/>
                </a:cubicBezTo>
                <a:cubicBezTo>
                  <a:pt x="184366" y="62232"/>
                  <a:pt x="181488" y="62593"/>
                  <a:pt x="179329" y="61148"/>
                </a:cubicBezTo>
                <a:cubicBezTo>
                  <a:pt x="169975" y="53921"/>
                  <a:pt x="158462" y="50308"/>
                  <a:pt x="146230" y="50308"/>
                </a:cubicBezTo>
                <a:cubicBezTo>
                  <a:pt x="116369" y="50308"/>
                  <a:pt x="91544" y="74878"/>
                  <a:pt x="91544" y="105229"/>
                </a:cubicBezTo>
                <a:lnTo>
                  <a:pt x="91544" y="174963"/>
                </a:lnTo>
                <a:lnTo>
                  <a:pt x="113131" y="153284"/>
                </a:lnTo>
                <a:cubicBezTo>
                  <a:pt x="114570" y="151839"/>
                  <a:pt x="116729" y="151839"/>
                  <a:pt x="118527" y="152562"/>
                </a:cubicBezTo>
                <a:cubicBezTo>
                  <a:pt x="127162" y="157620"/>
                  <a:pt x="136516" y="160511"/>
                  <a:pt x="146230" y="160511"/>
                </a:cubicBezTo>
                <a:cubicBezTo>
                  <a:pt x="172134" y="160511"/>
                  <a:pt x="194440" y="142083"/>
                  <a:pt x="199836" y="117152"/>
                </a:cubicBezTo>
                <a:cubicBezTo>
                  <a:pt x="200556" y="114984"/>
                  <a:pt x="202714" y="113178"/>
                  <a:pt x="205233" y="113900"/>
                </a:cubicBezTo>
                <a:cubicBezTo>
                  <a:pt x="207751" y="114262"/>
                  <a:pt x="209190" y="116791"/>
                  <a:pt x="208471" y="119320"/>
                </a:cubicBezTo>
                <a:cubicBezTo>
                  <a:pt x="201995" y="148226"/>
                  <a:pt x="176091" y="169182"/>
                  <a:pt x="146230" y="169182"/>
                </a:cubicBezTo>
                <a:cubicBezTo>
                  <a:pt x="136156" y="169182"/>
                  <a:pt x="125723" y="166653"/>
                  <a:pt x="117088" y="161956"/>
                </a:cubicBezTo>
                <a:lnTo>
                  <a:pt x="90105" y="188693"/>
                </a:lnTo>
                <a:cubicBezTo>
                  <a:pt x="89386" y="189777"/>
                  <a:pt x="88306" y="190139"/>
                  <a:pt x="87227" y="190139"/>
                </a:cubicBezTo>
                <a:cubicBezTo>
                  <a:pt x="86508" y="190139"/>
                  <a:pt x="85788" y="190139"/>
                  <a:pt x="85428" y="189777"/>
                </a:cubicBezTo>
                <a:cubicBezTo>
                  <a:pt x="83629" y="189055"/>
                  <a:pt x="82550" y="187610"/>
                  <a:pt x="82550" y="185803"/>
                </a:cubicBezTo>
                <a:lnTo>
                  <a:pt x="82550" y="105229"/>
                </a:lnTo>
                <a:cubicBezTo>
                  <a:pt x="82550" y="69819"/>
                  <a:pt x="111332" y="41275"/>
                  <a:pt x="146230" y="41275"/>
                </a:cubicBezTo>
                <a:close/>
                <a:moveTo>
                  <a:pt x="45956" y="8987"/>
                </a:moveTo>
                <a:cubicBezTo>
                  <a:pt x="38775" y="8987"/>
                  <a:pt x="32672" y="14738"/>
                  <a:pt x="32672" y="22287"/>
                </a:cubicBezTo>
                <a:lnTo>
                  <a:pt x="32672" y="201663"/>
                </a:lnTo>
                <a:lnTo>
                  <a:pt x="260297" y="201663"/>
                </a:lnTo>
                <a:lnTo>
                  <a:pt x="260297" y="22287"/>
                </a:lnTo>
                <a:cubicBezTo>
                  <a:pt x="260297" y="14738"/>
                  <a:pt x="254553" y="8987"/>
                  <a:pt x="247372" y="8987"/>
                </a:cubicBezTo>
                <a:lnTo>
                  <a:pt x="45956" y="8987"/>
                </a:lnTo>
                <a:close/>
                <a:moveTo>
                  <a:pt x="45956" y="0"/>
                </a:moveTo>
                <a:lnTo>
                  <a:pt x="247372" y="0"/>
                </a:lnTo>
                <a:cubicBezTo>
                  <a:pt x="259579" y="0"/>
                  <a:pt x="269273" y="10065"/>
                  <a:pt x="269273" y="22287"/>
                </a:cubicBezTo>
                <a:lnTo>
                  <a:pt x="269273" y="204898"/>
                </a:lnTo>
                <a:lnTo>
                  <a:pt x="292610" y="251270"/>
                </a:lnTo>
                <a:cubicBezTo>
                  <a:pt x="292969" y="251989"/>
                  <a:pt x="293328" y="252707"/>
                  <a:pt x="293328" y="253426"/>
                </a:cubicBezTo>
                <a:lnTo>
                  <a:pt x="293328" y="271040"/>
                </a:lnTo>
                <a:cubicBezTo>
                  <a:pt x="293328" y="283622"/>
                  <a:pt x="282916" y="293328"/>
                  <a:pt x="270709" y="293328"/>
                </a:cubicBezTo>
                <a:lnTo>
                  <a:pt x="22619" y="293328"/>
                </a:lnTo>
                <a:cubicBezTo>
                  <a:pt x="10053" y="293328"/>
                  <a:pt x="0" y="283622"/>
                  <a:pt x="0" y="271040"/>
                </a:cubicBezTo>
                <a:lnTo>
                  <a:pt x="0" y="253426"/>
                </a:lnTo>
                <a:cubicBezTo>
                  <a:pt x="0" y="252707"/>
                  <a:pt x="359" y="251989"/>
                  <a:pt x="718" y="251270"/>
                </a:cubicBezTo>
                <a:lnTo>
                  <a:pt x="24055" y="204898"/>
                </a:lnTo>
                <a:lnTo>
                  <a:pt x="24055" y="22287"/>
                </a:lnTo>
                <a:cubicBezTo>
                  <a:pt x="24055" y="10065"/>
                  <a:pt x="33749" y="0"/>
                  <a:pt x="45956" y="0"/>
                </a:cubicBezTo>
                <a:close/>
              </a:path>
            </a:pathLst>
          </a:custGeom>
          <a:solidFill>
            <a:schemeClr val="bg1"/>
          </a:solidFill>
          <a:ln>
            <a:noFill/>
          </a:ln>
        </p:spPr>
        <p:txBody>
          <a:bodyPr anchor="ctr"/>
          <a:lstStyle/>
          <a:p>
            <a:endParaRPr lang="en-US" sz="900"/>
          </a:p>
        </p:txBody>
      </p:sp>
      <p:sp>
        <p:nvSpPr>
          <p:cNvPr id="53" name="Freeform 938">
            <a:extLst>
              <a:ext uri="{FF2B5EF4-FFF2-40B4-BE49-F238E27FC236}">
                <a16:creationId xmlns:a16="http://schemas.microsoft.com/office/drawing/2014/main" xmlns="" id="{3FC3D5AC-B7C1-F94D-92C5-92FE1E9D68DA}"/>
              </a:ext>
            </a:extLst>
          </p:cNvPr>
          <p:cNvSpPr>
            <a:spLocks noChangeAspect="1"/>
          </p:cNvSpPr>
          <p:nvPr/>
        </p:nvSpPr>
        <p:spPr bwMode="auto">
          <a:xfrm>
            <a:off x="6541212" y="2509924"/>
            <a:ext cx="403493" cy="403493"/>
          </a:xfrm>
          <a:custGeom>
            <a:avLst/>
            <a:gdLst>
              <a:gd name="T0" fmla="*/ 3908867 w 293327"/>
              <a:gd name="T1" fmla="*/ 9106418 h 293328"/>
              <a:gd name="T2" fmla="*/ 4627651 w 293327"/>
              <a:gd name="T3" fmla="*/ 9106418 h 293328"/>
              <a:gd name="T4" fmla="*/ 4268257 w 293327"/>
              <a:gd name="T5" fmla="*/ 8420867 h 293328"/>
              <a:gd name="T6" fmla="*/ 4268257 w 293327"/>
              <a:gd name="T7" fmla="*/ 9791887 h 293328"/>
              <a:gd name="T8" fmla="*/ 4268257 w 293327"/>
              <a:gd name="T9" fmla="*/ 8420867 h 293328"/>
              <a:gd name="T10" fmla="*/ 2117656 w 293327"/>
              <a:gd name="T11" fmla="*/ 7311654 h 293328"/>
              <a:gd name="T12" fmla="*/ 2829577 w 293327"/>
              <a:gd name="T13" fmla="*/ 7311654 h 293328"/>
              <a:gd name="T14" fmla="*/ 4545752 w 293327"/>
              <a:gd name="T15" fmla="*/ 6800492 h 293328"/>
              <a:gd name="T16" fmla="*/ 4780006 w 293327"/>
              <a:gd name="T17" fmla="*/ 7035809 h 293328"/>
              <a:gd name="T18" fmla="*/ 2085617 w 293327"/>
              <a:gd name="T19" fmla="*/ 9676631 h 293328"/>
              <a:gd name="T20" fmla="*/ 1968489 w 293327"/>
              <a:gd name="T21" fmla="*/ 9402106 h 293328"/>
              <a:gd name="T22" fmla="*/ 2473597 w 293327"/>
              <a:gd name="T23" fmla="*/ 6632828 h 293328"/>
              <a:gd name="T24" fmla="*/ 2473597 w 293327"/>
              <a:gd name="T25" fmla="*/ 8003799 h 293328"/>
              <a:gd name="T26" fmla="*/ 2473597 w 293327"/>
              <a:gd name="T27" fmla="*/ 6632828 h 293328"/>
              <a:gd name="T28" fmla="*/ 339617 w 293327"/>
              <a:gd name="T29" fmla="*/ 10331239 h 293328"/>
              <a:gd name="T30" fmla="*/ 5826363 w 293327"/>
              <a:gd name="T31" fmla="*/ 5507530 h 293328"/>
              <a:gd name="T32" fmla="*/ 5277686 w 293327"/>
              <a:gd name="T33" fmla="*/ 5989807 h 293328"/>
              <a:gd name="T34" fmla="*/ 4951088 w 293327"/>
              <a:gd name="T35" fmla="*/ 5989807 h 293328"/>
              <a:gd name="T36" fmla="*/ 1828917 w 293327"/>
              <a:gd name="T37" fmla="*/ 5507530 h 293328"/>
              <a:gd name="T38" fmla="*/ 1672147 w 293327"/>
              <a:gd name="T39" fmla="*/ 6146314 h 293328"/>
              <a:gd name="T40" fmla="*/ 1515406 w 293327"/>
              <a:gd name="T41" fmla="*/ 5507530 h 293328"/>
              <a:gd name="T42" fmla="*/ 3383445 w 293327"/>
              <a:gd name="T43" fmla="*/ 3786598 h 293328"/>
              <a:gd name="T44" fmla="*/ 4951088 w 293327"/>
              <a:gd name="T45" fmla="*/ 5181596 h 293328"/>
              <a:gd name="T46" fmla="*/ 3383445 w 293327"/>
              <a:gd name="T47" fmla="*/ 3460617 h 293328"/>
              <a:gd name="T48" fmla="*/ 5970084 w 293327"/>
              <a:gd name="T49" fmla="*/ 5181596 h 293328"/>
              <a:gd name="T50" fmla="*/ 6780043 w 293327"/>
              <a:gd name="T51" fmla="*/ 10487700 h 293328"/>
              <a:gd name="T52" fmla="*/ 6623220 w 293327"/>
              <a:gd name="T53" fmla="*/ 10657173 h 293328"/>
              <a:gd name="T54" fmla="*/ 39158 w 293327"/>
              <a:gd name="T55" fmla="*/ 10605053 h 293328"/>
              <a:gd name="T56" fmla="*/ 653138 w 293327"/>
              <a:gd name="T57" fmla="*/ 5325002 h 293328"/>
              <a:gd name="T58" fmla="*/ 1515406 w 293327"/>
              <a:gd name="T59" fmla="*/ 5181596 h 293328"/>
              <a:gd name="T60" fmla="*/ 6823927 w 293327"/>
              <a:gd name="T61" fmla="*/ 326867 h 293328"/>
              <a:gd name="T62" fmla="*/ 5266850 w 293327"/>
              <a:gd name="T63" fmla="*/ 2157483 h 293328"/>
              <a:gd name="T64" fmla="*/ 8393994 w 293327"/>
              <a:gd name="T65" fmla="*/ 1895931 h 293328"/>
              <a:gd name="T66" fmla="*/ 6823927 w 293327"/>
              <a:gd name="T67" fmla="*/ 0 h 293328"/>
              <a:gd name="T68" fmla="*/ 8721089 w 293327"/>
              <a:gd name="T69" fmla="*/ 2157483 h 293328"/>
              <a:gd name="T70" fmla="*/ 9794012 w 293327"/>
              <a:gd name="T71" fmla="*/ 2301333 h 293328"/>
              <a:gd name="T72" fmla="*/ 10618320 w 293327"/>
              <a:gd name="T73" fmla="*/ 9322855 h 293328"/>
              <a:gd name="T74" fmla="*/ 7098646 w 293327"/>
              <a:gd name="T75" fmla="*/ 9388255 h 293328"/>
              <a:gd name="T76" fmla="*/ 7098646 w 293327"/>
              <a:gd name="T77" fmla="*/ 9061388 h 293328"/>
              <a:gd name="T78" fmla="*/ 10160357 w 293327"/>
              <a:gd name="T79" fmla="*/ 7871491 h 293328"/>
              <a:gd name="T80" fmla="*/ 6745385 w 293327"/>
              <a:gd name="T81" fmla="*/ 7701477 h 293328"/>
              <a:gd name="T82" fmla="*/ 10121102 w 293327"/>
              <a:gd name="T83" fmla="*/ 7544584 h 293328"/>
              <a:gd name="T84" fmla="*/ 8721089 w 293327"/>
              <a:gd name="T85" fmla="*/ 2484348 h 293328"/>
              <a:gd name="T86" fmla="*/ 8551042 w 293327"/>
              <a:gd name="T87" fmla="*/ 3347336 h 293328"/>
              <a:gd name="T88" fmla="*/ 8393994 w 293327"/>
              <a:gd name="T89" fmla="*/ 2484348 h 293328"/>
              <a:gd name="T90" fmla="*/ 5266850 w 293327"/>
              <a:gd name="T91" fmla="*/ 3177369 h 293328"/>
              <a:gd name="T92" fmla="*/ 4939746 w 293327"/>
              <a:gd name="T93" fmla="*/ 3177369 h 293328"/>
              <a:gd name="T94" fmla="*/ 4167856 w 293327"/>
              <a:gd name="T95" fmla="*/ 2484348 h 293328"/>
              <a:gd name="T96" fmla="*/ 3893078 w 293327"/>
              <a:gd name="T97" fmla="*/ 3347336 h 293328"/>
              <a:gd name="T98" fmla="*/ 3866909 w 293327"/>
              <a:gd name="T99" fmla="*/ 2301333 h 293328"/>
              <a:gd name="T100" fmla="*/ 4939746 w 293327"/>
              <a:gd name="T101" fmla="*/ 2157483 h 293328"/>
              <a:gd name="T102" fmla="*/ 6823927 w 293327"/>
              <a:gd name="T103" fmla="*/ 0 h 293328"/>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293327" h="293328">
                <a:moveTo>
                  <a:pt x="117475" y="240846"/>
                </a:moveTo>
                <a:cubicBezTo>
                  <a:pt x="111980" y="240846"/>
                  <a:pt x="107584" y="245201"/>
                  <a:pt x="107584" y="250644"/>
                </a:cubicBezTo>
                <a:cubicBezTo>
                  <a:pt x="107584" y="256086"/>
                  <a:pt x="111980" y="260441"/>
                  <a:pt x="117475" y="260441"/>
                </a:cubicBezTo>
                <a:cubicBezTo>
                  <a:pt x="122604" y="260441"/>
                  <a:pt x="127366" y="256086"/>
                  <a:pt x="127366" y="250644"/>
                </a:cubicBezTo>
                <a:cubicBezTo>
                  <a:pt x="127366" y="245201"/>
                  <a:pt x="122604" y="240846"/>
                  <a:pt x="117475" y="240846"/>
                </a:cubicBezTo>
                <a:close/>
                <a:moveTo>
                  <a:pt x="117475" y="231775"/>
                </a:moveTo>
                <a:cubicBezTo>
                  <a:pt x="127733" y="231775"/>
                  <a:pt x="136159" y="240121"/>
                  <a:pt x="136159" y="250644"/>
                </a:cubicBezTo>
                <a:cubicBezTo>
                  <a:pt x="136159" y="260804"/>
                  <a:pt x="127733" y="269512"/>
                  <a:pt x="117475" y="269512"/>
                </a:cubicBezTo>
                <a:cubicBezTo>
                  <a:pt x="106851" y="269512"/>
                  <a:pt x="98425" y="260804"/>
                  <a:pt x="98425" y="250644"/>
                </a:cubicBezTo>
                <a:cubicBezTo>
                  <a:pt x="98425" y="240121"/>
                  <a:pt x="106851" y="231775"/>
                  <a:pt x="117475" y="231775"/>
                </a:cubicBezTo>
                <a:close/>
                <a:moveTo>
                  <a:pt x="68080" y="191354"/>
                </a:moveTo>
                <a:cubicBezTo>
                  <a:pt x="62638" y="191354"/>
                  <a:pt x="58283" y="195751"/>
                  <a:pt x="58283" y="201246"/>
                </a:cubicBezTo>
                <a:cubicBezTo>
                  <a:pt x="58283" y="206741"/>
                  <a:pt x="62638" y="211503"/>
                  <a:pt x="68080" y="211503"/>
                </a:cubicBezTo>
                <a:cubicBezTo>
                  <a:pt x="73523" y="211503"/>
                  <a:pt x="77878" y="206741"/>
                  <a:pt x="77878" y="201246"/>
                </a:cubicBezTo>
                <a:cubicBezTo>
                  <a:pt x="77878" y="195751"/>
                  <a:pt x="73523" y="191354"/>
                  <a:pt x="68080" y="191354"/>
                </a:cubicBezTo>
                <a:close/>
                <a:moveTo>
                  <a:pt x="125111" y="187176"/>
                </a:moveTo>
                <a:cubicBezTo>
                  <a:pt x="126902" y="185737"/>
                  <a:pt x="129409" y="185737"/>
                  <a:pt x="131559" y="187176"/>
                </a:cubicBezTo>
                <a:cubicBezTo>
                  <a:pt x="132992" y="188976"/>
                  <a:pt x="132992" y="191854"/>
                  <a:pt x="131559" y="193653"/>
                </a:cubicBezTo>
                <a:lnTo>
                  <a:pt x="60626" y="264901"/>
                </a:lnTo>
                <a:cubicBezTo>
                  <a:pt x="59552" y="265980"/>
                  <a:pt x="58477" y="266340"/>
                  <a:pt x="57402" y="266340"/>
                </a:cubicBezTo>
                <a:cubicBezTo>
                  <a:pt x="56328" y="266340"/>
                  <a:pt x="54895" y="265980"/>
                  <a:pt x="54178" y="264901"/>
                </a:cubicBezTo>
                <a:cubicBezTo>
                  <a:pt x="52387" y="263102"/>
                  <a:pt x="52387" y="260223"/>
                  <a:pt x="54178" y="258784"/>
                </a:cubicBezTo>
                <a:lnTo>
                  <a:pt x="125111" y="187176"/>
                </a:lnTo>
                <a:close/>
                <a:moveTo>
                  <a:pt x="68080" y="182562"/>
                </a:moveTo>
                <a:cubicBezTo>
                  <a:pt x="78240" y="182562"/>
                  <a:pt x="86949" y="190988"/>
                  <a:pt x="86949" y="201246"/>
                </a:cubicBezTo>
                <a:cubicBezTo>
                  <a:pt x="86949" y="211870"/>
                  <a:pt x="78240" y="220296"/>
                  <a:pt x="68080" y="220296"/>
                </a:cubicBezTo>
                <a:cubicBezTo>
                  <a:pt x="57558" y="220296"/>
                  <a:pt x="49212" y="211870"/>
                  <a:pt x="49212" y="201246"/>
                </a:cubicBezTo>
                <a:cubicBezTo>
                  <a:pt x="49212" y="190988"/>
                  <a:pt x="57558" y="182562"/>
                  <a:pt x="68080" y="182562"/>
                </a:cubicBezTo>
                <a:close/>
                <a:moveTo>
                  <a:pt x="26247" y="151588"/>
                </a:moveTo>
                <a:lnTo>
                  <a:pt x="9348" y="284357"/>
                </a:lnTo>
                <a:lnTo>
                  <a:pt x="177258" y="284357"/>
                </a:lnTo>
                <a:lnTo>
                  <a:pt x="160359" y="151588"/>
                </a:lnTo>
                <a:lnTo>
                  <a:pt x="145258" y="151588"/>
                </a:lnTo>
                <a:lnTo>
                  <a:pt x="145258" y="164864"/>
                </a:lnTo>
                <a:cubicBezTo>
                  <a:pt x="145258" y="167376"/>
                  <a:pt x="143101" y="169171"/>
                  <a:pt x="140943" y="169171"/>
                </a:cubicBezTo>
                <a:cubicBezTo>
                  <a:pt x="138426" y="169171"/>
                  <a:pt x="136269" y="167376"/>
                  <a:pt x="136269" y="164864"/>
                </a:cubicBezTo>
                <a:lnTo>
                  <a:pt x="136269" y="151588"/>
                </a:lnTo>
                <a:lnTo>
                  <a:pt x="50337" y="151588"/>
                </a:lnTo>
                <a:lnTo>
                  <a:pt x="50337" y="164864"/>
                </a:lnTo>
                <a:cubicBezTo>
                  <a:pt x="50337" y="167376"/>
                  <a:pt x="48179" y="169171"/>
                  <a:pt x="46022" y="169171"/>
                </a:cubicBezTo>
                <a:cubicBezTo>
                  <a:pt x="43505" y="169171"/>
                  <a:pt x="41708" y="167376"/>
                  <a:pt x="41708" y="164864"/>
                </a:cubicBezTo>
                <a:lnTo>
                  <a:pt x="41708" y="151588"/>
                </a:lnTo>
                <a:lnTo>
                  <a:pt x="26247" y="151588"/>
                </a:lnTo>
                <a:close/>
                <a:moveTo>
                  <a:pt x="93123" y="104221"/>
                </a:moveTo>
                <a:cubicBezTo>
                  <a:pt x="71191" y="104221"/>
                  <a:pt x="52854" y="121086"/>
                  <a:pt x="50696" y="142617"/>
                </a:cubicBezTo>
                <a:lnTo>
                  <a:pt x="136269" y="142617"/>
                </a:lnTo>
                <a:cubicBezTo>
                  <a:pt x="133752" y="121086"/>
                  <a:pt x="115415" y="104221"/>
                  <a:pt x="93123" y="104221"/>
                </a:cubicBezTo>
                <a:close/>
                <a:moveTo>
                  <a:pt x="93123" y="95250"/>
                </a:moveTo>
                <a:cubicBezTo>
                  <a:pt x="120449" y="95250"/>
                  <a:pt x="142741" y="116063"/>
                  <a:pt x="144898" y="142617"/>
                </a:cubicBezTo>
                <a:lnTo>
                  <a:pt x="164314" y="142617"/>
                </a:lnTo>
                <a:cubicBezTo>
                  <a:pt x="166831" y="142617"/>
                  <a:pt x="168629" y="144411"/>
                  <a:pt x="168988" y="146564"/>
                </a:cubicBezTo>
                <a:lnTo>
                  <a:pt x="186606" y="288663"/>
                </a:lnTo>
                <a:cubicBezTo>
                  <a:pt x="186966" y="289740"/>
                  <a:pt x="186606" y="291175"/>
                  <a:pt x="185527" y="291893"/>
                </a:cubicBezTo>
                <a:cubicBezTo>
                  <a:pt x="184808" y="292969"/>
                  <a:pt x="183370" y="293328"/>
                  <a:pt x="182291" y="293328"/>
                </a:cubicBezTo>
                <a:lnTo>
                  <a:pt x="4314" y="293328"/>
                </a:lnTo>
                <a:cubicBezTo>
                  <a:pt x="3236" y="293328"/>
                  <a:pt x="2157" y="292969"/>
                  <a:pt x="1079" y="291893"/>
                </a:cubicBezTo>
                <a:cubicBezTo>
                  <a:pt x="359" y="291175"/>
                  <a:pt x="0" y="289740"/>
                  <a:pt x="0" y="288663"/>
                </a:cubicBezTo>
                <a:lnTo>
                  <a:pt x="17977" y="146564"/>
                </a:lnTo>
                <a:cubicBezTo>
                  <a:pt x="18337" y="144411"/>
                  <a:pt x="20135" y="142617"/>
                  <a:pt x="22292" y="142617"/>
                </a:cubicBezTo>
                <a:lnTo>
                  <a:pt x="41708" y="142617"/>
                </a:lnTo>
                <a:cubicBezTo>
                  <a:pt x="44224" y="116063"/>
                  <a:pt x="66157" y="95250"/>
                  <a:pt x="93123" y="95250"/>
                </a:cubicBezTo>
                <a:close/>
                <a:moveTo>
                  <a:pt x="187814" y="8997"/>
                </a:moveTo>
                <a:cubicBezTo>
                  <a:pt x="164046" y="8997"/>
                  <a:pt x="144960" y="28431"/>
                  <a:pt x="144960" y="52184"/>
                </a:cubicBezTo>
                <a:lnTo>
                  <a:pt x="144960" y="59382"/>
                </a:lnTo>
                <a:lnTo>
                  <a:pt x="231027" y="59382"/>
                </a:lnTo>
                <a:lnTo>
                  <a:pt x="231027" y="52184"/>
                </a:lnTo>
                <a:cubicBezTo>
                  <a:pt x="231027" y="28431"/>
                  <a:pt x="211941" y="8997"/>
                  <a:pt x="187814" y="8997"/>
                </a:cubicBezTo>
                <a:close/>
                <a:moveTo>
                  <a:pt x="187814" y="0"/>
                </a:moveTo>
                <a:cubicBezTo>
                  <a:pt x="216623" y="0"/>
                  <a:pt x="240030" y="23393"/>
                  <a:pt x="240030" y="52184"/>
                </a:cubicBezTo>
                <a:lnTo>
                  <a:pt x="240030" y="59382"/>
                </a:lnTo>
                <a:lnTo>
                  <a:pt x="265238" y="59382"/>
                </a:lnTo>
                <a:cubicBezTo>
                  <a:pt x="267399" y="59382"/>
                  <a:pt x="269199" y="61182"/>
                  <a:pt x="269560" y="63341"/>
                </a:cubicBezTo>
                <a:lnTo>
                  <a:pt x="293327" y="253004"/>
                </a:lnTo>
                <a:cubicBezTo>
                  <a:pt x="293327" y="254443"/>
                  <a:pt x="292967" y="255523"/>
                  <a:pt x="292247" y="256603"/>
                </a:cubicBezTo>
                <a:cubicBezTo>
                  <a:pt x="291526" y="257682"/>
                  <a:pt x="290086" y="258402"/>
                  <a:pt x="288646" y="258402"/>
                </a:cubicBezTo>
                <a:lnTo>
                  <a:pt x="195376" y="258402"/>
                </a:lnTo>
                <a:cubicBezTo>
                  <a:pt x="192855" y="258402"/>
                  <a:pt x="190695" y="255883"/>
                  <a:pt x="190695" y="253724"/>
                </a:cubicBezTo>
                <a:cubicBezTo>
                  <a:pt x="190695" y="251204"/>
                  <a:pt x="192855" y="249405"/>
                  <a:pt x="195376" y="249405"/>
                </a:cubicBezTo>
                <a:lnTo>
                  <a:pt x="283964" y="249405"/>
                </a:lnTo>
                <a:lnTo>
                  <a:pt x="279643" y="216655"/>
                </a:lnTo>
                <a:lnTo>
                  <a:pt x="190335" y="216655"/>
                </a:lnTo>
                <a:cubicBezTo>
                  <a:pt x="187814" y="216655"/>
                  <a:pt x="185653" y="214855"/>
                  <a:pt x="185653" y="211976"/>
                </a:cubicBezTo>
                <a:cubicBezTo>
                  <a:pt x="185653" y="209817"/>
                  <a:pt x="187814" y="207657"/>
                  <a:pt x="190335" y="207657"/>
                </a:cubicBezTo>
                <a:lnTo>
                  <a:pt x="278562" y="207657"/>
                </a:lnTo>
                <a:lnTo>
                  <a:pt x="261277" y="68379"/>
                </a:lnTo>
                <a:lnTo>
                  <a:pt x="240030" y="68379"/>
                </a:lnTo>
                <a:lnTo>
                  <a:pt x="240030" y="87454"/>
                </a:lnTo>
                <a:cubicBezTo>
                  <a:pt x="240030" y="90333"/>
                  <a:pt x="237870" y="92132"/>
                  <a:pt x="235349" y="92132"/>
                </a:cubicBezTo>
                <a:cubicBezTo>
                  <a:pt x="232828" y="92132"/>
                  <a:pt x="231027" y="90333"/>
                  <a:pt x="231027" y="87454"/>
                </a:cubicBezTo>
                <a:lnTo>
                  <a:pt x="231027" y="68379"/>
                </a:lnTo>
                <a:lnTo>
                  <a:pt x="144960" y="68379"/>
                </a:lnTo>
                <a:lnTo>
                  <a:pt x="144960" y="87454"/>
                </a:lnTo>
                <a:cubicBezTo>
                  <a:pt x="144960" y="90333"/>
                  <a:pt x="142800" y="92132"/>
                  <a:pt x="140639" y="92132"/>
                </a:cubicBezTo>
                <a:cubicBezTo>
                  <a:pt x="138118" y="92132"/>
                  <a:pt x="135957" y="90333"/>
                  <a:pt x="135957" y="87454"/>
                </a:cubicBezTo>
                <a:lnTo>
                  <a:pt x="135957" y="68379"/>
                </a:lnTo>
                <a:lnTo>
                  <a:pt x="114711" y="68379"/>
                </a:lnTo>
                <a:lnTo>
                  <a:pt x="112190" y="88173"/>
                </a:lnTo>
                <a:cubicBezTo>
                  <a:pt x="111830" y="90693"/>
                  <a:pt x="109669" y="92132"/>
                  <a:pt x="107148" y="92132"/>
                </a:cubicBezTo>
                <a:cubicBezTo>
                  <a:pt x="104628" y="91772"/>
                  <a:pt x="103187" y="89613"/>
                  <a:pt x="103547" y="87094"/>
                </a:cubicBezTo>
                <a:lnTo>
                  <a:pt x="106428" y="63341"/>
                </a:lnTo>
                <a:cubicBezTo>
                  <a:pt x="106788" y="61182"/>
                  <a:pt x="108589" y="59382"/>
                  <a:pt x="110750" y="59382"/>
                </a:cubicBezTo>
                <a:lnTo>
                  <a:pt x="135957" y="59382"/>
                </a:lnTo>
                <a:lnTo>
                  <a:pt x="135957" y="52184"/>
                </a:lnTo>
                <a:cubicBezTo>
                  <a:pt x="135957" y="23393"/>
                  <a:pt x="159365" y="0"/>
                  <a:pt x="187814" y="0"/>
                </a:cubicBezTo>
                <a:close/>
              </a:path>
            </a:pathLst>
          </a:custGeom>
          <a:solidFill>
            <a:schemeClr val="bg1"/>
          </a:solidFill>
          <a:ln>
            <a:noFill/>
          </a:ln>
        </p:spPr>
        <p:txBody>
          <a:bodyPr anchor="ctr"/>
          <a:lstStyle/>
          <a:p>
            <a:endParaRPr lang="en-US" sz="900"/>
          </a:p>
        </p:txBody>
      </p:sp>
      <p:sp>
        <p:nvSpPr>
          <p:cNvPr id="55" name="Oval 54">
            <a:extLst>
              <a:ext uri="{FF2B5EF4-FFF2-40B4-BE49-F238E27FC236}">
                <a16:creationId xmlns:a16="http://schemas.microsoft.com/office/drawing/2014/main" xmlns="" id="{F1BAD941-4437-3743-B372-21ED5A8FB551}"/>
              </a:ext>
            </a:extLst>
          </p:cNvPr>
          <p:cNvSpPr/>
          <p:nvPr/>
        </p:nvSpPr>
        <p:spPr>
          <a:xfrm>
            <a:off x="3312664" y="3494430"/>
            <a:ext cx="814458" cy="814458"/>
          </a:xfrm>
          <a:prstGeom prst="ellipse">
            <a:avLst/>
          </a:prstGeom>
          <a:solidFill>
            <a:srgbClr val="0094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7" name="Oval 56">
            <a:extLst>
              <a:ext uri="{FF2B5EF4-FFF2-40B4-BE49-F238E27FC236}">
                <a16:creationId xmlns:a16="http://schemas.microsoft.com/office/drawing/2014/main" xmlns="" id="{F460E7F7-DAC9-B349-9B17-A72564529659}"/>
              </a:ext>
            </a:extLst>
          </p:cNvPr>
          <p:cNvSpPr/>
          <p:nvPr/>
        </p:nvSpPr>
        <p:spPr>
          <a:xfrm>
            <a:off x="3312664" y="1500138"/>
            <a:ext cx="814458" cy="814458"/>
          </a:xfrm>
          <a:prstGeom prst="ellipse">
            <a:avLst/>
          </a:prstGeom>
          <a:solidFill>
            <a:srgbClr val="FAB0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9" name="Oval 58">
            <a:extLst>
              <a:ext uri="{FF2B5EF4-FFF2-40B4-BE49-F238E27FC236}">
                <a16:creationId xmlns:a16="http://schemas.microsoft.com/office/drawing/2014/main" xmlns="" id="{B0045C51-FE19-0144-A1F7-E3DE4DC7DE99}"/>
              </a:ext>
            </a:extLst>
          </p:cNvPr>
          <p:cNvSpPr/>
          <p:nvPr/>
        </p:nvSpPr>
        <p:spPr>
          <a:xfrm>
            <a:off x="3312664" y="5295681"/>
            <a:ext cx="814458" cy="814458"/>
          </a:xfrm>
          <a:prstGeom prst="ellipse">
            <a:avLst/>
          </a:prstGeom>
          <a:solidFill>
            <a:srgbClr val="F059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1" name="Oval 60">
            <a:extLst>
              <a:ext uri="{FF2B5EF4-FFF2-40B4-BE49-F238E27FC236}">
                <a16:creationId xmlns:a16="http://schemas.microsoft.com/office/drawing/2014/main" xmlns="" id="{EC88C7DC-1490-D34F-94D0-38741AC52592}"/>
              </a:ext>
            </a:extLst>
          </p:cNvPr>
          <p:cNvSpPr/>
          <p:nvPr/>
        </p:nvSpPr>
        <p:spPr>
          <a:xfrm>
            <a:off x="8053225" y="3494430"/>
            <a:ext cx="814458" cy="814458"/>
          </a:xfrm>
          <a:prstGeom prst="ellipse">
            <a:avLst/>
          </a:prstGeom>
          <a:solidFill>
            <a:srgbClr val="8A5D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2" name="Oval 61">
            <a:extLst>
              <a:ext uri="{FF2B5EF4-FFF2-40B4-BE49-F238E27FC236}">
                <a16:creationId xmlns:a16="http://schemas.microsoft.com/office/drawing/2014/main" xmlns="" id="{6B5D53A4-D629-D142-991C-D58AC8CB2877}"/>
              </a:ext>
            </a:extLst>
          </p:cNvPr>
          <p:cNvSpPr/>
          <p:nvPr/>
        </p:nvSpPr>
        <p:spPr>
          <a:xfrm>
            <a:off x="8053225" y="1500138"/>
            <a:ext cx="814458" cy="814458"/>
          </a:xfrm>
          <a:prstGeom prst="ellipse">
            <a:avLst/>
          </a:prstGeom>
          <a:solidFill>
            <a:srgbClr val="C49A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3" name="Oval 62">
            <a:extLst>
              <a:ext uri="{FF2B5EF4-FFF2-40B4-BE49-F238E27FC236}">
                <a16:creationId xmlns:a16="http://schemas.microsoft.com/office/drawing/2014/main" xmlns="" id="{B6631F6B-3546-DE4C-9F52-01F11910A18E}"/>
              </a:ext>
            </a:extLst>
          </p:cNvPr>
          <p:cNvSpPr/>
          <p:nvPr/>
        </p:nvSpPr>
        <p:spPr>
          <a:xfrm>
            <a:off x="8053225" y="5295681"/>
            <a:ext cx="814458" cy="814458"/>
          </a:xfrm>
          <a:prstGeom prst="ellipse">
            <a:avLst/>
          </a:prstGeom>
          <a:solidFill>
            <a:srgbClr val="1B75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4" name="Freeform 929">
            <a:extLst>
              <a:ext uri="{FF2B5EF4-FFF2-40B4-BE49-F238E27FC236}">
                <a16:creationId xmlns:a16="http://schemas.microsoft.com/office/drawing/2014/main" xmlns="" id="{4EAE5A5C-8367-F94D-97DE-F6733B8CFF0E}"/>
              </a:ext>
            </a:extLst>
          </p:cNvPr>
          <p:cNvSpPr>
            <a:spLocks noChangeAspect="1"/>
          </p:cNvSpPr>
          <p:nvPr/>
        </p:nvSpPr>
        <p:spPr bwMode="auto">
          <a:xfrm>
            <a:off x="3551221" y="3733488"/>
            <a:ext cx="337345" cy="336342"/>
          </a:xfrm>
          <a:custGeom>
            <a:avLst/>
            <a:gdLst>
              <a:gd name="T0" fmla="*/ 7657895 w 293328"/>
              <a:gd name="T1" fmla="*/ 9005345 h 293238"/>
              <a:gd name="T2" fmla="*/ 4498868 w 293328"/>
              <a:gd name="T3" fmla="*/ 9005345 h 293238"/>
              <a:gd name="T4" fmla="*/ 3522037 w 293328"/>
              <a:gd name="T5" fmla="*/ 8834279 h 293238"/>
              <a:gd name="T6" fmla="*/ 1438230 w 293328"/>
              <a:gd name="T7" fmla="*/ 9163206 h 293238"/>
              <a:gd name="T8" fmla="*/ 8017115 w 293328"/>
              <a:gd name="T9" fmla="*/ 7579894 h 293238"/>
              <a:gd name="T10" fmla="*/ 9228325 w 293328"/>
              <a:gd name="T11" fmla="*/ 7908834 h 293238"/>
              <a:gd name="T12" fmla="*/ 8017115 w 293328"/>
              <a:gd name="T13" fmla="*/ 7579894 h 293238"/>
              <a:gd name="T14" fmla="*/ 7196298 w 293328"/>
              <a:gd name="T15" fmla="*/ 7750944 h 293238"/>
              <a:gd name="T16" fmla="*/ 5652355 w 293328"/>
              <a:gd name="T17" fmla="*/ 7750944 h 293238"/>
              <a:gd name="T18" fmla="*/ 4792152 w 293328"/>
              <a:gd name="T19" fmla="*/ 7579894 h 293238"/>
              <a:gd name="T20" fmla="*/ 3615792 w 293328"/>
              <a:gd name="T21" fmla="*/ 7908834 h 293238"/>
              <a:gd name="T22" fmla="*/ 1441954 w 293328"/>
              <a:gd name="T23" fmla="*/ 7579894 h 293238"/>
              <a:gd name="T24" fmla="*/ 2653087 w 293328"/>
              <a:gd name="T25" fmla="*/ 7908834 h 293238"/>
              <a:gd name="T26" fmla="*/ 1441954 w 293328"/>
              <a:gd name="T27" fmla="*/ 7579894 h 293238"/>
              <a:gd name="T28" fmla="*/ 7960461 w 293328"/>
              <a:gd name="T29" fmla="*/ 5049788 h 293238"/>
              <a:gd name="T30" fmla="*/ 8417216 w 293328"/>
              <a:gd name="T31" fmla="*/ 6059062 h 293238"/>
              <a:gd name="T32" fmla="*/ 8417216 w 293328"/>
              <a:gd name="T33" fmla="*/ 4558084 h 293238"/>
              <a:gd name="T34" fmla="*/ 7803923 w 293328"/>
              <a:gd name="T35" fmla="*/ 6136728 h 293238"/>
              <a:gd name="T36" fmla="*/ 6512036 w 293328"/>
              <a:gd name="T37" fmla="*/ 6110840 h 293238"/>
              <a:gd name="T38" fmla="*/ 7582022 w 293328"/>
              <a:gd name="T39" fmla="*/ 5877936 h 293238"/>
              <a:gd name="T40" fmla="*/ 7790812 w 293328"/>
              <a:gd name="T41" fmla="*/ 4803898 h 293238"/>
              <a:gd name="T42" fmla="*/ 1645443 w 293328"/>
              <a:gd name="T43" fmla="*/ 4558084 h 293238"/>
              <a:gd name="T44" fmla="*/ 2827025 w 293328"/>
              <a:gd name="T45" fmla="*/ 4881567 h 293238"/>
              <a:gd name="T46" fmla="*/ 1593537 w 293328"/>
              <a:gd name="T47" fmla="*/ 6007352 h 293238"/>
              <a:gd name="T48" fmla="*/ 3411399 w 293328"/>
              <a:gd name="T49" fmla="*/ 6007352 h 293238"/>
              <a:gd name="T50" fmla="*/ 3735991 w 293328"/>
              <a:gd name="T51" fmla="*/ 5670900 h 293238"/>
              <a:gd name="T52" fmla="*/ 1645443 w 293328"/>
              <a:gd name="T53" fmla="*/ 6369652 h 293238"/>
              <a:gd name="T54" fmla="*/ 1645443 w 293328"/>
              <a:gd name="T55" fmla="*/ 4558084 h 293238"/>
              <a:gd name="T56" fmla="*/ 326516 w 293328"/>
              <a:gd name="T57" fmla="*/ 9731379 h 293238"/>
              <a:gd name="T58" fmla="*/ 10330664 w 293328"/>
              <a:gd name="T59" fmla="*/ 9731379 h 293238"/>
              <a:gd name="T60" fmla="*/ 8019003 w 293328"/>
              <a:gd name="T61" fmla="*/ 3715021 h 293238"/>
              <a:gd name="T62" fmla="*/ 5224068 w 293328"/>
              <a:gd name="T63" fmla="*/ 6671540 h 293238"/>
              <a:gd name="T64" fmla="*/ 5328636 w 293328"/>
              <a:gd name="T65" fmla="*/ 2017972 h 293238"/>
              <a:gd name="T66" fmla="*/ 5119204 w 293328"/>
              <a:gd name="T67" fmla="*/ 2950064 h 293238"/>
              <a:gd name="T68" fmla="*/ 5538018 w 293328"/>
              <a:gd name="T69" fmla="*/ 2950064 h 293238"/>
              <a:gd name="T70" fmla="*/ 5328636 w 293328"/>
              <a:gd name="T71" fmla="*/ 2017972 h 293238"/>
              <a:gd name="T72" fmla="*/ 5878196 w 293328"/>
              <a:gd name="T73" fmla="*/ 2975948 h 293238"/>
              <a:gd name="T74" fmla="*/ 5930522 w 293328"/>
              <a:gd name="T75" fmla="*/ 4374065 h 293238"/>
              <a:gd name="T76" fmla="*/ 4569543 w 293328"/>
              <a:gd name="T77" fmla="*/ 4179851 h 293238"/>
              <a:gd name="T78" fmla="*/ 5328636 w 293328"/>
              <a:gd name="T79" fmla="*/ 1707229 h 293238"/>
              <a:gd name="T80" fmla="*/ 2912433 w 293328"/>
              <a:gd name="T81" fmla="*/ 3353513 h 293238"/>
              <a:gd name="T82" fmla="*/ 7757771 w 293328"/>
              <a:gd name="T83" fmla="*/ 1120021 h 293238"/>
              <a:gd name="T84" fmla="*/ 5380810 w 293328"/>
              <a:gd name="T85" fmla="*/ 9598 h 293238"/>
              <a:gd name="T86" fmla="*/ 8071270 w 293328"/>
              <a:gd name="T87" fmla="*/ 3353513 h 293238"/>
              <a:gd name="T88" fmla="*/ 10657173 w 293328"/>
              <a:gd name="T89" fmla="*/ 4205648 h 293238"/>
              <a:gd name="T90" fmla="*/ 809663 w 293328"/>
              <a:gd name="T91" fmla="*/ 10531857 h 293238"/>
              <a:gd name="T92" fmla="*/ 809663 w 293328"/>
              <a:gd name="T93" fmla="*/ 3405144 h 293238"/>
              <a:gd name="T94" fmla="*/ 2585917 w 293328"/>
              <a:gd name="T95" fmla="*/ 1003808 h 293238"/>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93328" h="293238">
                <a:moveTo>
                  <a:pt x="128173" y="245972"/>
                </a:moveTo>
                <a:lnTo>
                  <a:pt x="206065" y="245972"/>
                </a:lnTo>
                <a:cubicBezTo>
                  <a:pt x="208601" y="245972"/>
                  <a:pt x="210775" y="248170"/>
                  <a:pt x="210775" y="250735"/>
                </a:cubicBezTo>
                <a:cubicBezTo>
                  <a:pt x="210775" y="253299"/>
                  <a:pt x="208601" y="255131"/>
                  <a:pt x="206065" y="255131"/>
                </a:cubicBezTo>
                <a:lnTo>
                  <a:pt x="128173" y="255131"/>
                </a:lnTo>
                <a:cubicBezTo>
                  <a:pt x="125999" y="255131"/>
                  <a:pt x="123825" y="253299"/>
                  <a:pt x="123825" y="250735"/>
                </a:cubicBezTo>
                <a:cubicBezTo>
                  <a:pt x="123825" y="248170"/>
                  <a:pt x="125999" y="245972"/>
                  <a:pt x="128173" y="245972"/>
                </a:cubicBezTo>
                <a:close/>
                <a:moveTo>
                  <a:pt x="39585" y="245972"/>
                </a:moveTo>
                <a:lnTo>
                  <a:pt x="96940" y="245972"/>
                </a:lnTo>
                <a:cubicBezTo>
                  <a:pt x="99449" y="245972"/>
                  <a:pt x="101241" y="248170"/>
                  <a:pt x="101241" y="250735"/>
                </a:cubicBezTo>
                <a:cubicBezTo>
                  <a:pt x="101241" y="253299"/>
                  <a:pt x="99449" y="255131"/>
                  <a:pt x="96940" y="255131"/>
                </a:cubicBezTo>
                <a:lnTo>
                  <a:pt x="39585" y="255131"/>
                </a:lnTo>
                <a:cubicBezTo>
                  <a:pt x="36717" y="255131"/>
                  <a:pt x="34925" y="253299"/>
                  <a:pt x="34925" y="250735"/>
                </a:cubicBezTo>
                <a:cubicBezTo>
                  <a:pt x="34925" y="248170"/>
                  <a:pt x="36717" y="245972"/>
                  <a:pt x="39585" y="245972"/>
                </a:cubicBezTo>
                <a:close/>
                <a:moveTo>
                  <a:pt x="220663" y="211047"/>
                </a:moveTo>
                <a:lnTo>
                  <a:pt x="254000" y="211047"/>
                </a:lnTo>
                <a:cubicBezTo>
                  <a:pt x="256564" y="211047"/>
                  <a:pt x="258396" y="213245"/>
                  <a:pt x="258396" y="215810"/>
                </a:cubicBezTo>
                <a:cubicBezTo>
                  <a:pt x="258396" y="218374"/>
                  <a:pt x="256564" y="220206"/>
                  <a:pt x="254000" y="220206"/>
                </a:cubicBezTo>
                <a:lnTo>
                  <a:pt x="220663" y="220206"/>
                </a:lnTo>
                <a:cubicBezTo>
                  <a:pt x="218098" y="220206"/>
                  <a:pt x="215900" y="218374"/>
                  <a:pt x="215900" y="215810"/>
                </a:cubicBezTo>
                <a:cubicBezTo>
                  <a:pt x="215900" y="213245"/>
                  <a:pt x="218098" y="211047"/>
                  <a:pt x="220663" y="211047"/>
                </a:cubicBezTo>
                <a:close/>
                <a:moveTo>
                  <a:pt x="159971" y="211047"/>
                </a:moveTo>
                <a:lnTo>
                  <a:pt x="193308" y="211047"/>
                </a:lnTo>
                <a:cubicBezTo>
                  <a:pt x="195873" y="211047"/>
                  <a:pt x="198071" y="213245"/>
                  <a:pt x="198071" y="215810"/>
                </a:cubicBezTo>
                <a:cubicBezTo>
                  <a:pt x="198071" y="218374"/>
                  <a:pt x="195873" y="220206"/>
                  <a:pt x="193308" y="220206"/>
                </a:cubicBezTo>
                <a:lnTo>
                  <a:pt x="159971" y="220206"/>
                </a:lnTo>
                <a:cubicBezTo>
                  <a:pt x="157407" y="220206"/>
                  <a:pt x="155575" y="218374"/>
                  <a:pt x="155575" y="215810"/>
                </a:cubicBezTo>
                <a:cubicBezTo>
                  <a:pt x="155575" y="213245"/>
                  <a:pt x="157407" y="211047"/>
                  <a:pt x="159971" y="211047"/>
                </a:cubicBezTo>
                <a:close/>
                <a:moveTo>
                  <a:pt x="99520" y="211047"/>
                </a:moveTo>
                <a:lnTo>
                  <a:pt x="131899" y="211047"/>
                </a:lnTo>
                <a:cubicBezTo>
                  <a:pt x="134390" y="211047"/>
                  <a:pt x="136169" y="213245"/>
                  <a:pt x="136169" y="215810"/>
                </a:cubicBezTo>
                <a:cubicBezTo>
                  <a:pt x="136169" y="218374"/>
                  <a:pt x="134390" y="220206"/>
                  <a:pt x="131899" y="220206"/>
                </a:cubicBezTo>
                <a:lnTo>
                  <a:pt x="99520" y="220206"/>
                </a:lnTo>
                <a:cubicBezTo>
                  <a:pt x="97029" y="220206"/>
                  <a:pt x="95250" y="218374"/>
                  <a:pt x="95250" y="215810"/>
                </a:cubicBezTo>
                <a:cubicBezTo>
                  <a:pt x="95250" y="213245"/>
                  <a:pt x="97029" y="211047"/>
                  <a:pt x="99520" y="211047"/>
                </a:cubicBezTo>
                <a:close/>
                <a:moveTo>
                  <a:pt x="39687" y="211047"/>
                </a:moveTo>
                <a:lnTo>
                  <a:pt x="73024" y="211047"/>
                </a:lnTo>
                <a:cubicBezTo>
                  <a:pt x="75589" y="211047"/>
                  <a:pt x="77421" y="213245"/>
                  <a:pt x="77421" y="215810"/>
                </a:cubicBezTo>
                <a:cubicBezTo>
                  <a:pt x="77421" y="218374"/>
                  <a:pt x="75589" y="220206"/>
                  <a:pt x="73024" y="220206"/>
                </a:cubicBezTo>
                <a:lnTo>
                  <a:pt x="39687" y="220206"/>
                </a:lnTo>
                <a:cubicBezTo>
                  <a:pt x="36757" y="220206"/>
                  <a:pt x="34925" y="218374"/>
                  <a:pt x="34925" y="215810"/>
                </a:cubicBezTo>
                <a:cubicBezTo>
                  <a:pt x="34925" y="213245"/>
                  <a:pt x="36757" y="211047"/>
                  <a:pt x="39687" y="211047"/>
                </a:cubicBezTo>
                <a:close/>
                <a:moveTo>
                  <a:pt x="231675" y="135917"/>
                </a:moveTo>
                <a:cubicBezTo>
                  <a:pt x="227365" y="135917"/>
                  <a:pt x="222336" y="137358"/>
                  <a:pt x="219463" y="140241"/>
                </a:cubicBezTo>
                <a:cubicBezTo>
                  <a:pt x="219463" y="140241"/>
                  <a:pt x="219463" y="140601"/>
                  <a:pt x="219104" y="140601"/>
                </a:cubicBezTo>
                <a:cubicBezTo>
                  <a:pt x="223414" y="147807"/>
                  <a:pt x="223414" y="156453"/>
                  <a:pt x="219104" y="164019"/>
                </a:cubicBezTo>
                <a:cubicBezTo>
                  <a:pt x="219463" y="164019"/>
                  <a:pt x="219463" y="164019"/>
                  <a:pt x="219463" y="164019"/>
                </a:cubicBezTo>
                <a:cubicBezTo>
                  <a:pt x="222336" y="166902"/>
                  <a:pt x="227365" y="168703"/>
                  <a:pt x="231675" y="168703"/>
                </a:cubicBezTo>
                <a:cubicBezTo>
                  <a:pt x="240654" y="168703"/>
                  <a:pt x="247837" y="161137"/>
                  <a:pt x="247837" y="152490"/>
                </a:cubicBezTo>
                <a:cubicBezTo>
                  <a:pt x="247837" y="143123"/>
                  <a:pt x="240654" y="135917"/>
                  <a:pt x="231675" y="135917"/>
                </a:cubicBezTo>
                <a:close/>
                <a:moveTo>
                  <a:pt x="231675" y="126910"/>
                </a:moveTo>
                <a:cubicBezTo>
                  <a:pt x="245682" y="126910"/>
                  <a:pt x="256816" y="138439"/>
                  <a:pt x="256816" y="152490"/>
                </a:cubicBezTo>
                <a:cubicBezTo>
                  <a:pt x="256816" y="166181"/>
                  <a:pt x="245682" y="177350"/>
                  <a:pt x="231675" y="177350"/>
                </a:cubicBezTo>
                <a:cubicBezTo>
                  <a:pt x="225569" y="177350"/>
                  <a:pt x="219104" y="174828"/>
                  <a:pt x="214794" y="170865"/>
                </a:cubicBezTo>
                <a:cubicBezTo>
                  <a:pt x="214435" y="170504"/>
                  <a:pt x="214435" y="170504"/>
                  <a:pt x="214435" y="170504"/>
                </a:cubicBezTo>
                <a:cubicBezTo>
                  <a:pt x="209766" y="175188"/>
                  <a:pt x="203301" y="177350"/>
                  <a:pt x="197195" y="177350"/>
                </a:cubicBezTo>
                <a:cubicBezTo>
                  <a:pt x="190730" y="177350"/>
                  <a:pt x="184265" y="174828"/>
                  <a:pt x="179237" y="170144"/>
                </a:cubicBezTo>
                <a:cubicBezTo>
                  <a:pt x="177800" y="168343"/>
                  <a:pt x="177800" y="165460"/>
                  <a:pt x="179237" y="163659"/>
                </a:cubicBezTo>
                <a:cubicBezTo>
                  <a:pt x="181033" y="162218"/>
                  <a:pt x="183906" y="162218"/>
                  <a:pt x="185702" y="163659"/>
                </a:cubicBezTo>
                <a:cubicBezTo>
                  <a:pt x="192167" y="170144"/>
                  <a:pt x="202582" y="170144"/>
                  <a:pt x="208688" y="163659"/>
                </a:cubicBezTo>
                <a:cubicBezTo>
                  <a:pt x="215153" y="157534"/>
                  <a:pt x="215153" y="147086"/>
                  <a:pt x="208688" y="140601"/>
                </a:cubicBezTo>
                <a:cubicBezTo>
                  <a:pt x="206892" y="138799"/>
                  <a:pt x="206892" y="135917"/>
                  <a:pt x="208688" y="134476"/>
                </a:cubicBezTo>
                <a:cubicBezTo>
                  <a:pt x="210125" y="133035"/>
                  <a:pt x="212639" y="132675"/>
                  <a:pt x="214435" y="133755"/>
                </a:cubicBezTo>
                <a:cubicBezTo>
                  <a:pt x="214435" y="133755"/>
                  <a:pt x="214435" y="133755"/>
                  <a:pt x="214794" y="133755"/>
                </a:cubicBezTo>
                <a:cubicBezTo>
                  <a:pt x="219104" y="129432"/>
                  <a:pt x="225569" y="126910"/>
                  <a:pt x="231675" y="126910"/>
                </a:cubicBezTo>
                <a:close/>
                <a:moveTo>
                  <a:pt x="45289" y="126910"/>
                </a:moveTo>
                <a:lnTo>
                  <a:pt x="77812" y="126910"/>
                </a:lnTo>
                <a:cubicBezTo>
                  <a:pt x="80314" y="126910"/>
                  <a:pt x="82458" y="129072"/>
                  <a:pt x="82458" y="131233"/>
                </a:cubicBezTo>
                <a:cubicBezTo>
                  <a:pt x="82458" y="133755"/>
                  <a:pt x="80314" y="135917"/>
                  <a:pt x="77812" y="135917"/>
                </a:cubicBezTo>
                <a:lnTo>
                  <a:pt x="45289" y="135917"/>
                </a:lnTo>
                <a:cubicBezTo>
                  <a:pt x="44217" y="135917"/>
                  <a:pt x="43860" y="136638"/>
                  <a:pt x="43860" y="137358"/>
                </a:cubicBezTo>
                <a:lnTo>
                  <a:pt x="43860" y="167262"/>
                </a:lnTo>
                <a:cubicBezTo>
                  <a:pt x="43860" y="167622"/>
                  <a:pt x="44217" y="168703"/>
                  <a:pt x="45289" y="168703"/>
                </a:cubicBezTo>
                <a:lnTo>
                  <a:pt x="92465" y="168703"/>
                </a:lnTo>
                <a:cubicBezTo>
                  <a:pt x="93180" y="168703"/>
                  <a:pt x="93895" y="167622"/>
                  <a:pt x="93895" y="167262"/>
                </a:cubicBezTo>
                <a:lnTo>
                  <a:pt x="93895" y="157894"/>
                </a:lnTo>
                <a:cubicBezTo>
                  <a:pt x="93895" y="155372"/>
                  <a:pt x="95682" y="153211"/>
                  <a:pt x="98183" y="153211"/>
                </a:cubicBezTo>
                <a:cubicBezTo>
                  <a:pt x="100685" y="153211"/>
                  <a:pt x="102829" y="155372"/>
                  <a:pt x="102829" y="157894"/>
                </a:cubicBezTo>
                <a:lnTo>
                  <a:pt x="102829" y="167262"/>
                </a:lnTo>
                <a:cubicBezTo>
                  <a:pt x="102829" y="173026"/>
                  <a:pt x="98183" y="177350"/>
                  <a:pt x="92465" y="177350"/>
                </a:cubicBezTo>
                <a:lnTo>
                  <a:pt x="45289" y="177350"/>
                </a:lnTo>
                <a:cubicBezTo>
                  <a:pt x="39571" y="177350"/>
                  <a:pt x="34925" y="173026"/>
                  <a:pt x="34925" y="167262"/>
                </a:cubicBezTo>
                <a:lnTo>
                  <a:pt x="34925" y="137358"/>
                </a:lnTo>
                <a:cubicBezTo>
                  <a:pt x="34925" y="131594"/>
                  <a:pt x="39571" y="126910"/>
                  <a:pt x="45289" y="126910"/>
                </a:cubicBezTo>
                <a:close/>
                <a:moveTo>
                  <a:pt x="22287" y="103437"/>
                </a:moveTo>
                <a:cubicBezTo>
                  <a:pt x="15098" y="103437"/>
                  <a:pt x="8987" y="109548"/>
                  <a:pt x="8987" y="117097"/>
                </a:cubicBezTo>
                <a:lnTo>
                  <a:pt x="8987" y="270950"/>
                </a:lnTo>
                <a:cubicBezTo>
                  <a:pt x="8987" y="278499"/>
                  <a:pt x="15098" y="284251"/>
                  <a:pt x="22287" y="284251"/>
                </a:cubicBezTo>
                <a:lnTo>
                  <a:pt x="271041" y="284251"/>
                </a:lnTo>
                <a:cubicBezTo>
                  <a:pt x="278230" y="284251"/>
                  <a:pt x="284341" y="278499"/>
                  <a:pt x="284341" y="270950"/>
                </a:cubicBezTo>
                <a:lnTo>
                  <a:pt x="284341" y="117097"/>
                </a:lnTo>
                <a:cubicBezTo>
                  <a:pt x="284341" y="109548"/>
                  <a:pt x="278230" y="103437"/>
                  <a:pt x="271041" y="103437"/>
                </a:cubicBezTo>
                <a:lnTo>
                  <a:pt x="220715" y="103437"/>
                </a:lnTo>
                <a:cubicBezTo>
                  <a:pt x="210290" y="139744"/>
                  <a:pt x="152056" y="183599"/>
                  <a:pt x="149180" y="185756"/>
                </a:cubicBezTo>
                <a:cubicBezTo>
                  <a:pt x="148461" y="186475"/>
                  <a:pt x="147383" y="186475"/>
                  <a:pt x="146664" y="186475"/>
                </a:cubicBezTo>
                <a:cubicBezTo>
                  <a:pt x="145585" y="186475"/>
                  <a:pt x="144867" y="186475"/>
                  <a:pt x="143788" y="185756"/>
                </a:cubicBezTo>
                <a:cubicBezTo>
                  <a:pt x="141272" y="183599"/>
                  <a:pt x="83037" y="139744"/>
                  <a:pt x="72972" y="103437"/>
                </a:cubicBezTo>
                <a:lnTo>
                  <a:pt x="22287" y="103437"/>
                </a:lnTo>
                <a:close/>
                <a:moveTo>
                  <a:pt x="146664" y="56186"/>
                </a:moveTo>
                <a:cubicBezTo>
                  <a:pt x="139820" y="56186"/>
                  <a:pt x="134417" y="61953"/>
                  <a:pt x="134417" y="68441"/>
                </a:cubicBezTo>
                <a:cubicBezTo>
                  <a:pt x="134417" y="72045"/>
                  <a:pt x="136218" y="75650"/>
                  <a:pt x="139460" y="77812"/>
                </a:cubicBezTo>
                <a:cubicBezTo>
                  <a:pt x="140540" y="78894"/>
                  <a:pt x="141261" y="80335"/>
                  <a:pt x="140900" y="82138"/>
                </a:cubicBezTo>
                <a:lnTo>
                  <a:pt x="135498" y="112776"/>
                </a:lnTo>
                <a:lnTo>
                  <a:pt x="157830" y="112776"/>
                </a:lnTo>
                <a:lnTo>
                  <a:pt x="152427" y="82138"/>
                </a:lnTo>
                <a:cubicBezTo>
                  <a:pt x="152066" y="80335"/>
                  <a:pt x="152787" y="78894"/>
                  <a:pt x="154228" y="77812"/>
                </a:cubicBezTo>
                <a:cubicBezTo>
                  <a:pt x="157109" y="75650"/>
                  <a:pt x="158550" y="72045"/>
                  <a:pt x="158550" y="68441"/>
                </a:cubicBezTo>
                <a:cubicBezTo>
                  <a:pt x="158550" y="61953"/>
                  <a:pt x="153507" y="56186"/>
                  <a:pt x="146664" y="56186"/>
                </a:cubicBezTo>
                <a:close/>
                <a:moveTo>
                  <a:pt x="146664" y="47535"/>
                </a:moveTo>
                <a:cubicBezTo>
                  <a:pt x="158190" y="47535"/>
                  <a:pt x="167915" y="56907"/>
                  <a:pt x="167915" y="68441"/>
                </a:cubicBezTo>
                <a:cubicBezTo>
                  <a:pt x="167915" y="73847"/>
                  <a:pt x="165394" y="79254"/>
                  <a:pt x="161792" y="82859"/>
                </a:cubicBezTo>
                <a:lnTo>
                  <a:pt x="167555" y="116380"/>
                </a:lnTo>
                <a:cubicBezTo>
                  <a:pt x="167915" y="117822"/>
                  <a:pt x="167555" y="119264"/>
                  <a:pt x="166834" y="120345"/>
                </a:cubicBezTo>
                <a:cubicBezTo>
                  <a:pt x="165754" y="121066"/>
                  <a:pt x="164673" y="121787"/>
                  <a:pt x="163232" y="121787"/>
                </a:cubicBezTo>
                <a:lnTo>
                  <a:pt x="130095" y="121787"/>
                </a:lnTo>
                <a:cubicBezTo>
                  <a:pt x="128654" y="121787"/>
                  <a:pt x="127573" y="121066"/>
                  <a:pt x="126493" y="120345"/>
                </a:cubicBezTo>
                <a:cubicBezTo>
                  <a:pt x="125772" y="119264"/>
                  <a:pt x="125412" y="117822"/>
                  <a:pt x="125772" y="116380"/>
                </a:cubicBezTo>
                <a:lnTo>
                  <a:pt x="131535" y="82859"/>
                </a:lnTo>
                <a:cubicBezTo>
                  <a:pt x="127933" y="79254"/>
                  <a:pt x="125412" y="73847"/>
                  <a:pt x="125412" y="68441"/>
                </a:cubicBezTo>
                <a:cubicBezTo>
                  <a:pt x="125412" y="56907"/>
                  <a:pt x="135137" y="47535"/>
                  <a:pt x="146664" y="47535"/>
                </a:cubicBezTo>
                <a:close/>
                <a:moveTo>
                  <a:pt x="146664" y="8897"/>
                </a:moveTo>
                <a:lnTo>
                  <a:pt x="80162" y="31184"/>
                </a:lnTo>
                <a:lnTo>
                  <a:pt x="80162" y="93372"/>
                </a:lnTo>
                <a:cubicBezTo>
                  <a:pt x="80162" y="122849"/>
                  <a:pt x="134082" y="166704"/>
                  <a:pt x="146664" y="176410"/>
                </a:cubicBezTo>
                <a:cubicBezTo>
                  <a:pt x="159245" y="166704"/>
                  <a:pt x="213525" y="122849"/>
                  <a:pt x="213525" y="93372"/>
                </a:cubicBezTo>
                <a:lnTo>
                  <a:pt x="213525" y="31184"/>
                </a:lnTo>
                <a:lnTo>
                  <a:pt x="146664" y="8897"/>
                </a:lnTo>
                <a:close/>
                <a:moveTo>
                  <a:pt x="145226" y="269"/>
                </a:moveTo>
                <a:cubicBezTo>
                  <a:pt x="146304" y="-90"/>
                  <a:pt x="147023" y="-90"/>
                  <a:pt x="148102" y="269"/>
                </a:cubicBezTo>
                <a:lnTo>
                  <a:pt x="219277" y="23635"/>
                </a:lnTo>
                <a:cubicBezTo>
                  <a:pt x="221074" y="24354"/>
                  <a:pt x="222153" y="26151"/>
                  <a:pt x="222153" y="27949"/>
                </a:cubicBezTo>
                <a:lnTo>
                  <a:pt x="222153" y="93372"/>
                </a:lnTo>
                <a:cubicBezTo>
                  <a:pt x="222153" y="93732"/>
                  <a:pt x="222153" y="94451"/>
                  <a:pt x="222153" y="94810"/>
                </a:cubicBezTo>
                <a:lnTo>
                  <a:pt x="271041" y="94810"/>
                </a:lnTo>
                <a:cubicBezTo>
                  <a:pt x="283263" y="94810"/>
                  <a:pt x="293328" y="104875"/>
                  <a:pt x="293328" y="117097"/>
                </a:cubicBezTo>
                <a:lnTo>
                  <a:pt x="293328" y="270950"/>
                </a:lnTo>
                <a:cubicBezTo>
                  <a:pt x="293328" y="283172"/>
                  <a:pt x="283263" y="293238"/>
                  <a:pt x="271041" y="293238"/>
                </a:cubicBezTo>
                <a:lnTo>
                  <a:pt x="22287" y="293238"/>
                </a:lnTo>
                <a:cubicBezTo>
                  <a:pt x="10065" y="293238"/>
                  <a:pt x="0" y="283172"/>
                  <a:pt x="0" y="270950"/>
                </a:cubicBezTo>
                <a:lnTo>
                  <a:pt x="0" y="117097"/>
                </a:lnTo>
                <a:cubicBezTo>
                  <a:pt x="0" y="104875"/>
                  <a:pt x="10065" y="94810"/>
                  <a:pt x="22287" y="94810"/>
                </a:cubicBezTo>
                <a:lnTo>
                  <a:pt x="71175" y="94810"/>
                </a:lnTo>
                <a:cubicBezTo>
                  <a:pt x="71175" y="94451"/>
                  <a:pt x="71175" y="93732"/>
                  <a:pt x="71175" y="93372"/>
                </a:cubicBezTo>
                <a:lnTo>
                  <a:pt x="71175" y="27949"/>
                </a:lnTo>
                <a:cubicBezTo>
                  <a:pt x="71175" y="26151"/>
                  <a:pt x="72253" y="24354"/>
                  <a:pt x="74051" y="23635"/>
                </a:cubicBezTo>
                <a:lnTo>
                  <a:pt x="145226" y="269"/>
                </a:lnTo>
                <a:close/>
              </a:path>
            </a:pathLst>
          </a:custGeom>
          <a:solidFill>
            <a:schemeClr val="bg1"/>
          </a:solidFill>
          <a:ln>
            <a:noFill/>
          </a:ln>
        </p:spPr>
        <p:txBody>
          <a:bodyPr anchor="ctr"/>
          <a:lstStyle/>
          <a:p>
            <a:endParaRPr lang="en-US" sz="900"/>
          </a:p>
        </p:txBody>
      </p:sp>
      <p:sp>
        <p:nvSpPr>
          <p:cNvPr id="65" name="Freeform 920">
            <a:extLst>
              <a:ext uri="{FF2B5EF4-FFF2-40B4-BE49-F238E27FC236}">
                <a16:creationId xmlns:a16="http://schemas.microsoft.com/office/drawing/2014/main" xmlns="" id="{75AB1EC7-AEB1-6D46-BDCE-2ED26E7C4C4B}"/>
              </a:ext>
            </a:extLst>
          </p:cNvPr>
          <p:cNvSpPr>
            <a:spLocks noChangeAspect="1"/>
          </p:cNvSpPr>
          <p:nvPr/>
        </p:nvSpPr>
        <p:spPr bwMode="auto">
          <a:xfrm>
            <a:off x="3558249" y="1738695"/>
            <a:ext cx="323290" cy="337345"/>
          </a:xfrm>
          <a:custGeom>
            <a:avLst/>
            <a:gdLst>
              <a:gd name="T0" fmla="*/ 5608351 w 282215"/>
              <a:gd name="T1" fmla="*/ 9516699 h 293328"/>
              <a:gd name="T2" fmla="*/ 5608351 w 282215"/>
              <a:gd name="T3" fmla="*/ 9849457 h 293328"/>
              <a:gd name="T4" fmla="*/ 5147826 w 282215"/>
              <a:gd name="T5" fmla="*/ 9689725 h 293328"/>
              <a:gd name="T6" fmla="*/ 3606135 w 282215"/>
              <a:gd name="T7" fmla="*/ 9516699 h 293328"/>
              <a:gd name="T8" fmla="*/ 4512644 w 282215"/>
              <a:gd name="T9" fmla="*/ 9689725 h 293328"/>
              <a:gd name="T10" fmla="*/ 3606135 w 282215"/>
              <a:gd name="T11" fmla="*/ 9849457 h 293328"/>
              <a:gd name="T12" fmla="*/ 3606135 w 282215"/>
              <a:gd name="T13" fmla="*/ 9516699 h 293328"/>
              <a:gd name="T14" fmla="*/ 2553584 w 282215"/>
              <a:gd name="T15" fmla="*/ 9516699 h 293328"/>
              <a:gd name="T16" fmla="*/ 2553584 w 282215"/>
              <a:gd name="T17" fmla="*/ 9849457 h 293328"/>
              <a:gd name="T18" fmla="*/ 2093042 w 282215"/>
              <a:gd name="T19" fmla="*/ 9689725 h 293328"/>
              <a:gd name="T20" fmla="*/ 321157 w 282215"/>
              <a:gd name="T21" fmla="*/ 8933235 h 293328"/>
              <a:gd name="T22" fmla="*/ 1001804 w 282215"/>
              <a:gd name="T23" fmla="*/ 10330664 h 293328"/>
              <a:gd name="T24" fmla="*/ 7629077 w 282215"/>
              <a:gd name="T25" fmla="*/ 9638465 h 293328"/>
              <a:gd name="T26" fmla="*/ 321157 w 282215"/>
              <a:gd name="T27" fmla="*/ 8933235 h 293328"/>
              <a:gd name="T28" fmla="*/ 6173126 w 282215"/>
              <a:gd name="T29" fmla="*/ 5948748 h 293328"/>
              <a:gd name="T30" fmla="*/ 8366124 w 282215"/>
              <a:gd name="T31" fmla="*/ 4557722 h 293328"/>
              <a:gd name="T32" fmla="*/ 6211547 w 282215"/>
              <a:gd name="T33" fmla="*/ 3166537 h 293328"/>
              <a:gd name="T34" fmla="*/ 5737060 w 282215"/>
              <a:gd name="T35" fmla="*/ 4232682 h 293328"/>
              <a:gd name="T36" fmla="*/ 7596637 w 282215"/>
              <a:gd name="T37" fmla="*/ 3387565 h 293328"/>
              <a:gd name="T38" fmla="*/ 7865993 w 282215"/>
              <a:gd name="T39" fmla="*/ 3218572 h 293328"/>
              <a:gd name="T40" fmla="*/ 8827807 w 282215"/>
              <a:gd name="T41" fmla="*/ 4232682 h 293328"/>
              <a:gd name="T42" fmla="*/ 8827807 w 282215"/>
              <a:gd name="T43" fmla="*/ 4557722 h 293328"/>
              <a:gd name="T44" fmla="*/ 7917305 w 282215"/>
              <a:gd name="T45" fmla="*/ 6182778 h 293328"/>
              <a:gd name="T46" fmla="*/ 6083347 w 282215"/>
              <a:gd name="T47" fmla="*/ 6273785 h 293328"/>
              <a:gd name="T48" fmla="*/ 5134295 w 282215"/>
              <a:gd name="T49" fmla="*/ 4557722 h 293328"/>
              <a:gd name="T50" fmla="*/ 4864983 w 282215"/>
              <a:gd name="T51" fmla="*/ 4401621 h 293328"/>
              <a:gd name="T52" fmla="*/ 5352337 w 282215"/>
              <a:gd name="T53" fmla="*/ 4232682 h 293328"/>
              <a:gd name="T54" fmla="*/ 6211547 w 282215"/>
              <a:gd name="T55" fmla="*/ 3166537 h 293328"/>
              <a:gd name="T56" fmla="*/ 4135648 w 282215"/>
              <a:gd name="T57" fmla="*/ 4675613 h 293328"/>
              <a:gd name="T58" fmla="*/ 4546624 w 282215"/>
              <a:gd name="T59" fmla="*/ 6268952 h 293328"/>
              <a:gd name="T60" fmla="*/ 5368621 w 282215"/>
              <a:gd name="T61" fmla="*/ 7104784 h 293328"/>
              <a:gd name="T62" fmla="*/ 5497096 w 282215"/>
              <a:gd name="T63" fmla="*/ 7130941 h 293328"/>
              <a:gd name="T64" fmla="*/ 9735452 w 282215"/>
              <a:gd name="T65" fmla="*/ 4675613 h 293328"/>
              <a:gd name="T66" fmla="*/ 5423873 w 282215"/>
              <a:gd name="T67" fmla="*/ 865104 h 293328"/>
              <a:gd name="T68" fmla="*/ 5423873 w 282215"/>
              <a:gd name="T69" fmla="*/ 1197335 h 293328"/>
              <a:gd name="T70" fmla="*/ 5423873 w 282215"/>
              <a:gd name="T71" fmla="*/ 865104 h 293328"/>
              <a:gd name="T72" fmla="*/ 4698068 w 282215"/>
              <a:gd name="T73" fmla="*/ 865104 h 293328"/>
              <a:gd name="T74" fmla="*/ 4698068 w 282215"/>
              <a:gd name="T75" fmla="*/ 1197335 h 293328"/>
              <a:gd name="T76" fmla="*/ 3054744 w 282215"/>
              <a:gd name="T77" fmla="*/ 1031277 h 293328"/>
              <a:gd name="T78" fmla="*/ 1001804 w 282215"/>
              <a:gd name="T79" fmla="*/ 313505 h 293328"/>
              <a:gd name="T80" fmla="*/ 321157 w 282215"/>
              <a:gd name="T81" fmla="*/ 8619743 h 293328"/>
              <a:gd name="T82" fmla="*/ 7629077 w 282215"/>
              <a:gd name="T83" fmla="*/ 7770840 h 293328"/>
              <a:gd name="T84" fmla="*/ 5394338 w 282215"/>
              <a:gd name="T85" fmla="*/ 7444346 h 293328"/>
              <a:gd name="T86" fmla="*/ 3968663 w 282215"/>
              <a:gd name="T87" fmla="*/ 7849196 h 293328"/>
              <a:gd name="T88" fmla="*/ 3814567 w 282215"/>
              <a:gd name="T89" fmla="*/ 7640234 h 293328"/>
              <a:gd name="T90" fmla="*/ 3814567 w 282215"/>
              <a:gd name="T91" fmla="*/ 4675613 h 293328"/>
              <a:gd name="T92" fmla="*/ 7629077 w 282215"/>
              <a:gd name="T93" fmla="*/ 1593363 h 293328"/>
              <a:gd name="T94" fmla="*/ 6935577 w 282215"/>
              <a:gd name="T95" fmla="*/ 313505 h 293328"/>
              <a:gd name="T96" fmla="*/ 1001804 w 282215"/>
              <a:gd name="T97" fmla="*/ 0 h 293328"/>
              <a:gd name="T98" fmla="*/ 7937325 w 282215"/>
              <a:gd name="T99" fmla="*/ 1018699 h 293328"/>
              <a:gd name="T100" fmla="*/ 10056531 w 282215"/>
              <a:gd name="T101" fmla="*/ 4675613 h 293328"/>
              <a:gd name="T102" fmla="*/ 7937325 w 282215"/>
              <a:gd name="T103" fmla="*/ 9638465 h 293328"/>
              <a:gd name="T104" fmla="*/ 1001804 w 282215"/>
              <a:gd name="T105" fmla="*/ 10657173 h 293328"/>
              <a:gd name="T106" fmla="*/ 0 w 282215"/>
              <a:gd name="T107" fmla="*/ 1018699 h 293328"/>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282215" h="293328">
                <a:moveTo>
                  <a:pt x="148653" y="261937"/>
                </a:moveTo>
                <a:lnTo>
                  <a:pt x="157385" y="261937"/>
                </a:lnTo>
                <a:cubicBezTo>
                  <a:pt x="159830" y="261937"/>
                  <a:pt x="161576" y="264135"/>
                  <a:pt x="161576" y="266700"/>
                </a:cubicBezTo>
                <a:cubicBezTo>
                  <a:pt x="161576" y="269264"/>
                  <a:pt x="159830" y="271096"/>
                  <a:pt x="157385" y="271096"/>
                </a:cubicBezTo>
                <a:lnTo>
                  <a:pt x="148653" y="271096"/>
                </a:lnTo>
                <a:cubicBezTo>
                  <a:pt x="146208" y="271096"/>
                  <a:pt x="144462" y="269264"/>
                  <a:pt x="144462" y="266700"/>
                </a:cubicBezTo>
                <a:cubicBezTo>
                  <a:pt x="144462" y="264135"/>
                  <a:pt x="146208" y="261937"/>
                  <a:pt x="148653" y="261937"/>
                </a:cubicBezTo>
                <a:close/>
                <a:moveTo>
                  <a:pt x="101198" y="261937"/>
                </a:moveTo>
                <a:lnTo>
                  <a:pt x="122276" y="261937"/>
                </a:lnTo>
                <a:cubicBezTo>
                  <a:pt x="124819" y="261937"/>
                  <a:pt x="126637" y="264135"/>
                  <a:pt x="126637" y="266700"/>
                </a:cubicBezTo>
                <a:cubicBezTo>
                  <a:pt x="126637" y="269264"/>
                  <a:pt x="124819" y="271096"/>
                  <a:pt x="122276" y="271096"/>
                </a:cubicBezTo>
                <a:lnTo>
                  <a:pt x="101198" y="271096"/>
                </a:lnTo>
                <a:cubicBezTo>
                  <a:pt x="98654" y="271096"/>
                  <a:pt x="96837" y="269264"/>
                  <a:pt x="96837" y="266700"/>
                </a:cubicBezTo>
                <a:cubicBezTo>
                  <a:pt x="96837" y="264135"/>
                  <a:pt x="98654" y="261937"/>
                  <a:pt x="101198" y="261937"/>
                </a:cubicBezTo>
                <a:close/>
                <a:moveTo>
                  <a:pt x="62928" y="261937"/>
                </a:moveTo>
                <a:lnTo>
                  <a:pt x="71660" y="261937"/>
                </a:lnTo>
                <a:cubicBezTo>
                  <a:pt x="74104" y="261937"/>
                  <a:pt x="75851" y="264135"/>
                  <a:pt x="75851" y="266700"/>
                </a:cubicBezTo>
                <a:cubicBezTo>
                  <a:pt x="75851" y="269264"/>
                  <a:pt x="74104" y="271096"/>
                  <a:pt x="71660" y="271096"/>
                </a:cubicBezTo>
                <a:lnTo>
                  <a:pt x="62928" y="271096"/>
                </a:lnTo>
                <a:cubicBezTo>
                  <a:pt x="60483" y="271096"/>
                  <a:pt x="58737" y="269264"/>
                  <a:pt x="58737" y="266700"/>
                </a:cubicBezTo>
                <a:cubicBezTo>
                  <a:pt x="58737" y="264135"/>
                  <a:pt x="60483" y="261937"/>
                  <a:pt x="62928" y="261937"/>
                </a:cubicBezTo>
                <a:close/>
                <a:moveTo>
                  <a:pt x="9011" y="245878"/>
                </a:moveTo>
                <a:lnTo>
                  <a:pt x="9011" y="265289"/>
                </a:lnTo>
                <a:cubicBezTo>
                  <a:pt x="9011" y="275714"/>
                  <a:pt x="17300" y="284341"/>
                  <a:pt x="28113" y="284341"/>
                </a:cubicBezTo>
                <a:lnTo>
                  <a:pt x="194631" y="284341"/>
                </a:lnTo>
                <a:cubicBezTo>
                  <a:pt x="205083" y="284341"/>
                  <a:pt x="214094" y="275714"/>
                  <a:pt x="214094" y="265289"/>
                </a:cubicBezTo>
                <a:lnTo>
                  <a:pt x="214094" y="245878"/>
                </a:lnTo>
                <a:lnTo>
                  <a:pt x="9011" y="245878"/>
                </a:lnTo>
                <a:close/>
                <a:moveTo>
                  <a:pt x="154160" y="125445"/>
                </a:moveTo>
                <a:lnTo>
                  <a:pt x="173235" y="163733"/>
                </a:lnTo>
                <a:lnTo>
                  <a:pt x="215343" y="163733"/>
                </a:lnTo>
                <a:lnTo>
                  <a:pt x="234777" y="125445"/>
                </a:lnTo>
                <a:lnTo>
                  <a:pt x="154160" y="125445"/>
                </a:lnTo>
                <a:close/>
                <a:moveTo>
                  <a:pt x="174314" y="87156"/>
                </a:moveTo>
                <a:cubicBezTo>
                  <a:pt x="176474" y="88588"/>
                  <a:pt x="176834" y="91093"/>
                  <a:pt x="175754" y="93240"/>
                </a:cubicBezTo>
                <a:lnTo>
                  <a:pt x="160998" y="116499"/>
                </a:lnTo>
                <a:lnTo>
                  <a:pt x="227939" y="116499"/>
                </a:lnTo>
                <a:lnTo>
                  <a:pt x="213183" y="93240"/>
                </a:lnTo>
                <a:cubicBezTo>
                  <a:pt x="211744" y="91093"/>
                  <a:pt x="212463" y="88588"/>
                  <a:pt x="214263" y="87156"/>
                </a:cubicBezTo>
                <a:cubicBezTo>
                  <a:pt x="216422" y="85725"/>
                  <a:pt x="219301" y="86441"/>
                  <a:pt x="220741" y="88588"/>
                </a:cubicBezTo>
                <a:lnTo>
                  <a:pt x="238376" y="116499"/>
                </a:lnTo>
                <a:lnTo>
                  <a:pt x="247733" y="116499"/>
                </a:lnTo>
                <a:cubicBezTo>
                  <a:pt x="250253" y="116499"/>
                  <a:pt x="252052" y="118646"/>
                  <a:pt x="252052" y="121151"/>
                </a:cubicBezTo>
                <a:cubicBezTo>
                  <a:pt x="252052" y="123298"/>
                  <a:pt x="250253" y="125445"/>
                  <a:pt x="247733" y="125445"/>
                </a:cubicBezTo>
                <a:lnTo>
                  <a:pt x="244494" y="125445"/>
                </a:lnTo>
                <a:lnTo>
                  <a:pt x="222181" y="170174"/>
                </a:lnTo>
                <a:cubicBezTo>
                  <a:pt x="221461" y="171606"/>
                  <a:pt x="220021" y="172679"/>
                  <a:pt x="218222" y="172679"/>
                </a:cubicBezTo>
                <a:lnTo>
                  <a:pt x="170715" y="172679"/>
                </a:lnTo>
                <a:cubicBezTo>
                  <a:pt x="168916" y="172679"/>
                  <a:pt x="167476" y="171606"/>
                  <a:pt x="166756" y="170174"/>
                </a:cubicBezTo>
                <a:lnTo>
                  <a:pt x="144083" y="125445"/>
                </a:lnTo>
                <a:lnTo>
                  <a:pt x="140844" y="125445"/>
                </a:lnTo>
                <a:cubicBezTo>
                  <a:pt x="138325" y="125445"/>
                  <a:pt x="136525" y="123298"/>
                  <a:pt x="136525" y="121151"/>
                </a:cubicBezTo>
                <a:cubicBezTo>
                  <a:pt x="136525" y="118646"/>
                  <a:pt x="138325" y="116499"/>
                  <a:pt x="140844" y="116499"/>
                </a:cubicBezTo>
                <a:lnTo>
                  <a:pt x="150201" y="116499"/>
                </a:lnTo>
                <a:lnTo>
                  <a:pt x="168196" y="88588"/>
                </a:lnTo>
                <a:cubicBezTo>
                  <a:pt x="169636" y="86441"/>
                  <a:pt x="172155" y="85725"/>
                  <a:pt x="174314" y="87156"/>
                </a:cubicBezTo>
                <a:close/>
                <a:moveTo>
                  <a:pt x="194631" y="50326"/>
                </a:moveTo>
                <a:cubicBezTo>
                  <a:pt x="151019" y="50326"/>
                  <a:pt x="116058" y="85554"/>
                  <a:pt x="116058" y="128690"/>
                </a:cubicBezTo>
                <a:cubicBezTo>
                  <a:pt x="116058" y="143069"/>
                  <a:pt x="119662" y="157088"/>
                  <a:pt x="126870" y="168951"/>
                </a:cubicBezTo>
                <a:cubicBezTo>
                  <a:pt x="127591" y="170029"/>
                  <a:pt x="127591" y="171467"/>
                  <a:pt x="127591" y="172546"/>
                </a:cubicBezTo>
                <a:lnTo>
                  <a:pt x="118220" y="205257"/>
                </a:lnTo>
                <a:lnTo>
                  <a:pt x="150659" y="195552"/>
                </a:lnTo>
                <a:cubicBezTo>
                  <a:pt x="151019" y="195552"/>
                  <a:pt x="151380" y="195552"/>
                  <a:pt x="151740" y="195552"/>
                </a:cubicBezTo>
                <a:cubicBezTo>
                  <a:pt x="152821" y="195552"/>
                  <a:pt x="153182" y="195911"/>
                  <a:pt x="154263" y="196271"/>
                </a:cubicBezTo>
                <a:cubicBezTo>
                  <a:pt x="166157" y="203460"/>
                  <a:pt x="180214" y="207414"/>
                  <a:pt x="194631" y="207414"/>
                </a:cubicBezTo>
                <a:cubicBezTo>
                  <a:pt x="237882" y="207414"/>
                  <a:pt x="273204" y="172186"/>
                  <a:pt x="273204" y="128690"/>
                </a:cubicBezTo>
                <a:cubicBezTo>
                  <a:pt x="273204" y="85554"/>
                  <a:pt x="237882" y="50326"/>
                  <a:pt x="194631" y="50326"/>
                </a:cubicBezTo>
                <a:close/>
                <a:moveTo>
                  <a:pt x="152209" y="23812"/>
                </a:moveTo>
                <a:cubicBezTo>
                  <a:pt x="154876" y="23812"/>
                  <a:pt x="156781" y="26098"/>
                  <a:pt x="156781" y="28384"/>
                </a:cubicBezTo>
                <a:cubicBezTo>
                  <a:pt x="156781" y="31051"/>
                  <a:pt x="154876" y="32956"/>
                  <a:pt x="152209" y="32956"/>
                </a:cubicBezTo>
                <a:cubicBezTo>
                  <a:pt x="149542" y="32956"/>
                  <a:pt x="147637" y="31051"/>
                  <a:pt x="147637" y="28384"/>
                </a:cubicBezTo>
                <a:cubicBezTo>
                  <a:pt x="147637" y="26098"/>
                  <a:pt x="149542" y="23812"/>
                  <a:pt x="152209" y="23812"/>
                </a:cubicBezTo>
                <a:close/>
                <a:moveTo>
                  <a:pt x="90048" y="23812"/>
                </a:moveTo>
                <a:lnTo>
                  <a:pt x="131841" y="23812"/>
                </a:lnTo>
                <a:cubicBezTo>
                  <a:pt x="134003" y="23812"/>
                  <a:pt x="136165" y="26098"/>
                  <a:pt x="136165" y="28384"/>
                </a:cubicBezTo>
                <a:cubicBezTo>
                  <a:pt x="136165" y="31051"/>
                  <a:pt x="134003" y="32956"/>
                  <a:pt x="131841" y="32956"/>
                </a:cubicBezTo>
                <a:lnTo>
                  <a:pt x="90048" y="32956"/>
                </a:lnTo>
                <a:cubicBezTo>
                  <a:pt x="87887" y="32956"/>
                  <a:pt x="85725" y="31051"/>
                  <a:pt x="85725" y="28384"/>
                </a:cubicBezTo>
                <a:cubicBezTo>
                  <a:pt x="85725" y="26098"/>
                  <a:pt x="87887" y="23812"/>
                  <a:pt x="90048" y="23812"/>
                </a:cubicBezTo>
                <a:close/>
                <a:moveTo>
                  <a:pt x="28113" y="8627"/>
                </a:moveTo>
                <a:cubicBezTo>
                  <a:pt x="17300" y="8627"/>
                  <a:pt x="9011" y="17614"/>
                  <a:pt x="9011" y="28039"/>
                </a:cubicBezTo>
                <a:lnTo>
                  <a:pt x="9011" y="237250"/>
                </a:lnTo>
                <a:lnTo>
                  <a:pt x="214094" y="237250"/>
                </a:lnTo>
                <a:lnTo>
                  <a:pt x="214094" y="213885"/>
                </a:lnTo>
                <a:cubicBezTo>
                  <a:pt x="207606" y="215682"/>
                  <a:pt x="201119" y="216042"/>
                  <a:pt x="194631" y="216042"/>
                </a:cubicBezTo>
                <a:cubicBezTo>
                  <a:pt x="179493" y="216042"/>
                  <a:pt x="164355" y="212447"/>
                  <a:pt x="151380" y="204898"/>
                </a:cubicBezTo>
                <a:lnTo>
                  <a:pt x="112453" y="216042"/>
                </a:lnTo>
                <a:cubicBezTo>
                  <a:pt x="112453" y="216042"/>
                  <a:pt x="111732" y="216042"/>
                  <a:pt x="111372" y="216042"/>
                </a:cubicBezTo>
                <a:cubicBezTo>
                  <a:pt x="110291" y="216042"/>
                  <a:pt x="109209" y="215682"/>
                  <a:pt x="108128" y="214963"/>
                </a:cubicBezTo>
                <a:cubicBezTo>
                  <a:pt x="107047" y="213885"/>
                  <a:pt x="106686" y="212087"/>
                  <a:pt x="107047" y="210290"/>
                </a:cubicBezTo>
                <a:lnTo>
                  <a:pt x="118581" y="172186"/>
                </a:lnTo>
                <a:cubicBezTo>
                  <a:pt x="111012" y="158886"/>
                  <a:pt x="107047" y="143788"/>
                  <a:pt x="107047" y="128690"/>
                </a:cubicBezTo>
                <a:cubicBezTo>
                  <a:pt x="107047" y="80521"/>
                  <a:pt x="145973" y="41339"/>
                  <a:pt x="194631" y="41339"/>
                </a:cubicBezTo>
                <a:cubicBezTo>
                  <a:pt x="201119" y="41339"/>
                  <a:pt x="207606" y="42058"/>
                  <a:pt x="214094" y="43855"/>
                </a:cubicBezTo>
                <a:lnTo>
                  <a:pt x="214094" y="28039"/>
                </a:lnTo>
                <a:cubicBezTo>
                  <a:pt x="214094" y="17614"/>
                  <a:pt x="205083" y="8627"/>
                  <a:pt x="194631" y="8627"/>
                </a:cubicBezTo>
                <a:lnTo>
                  <a:pt x="28113" y="8627"/>
                </a:lnTo>
                <a:close/>
                <a:moveTo>
                  <a:pt x="28113" y="0"/>
                </a:moveTo>
                <a:lnTo>
                  <a:pt x="194631" y="0"/>
                </a:lnTo>
                <a:cubicBezTo>
                  <a:pt x="210129" y="0"/>
                  <a:pt x="222744" y="12581"/>
                  <a:pt x="222744" y="28039"/>
                </a:cubicBezTo>
                <a:lnTo>
                  <a:pt x="222744" y="46012"/>
                </a:lnTo>
                <a:cubicBezTo>
                  <a:pt x="257345" y="58234"/>
                  <a:pt x="282215" y="90586"/>
                  <a:pt x="282215" y="128690"/>
                </a:cubicBezTo>
                <a:cubicBezTo>
                  <a:pt x="282215" y="167154"/>
                  <a:pt x="257345" y="199865"/>
                  <a:pt x="222744" y="211728"/>
                </a:cubicBezTo>
                <a:lnTo>
                  <a:pt x="222744" y="265289"/>
                </a:lnTo>
                <a:cubicBezTo>
                  <a:pt x="222744" y="280746"/>
                  <a:pt x="210129" y="293328"/>
                  <a:pt x="194631" y="293328"/>
                </a:cubicBezTo>
                <a:lnTo>
                  <a:pt x="28113" y="293328"/>
                </a:lnTo>
                <a:cubicBezTo>
                  <a:pt x="12615" y="293328"/>
                  <a:pt x="0" y="280746"/>
                  <a:pt x="0" y="265289"/>
                </a:cubicBezTo>
                <a:lnTo>
                  <a:pt x="0" y="28039"/>
                </a:lnTo>
                <a:cubicBezTo>
                  <a:pt x="0" y="12581"/>
                  <a:pt x="12615" y="0"/>
                  <a:pt x="28113" y="0"/>
                </a:cubicBezTo>
                <a:close/>
              </a:path>
            </a:pathLst>
          </a:custGeom>
          <a:solidFill>
            <a:schemeClr val="bg1"/>
          </a:solidFill>
          <a:ln>
            <a:noFill/>
          </a:ln>
        </p:spPr>
        <p:txBody>
          <a:bodyPr anchor="ctr"/>
          <a:lstStyle/>
          <a:p>
            <a:endParaRPr lang="en-US" sz="900"/>
          </a:p>
        </p:txBody>
      </p:sp>
      <p:sp>
        <p:nvSpPr>
          <p:cNvPr id="66" name="Freeform 921">
            <a:extLst>
              <a:ext uri="{FF2B5EF4-FFF2-40B4-BE49-F238E27FC236}">
                <a16:creationId xmlns:a16="http://schemas.microsoft.com/office/drawing/2014/main" xmlns="" id="{03D41C5B-DD85-E344-97B6-8EBFE30F6B18}"/>
              </a:ext>
            </a:extLst>
          </p:cNvPr>
          <p:cNvSpPr>
            <a:spLocks noChangeAspect="1"/>
          </p:cNvSpPr>
          <p:nvPr/>
        </p:nvSpPr>
        <p:spPr bwMode="auto">
          <a:xfrm>
            <a:off x="3551221" y="5533233"/>
            <a:ext cx="337345" cy="339354"/>
          </a:xfrm>
          <a:custGeom>
            <a:avLst/>
            <a:gdLst>
              <a:gd name="T0" fmla="*/ 6608708 w 293328"/>
              <a:gd name="T1" fmla="*/ 10412697 h 294910"/>
              <a:gd name="T2" fmla="*/ 4119226 w 293328"/>
              <a:gd name="T3" fmla="*/ 9760789 h 294910"/>
              <a:gd name="T4" fmla="*/ 4435342 w 293328"/>
              <a:gd name="T5" fmla="*/ 10080052 h 294910"/>
              <a:gd name="T6" fmla="*/ 4738347 w 293328"/>
              <a:gd name="T7" fmla="*/ 9920440 h 294910"/>
              <a:gd name="T8" fmla="*/ 7254140 w 293328"/>
              <a:gd name="T9" fmla="*/ 10080052 h 294910"/>
              <a:gd name="T10" fmla="*/ 4738347 w 293328"/>
              <a:gd name="T11" fmla="*/ 10253051 h 294910"/>
              <a:gd name="T12" fmla="*/ 4119226 w 293328"/>
              <a:gd name="T13" fmla="*/ 9428191 h 294910"/>
              <a:gd name="T14" fmla="*/ 6951584 w 293328"/>
              <a:gd name="T15" fmla="*/ 8738252 h 294910"/>
              <a:gd name="T16" fmla="*/ 6597341 w 293328"/>
              <a:gd name="T17" fmla="*/ 7195254 h 294910"/>
              <a:gd name="T18" fmla="*/ 5980642 w 293328"/>
              <a:gd name="T19" fmla="*/ 8738252 h 294910"/>
              <a:gd name="T20" fmla="*/ 3605749 w 293328"/>
              <a:gd name="T21" fmla="*/ 6826018 h 294910"/>
              <a:gd name="T22" fmla="*/ 4576666 w 293328"/>
              <a:gd name="T23" fmla="*/ 8738252 h 294910"/>
              <a:gd name="T24" fmla="*/ 2752894 w 293328"/>
              <a:gd name="T25" fmla="*/ 5784139 h 294910"/>
              <a:gd name="T26" fmla="*/ 8093088 w 293328"/>
              <a:gd name="T27" fmla="*/ 7116175 h 294910"/>
              <a:gd name="T28" fmla="*/ 6951584 w 293328"/>
              <a:gd name="T29" fmla="*/ 9067943 h 294910"/>
              <a:gd name="T30" fmla="*/ 3277729 w 293328"/>
              <a:gd name="T31" fmla="*/ 6628180 h 294910"/>
              <a:gd name="T32" fmla="*/ 2752894 w 293328"/>
              <a:gd name="T33" fmla="*/ 5784139 h 294910"/>
              <a:gd name="T34" fmla="*/ 8776513 w 293328"/>
              <a:gd name="T35" fmla="*/ 4531791 h 294910"/>
              <a:gd name="T36" fmla="*/ 10330664 w 293328"/>
              <a:gd name="T37" fmla="*/ 3772067 h 294910"/>
              <a:gd name="T38" fmla="*/ 5485325 w 293328"/>
              <a:gd name="T39" fmla="*/ 3824475 h 294910"/>
              <a:gd name="T40" fmla="*/ 7757771 w 293328"/>
              <a:gd name="T41" fmla="*/ 3824475 h 294910"/>
              <a:gd name="T42" fmla="*/ 2912433 w 293328"/>
              <a:gd name="T43" fmla="*/ 3772067 h 294910"/>
              <a:gd name="T44" fmla="*/ 4466614 w 293328"/>
              <a:gd name="T45" fmla="*/ 4531791 h 294910"/>
              <a:gd name="T46" fmla="*/ 2912433 w 293328"/>
              <a:gd name="T47" fmla="*/ 3772067 h 294910"/>
              <a:gd name="T48" fmla="*/ 1031786 w 293328"/>
              <a:gd name="T49" fmla="*/ 4531791 h 294910"/>
              <a:gd name="T50" fmla="*/ 2585917 w 293328"/>
              <a:gd name="T51" fmla="*/ 3772067 h 294910"/>
              <a:gd name="T52" fmla="*/ 8019003 w 293328"/>
              <a:gd name="T53" fmla="*/ 3457771 h 294910"/>
              <a:gd name="T54" fmla="*/ 7535724 w 293328"/>
              <a:gd name="T55" fmla="*/ 2488576 h 294910"/>
              <a:gd name="T56" fmla="*/ 7653299 w 293328"/>
              <a:gd name="T57" fmla="*/ 3457771 h 294910"/>
              <a:gd name="T58" fmla="*/ 3487081 w 293328"/>
              <a:gd name="T59" fmla="*/ 2488576 h 294910"/>
              <a:gd name="T60" fmla="*/ 5171855 w 293328"/>
              <a:gd name="T61" fmla="*/ 2488576 h 294910"/>
              <a:gd name="T62" fmla="*/ 548593 w 293328"/>
              <a:gd name="T63" fmla="*/ 3457771 h 294910"/>
              <a:gd name="T64" fmla="*/ 1514939 w 293328"/>
              <a:gd name="T65" fmla="*/ 2488576 h 294910"/>
              <a:gd name="T66" fmla="*/ 8292162 w 293328"/>
              <a:gd name="T67" fmla="*/ 1272429 h 294910"/>
              <a:gd name="T68" fmla="*/ 8012714 w 293328"/>
              <a:gd name="T69" fmla="*/ 1379286 h 294910"/>
              <a:gd name="T70" fmla="*/ 6051634 w 293328"/>
              <a:gd name="T71" fmla="*/ 1152324 h 294910"/>
              <a:gd name="T72" fmla="*/ 6291226 w 293328"/>
              <a:gd name="T73" fmla="*/ 1379286 h 294910"/>
              <a:gd name="T74" fmla="*/ 5998422 w 293328"/>
              <a:gd name="T75" fmla="*/ 1259167 h 294910"/>
              <a:gd name="T76" fmla="*/ 7311118 w 293328"/>
              <a:gd name="T77" fmla="*/ 1272429 h 294910"/>
              <a:gd name="T78" fmla="*/ 7145014 w 293328"/>
              <a:gd name="T79" fmla="*/ 1098941 h 294910"/>
              <a:gd name="T80" fmla="*/ 9037659 w 293328"/>
              <a:gd name="T81" fmla="*/ 2161156 h 294910"/>
              <a:gd name="T82" fmla="*/ 1462746 w 293328"/>
              <a:gd name="T83" fmla="*/ 0 h 294910"/>
              <a:gd name="T84" fmla="*/ 9364179 w 293328"/>
              <a:gd name="T85" fmla="*/ 2252834 h 294910"/>
              <a:gd name="T86" fmla="*/ 10657173 w 293328"/>
              <a:gd name="T87" fmla="*/ 3824475 h 294910"/>
              <a:gd name="T88" fmla="*/ 9364179 w 293328"/>
              <a:gd name="T89" fmla="*/ 10517334 h 294910"/>
              <a:gd name="T90" fmla="*/ 7535724 w 293328"/>
              <a:gd name="T91" fmla="*/ 10517334 h 294910"/>
              <a:gd name="T92" fmla="*/ 9037659 w 293328"/>
              <a:gd name="T93" fmla="*/ 4846090 h 294910"/>
              <a:gd name="T94" fmla="*/ 7052531 w 293328"/>
              <a:gd name="T95" fmla="*/ 4846090 h 294910"/>
              <a:gd name="T96" fmla="*/ 4466614 w 293328"/>
              <a:gd name="T97" fmla="*/ 4846090 h 294910"/>
              <a:gd name="T98" fmla="*/ 1880700 w 293328"/>
              <a:gd name="T99" fmla="*/ 4846090 h 294910"/>
              <a:gd name="T100" fmla="*/ 2964717 w 293328"/>
              <a:gd name="T101" fmla="*/ 10360171 h 294910"/>
              <a:gd name="T102" fmla="*/ 1462746 w 293328"/>
              <a:gd name="T103" fmla="*/ 10687602 h 294910"/>
              <a:gd name="T104" fmla="*/ 1031786 w 293328"/>
              <a:gd name="T105" fmla="*/ 4846090 h 294910"/>
              <a:gd name="T106" fmla="*/ 39115 w 293328"/>
              <a:gd name="T107" fmla="*/ 3497015 h 294910"/>
              <a:gd name="T108" fmla="*/ 1462746 w 293328"/>
              <a:gd name="T109" fmla="*/ 0 h 294910"/>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293328" h="294910">
                <a:moveTo>
                  <a:pt x="181898" y="267890"/>
                </a:moveTo>
                <a:cubicBezTo>
                  <a:pt x="176822" y="267890"/>
                  <a:pt x="172834" y="271907"/>
                  <a:pt x="172834" y="276653"/>
                </a:cubicBezTo>
                <a:cubicBezTo>
                  <a:pt x="172834" y="281765"/>
                  <a:pt x="176822" y="285782"/>
                  <a:pt x="181898" y="285782"/>
                </a:cubicBezTo>
                <a:cubicBezTo>
                  <a:pt x="186611" y="285782"/>
                  <a:pt x="190599" y="281765"/>
                  <a:pt x="190599" y="276653"/>
                </a:cubicBezTo>
                <a:cubicBezTo>
                  <a:pt x="190599" y="271907"/>
                  <a:pt x="186611" y="267890"/>
                  <a:pt x="181898" y="267890"/>
                </a:cubicBezTo>
                <a:close/>
                <a:moveTo>
                  <a:pt x="113377" y="267890"/>
                </a:moveTo>
                <a:cubicBezTo>
                  <a:pt x="107939" y="267890"/>
                  <a:pt x="103951" y="271907"/>
                  <a:pt x="103951" y="276653"/>
                </a:cubicBezTo>
                <a:cubicBezTo>
                  <a:pt x="103951" y="281765"/>
                  <a:pt x="107939" y="285782"/>
                  <a:pt x="113377" y="285782"/>
                </a:cubicBezTo>
                <a:cubicBezTo>
                  <a:pt x="118090" y="285782"/>
                  <a:pt x="122078" y="281765"/>
                  <a:pt x="122078" y="276653"/>
                </a:cubicBezTo>
                <a:cubicBezTo>
                  <a:pt x="122078" y="271907"/>
                  <a:pt x="118090" y="267890"/>
                  <a:pt x="113377" y="267890"/>
                </a:cubicBezTo>
                <a:close/>
                <a:moveTo>
                  <a:pt x="113377" y="258762"/>
                </a:moveTo>
                <a:cubicBezTo>
                  <a:pt x="121353" y="258762"/>
                  <a:pt x="128242" y="264604"/>
                  <a:pt x="130417" y="272272"/>
                </a:cubicBezTo>
                <a:lnTo>
                  <a:pt x="164496" y="272272"/>
                </a:lnTo>
                <a:cubicBezTo>
                  <a:pt x="166309" y="264604"/>
                  <a:pt x="173559" y="258762"/>
                  <a:pt x="181898" y="258762"/>
                </a:cubicBezTo>
                <a:cubicBezTo>
                  <a:pt x="191687" y="258762"/>
                  <a:pt x="199663" y="266795"/>
                  <a:pt x="199663" y="276653"/>
                </a:cubicBezTo>
                <a:cubicBezTo>
                  <a:pt x="199663" y="286512"/>
                  <a:pt x="191687" y="294910"/>
                  <a:pt x="181898" y="294910"/>
                </a:cubicBezTo>
                <a:cubicBezTo>
                  <a:pt x="173559" y="294910"/>
                  <a:pt x="166309" y="289068"/>
                  <a:pt x="164496" y="281400"/>
                </a:cubicBezTo>
                <a:lnTo>
                  <a:pt x="130417" y="281400"/>
                </a:lnTo>
                <a:cubicBezTo>
                  <a:pt x="128242" y="289068"/>
                  <a:pt x="121353" y="294910"/>
                  <a:pt x="113377" y="294910"/>
                </a:cubicBezTo>
                <a:cubicBezTo>
                  <a:pt x="103226" y="294910"/>
                  <a:pt x="95250" y="286512"/>
                  <a:pt x="95250" y="276653"/>
                </a:cubicBezTo>
                <a:cubicBezTo>
                  <a:pt x="95250" y="266795"/>
                  <a:pt x="103226" y="258762"/>
                  <a:pt x="113377" y="258762"/>
                </a:cubicBezTo>
                <a:close/>
                <a:moveTo>
                  <a:pt x="181584" y="197478"/>
                </a:moveTo>
                <a:lnTo>
                  <a:pt x="173639" y="239826"/>
                </a:lnTo>
                <a:lnTo>
                  <a:pt x="191335" y="239826"/>
                </a:lnTo>
                <a:cubicBezTo>
                  <a:pt x="194946" y="239826"/>
                  <a:pt x="198196" y="237655"/>
                  <a:pt x="199641" y="234035"/>
                </a:cubicBezTo>
                <a:lnTo>
                  <a:pt x="212281" y="201460"/>
                </a:lnTo>
                <a:lnTo>
                  <a:pt x="181584" y="197478"/>
                </a:lnTo>
                <a:close/>
                <a:moveTo>
                  <a:pt x="140053" y="192049"/>
                </a:moveTo>
                <a:lnTo>
                  <a:pt x="134997" y="239826"/>
                </a:lnTo>
                <a:lnTo>
                  <a:pt x="164611" y="239826"/>
                </a:lnTo>
                <a:lnTo>
                  <a:pt x="172917" y="196393"/>
                </a:lnTo>
                <a:lnTo>
                  <a:pt x="140053" y="192049"/>
                </a:lnTo>
                <a:close/>
                <a:moveTo>
                  <a:pt x="99245" y="187344"/>
                </a:moveTo>
                <a:lnTo>
                  <a:pt x="99245" y="231140"/>
                </a:lnTo>
                <a:cubicBezTo>
                  <a:pt x="99245" y="235845"/>
                  <a:pt x="103217" y="239826"/>
                  <a:pt x="107912" y="239826"/>
                </a:cubicBezTo>
                <a:lnTo>
                  <a:pt x="125969" y="239826"/>
                </a:lnTo>
                <a:lnTo>
                  <a:pt x="131386" y="191325"/>
                </a:lnTo>
                <a:lnTo>
                  <a:pt x="99245" y="187344"/>
                </a:lnTo>
                <a:close/>
                <a:moveTo>
                  <a:pt x="75771" y="158750"/>
                </a:moveTo>
                <a:cubicBezTo>
                  <a:pt x="87327" y="158750"/>
                  <a:pt x="96717" y="167075"/>
                  <a:pt x="98884" y="177933"/>
                </a:cubicBezTo>
                <a:lnTo>
                  <a:pt x="219142" y="193497"/>
                </a:lnTo>
                <a:cubicBezTo>
                  <a:pt x="220587" y="193497"/>
                  <a:pt x="221670" y="194221"/>
                  <a:pt x="222754" y="195307"/>
                </a:cubicBezTo>
                <a:cubicBezTo>
                  <a:pt x="223115" y="196393"/>
                  <a:pt x="223476" y="198202"/>
                  <a:pt x="222754" y="199288"/>
                </a:cubicBezTo>
                <a:lnTo>
                  <a:pt x="207947" y="237655"/>
                </a:lnTo>
                <a:cubicBezTo>
                  <a:pt x="205058" y="244532"/>
                  <a:pt x="198919" y="248875"/>
                  <a:pt x="191335" y="248875"/>
                </a:cubicBezTo>
                <a:lnTo>
                  <a:pt x="107912" y="248875"/>
                </a:lnTo>
                <a:cubicBezTo>
                  <a:pt x="98161" y="248875"/>
                  <a:pt x="90216" y="240912"/>
                  <a:pt x="90216" y="231140"/>
                </a:cubicBezTo>
                <a:lnTo>
                  <a:pt x="90216" y="181915"/>
                </a:lnTo>
                <a:cubicBezTo>
                  <a:pt x="90216" y="174314"/>
                  <a:pt x="83716" y="167799"/>
                  <a:pt x="75771" y="167799"/>
                </a:cubicBezTo>
                <a:cubicBezTo>
                  <a:pt x="73604" y="167799"/>
                  <a:pt x="71437" y="165627"/>
                  <a:pt x="71437" y="163093"/>
                </a:cubicBezTo>
                <a:cubicBezTo>
                  <a:pt x="71437" y="160922"/>
                  <a:pt x="73604" y="158750"/>
                  <a:pt x="75771" y="158750"/>
                </a:cubicBezTo>
                <a:close/>
                <a:moveTo>
                  <a:pt x="222153" y="103527"/>
                </a:moveTo>
                <a:lnTo>
                  <a:pt x="222153" y="104965"/>
                </a:lnTo>
                <a:cubicBezTo>
                  <a:pt x="222153" y="115749"/>
                  <a:pt x="230780" y="124377"/>
                  <a:pt x="241564" y="124377"/>
                </a:cubicBezTo>
                <a:lnTo>
                  <a:pt x="265289" y="124377"/>
                </a:lnTo>
                <a:cubicBezTo>
                  <a:pt x="276073" y="124377"/>
                  <a:pt x="284341" y="115749"/>
                  <a:pt x="284341" y="104965"/>
                </a:cubicBezTo>
                <a:lnTo>
                  <a:pt x="284341" y="103527"/>
                </a:lnTo>
                <a:lnTo>
                  <a:pt x="222153" y="103527"/>
                </a:lnTo>
                <a:close/>
                <a:moveTo>
                  <a:pt x="150978" y="103527"/>
                </a:moveTo>
                <a:lnTo>
                  <a:pt x="150978" y="104965"/>
                </a:lnTo>
                <a:cubicBezTo>
                  <a:pt x="150978" y="115749"/>
                  <a:pt x="159964" y="124377"/>
                  <a:pt x="170389" y="124377"/>
                </a:cubicBezTo>
                <a:lnTo>
                  <a:pt x="194114" y="124377"/>
                </a:lnTo>
                <a:cubicBezTo>
                  <a:pt x="204898" y="124377"/>
                  <a:pt x="213525" y="115749"/>
                  <a:pt x="213525" y="104965"/>
                </a:cubicBezTo>
                <a:lnTo>
                  <a:pt x="213525" y="103527"/>
                </a:lnTo>
                <a:lnTo>
                  <a:pt x="150978" y="103527"/>
                </a:lnTo>
                <a:close/>
                <a:moveTo>
                  <a:pt x="80162" y="103527"/>
                </a:moveTo>
                <a:lnTo>
                  <a:pt x="80162" y="104965"/>
                </a:lnTo>
                <a:cubicBezTo>
                  <a:pt x="80162" y="115749"/>
                  <a:pt x="88789" y="124377"/>
                  <a:pt x="99214" y="124377"/>
                </a:cubicBezTo>
                <a:lnTo>
                  <a:pt x="122939" y="124377"/>
                </a:lnTo>
                <a:cubicBezTo>
                  <a:pt x="133723" y="124377"/>
                  <a:pt x="142350" y="115749"/>
                  <a:pt x="142350" y="104965"/>
                </a:cubicBezTo>
                <a:lnTo>
                  <a:pt x="142350" y="103527"/>
                </a:lnTo>
                <a:lnTo>
                  <a:pt x="80162" y="103527"/>
                </a:lnTo>
                <a:close/>
                <a:moveTo>
                  <a:pt x="8987" y="103527"/>
                </a:moveTo>
                <a:lnTo>
                  <a:pt x="8987" y="104965"/>
                </a:lnTo>
                <a:cubicBezTo>
                  <a:pt x="8987" y="115749"/>
                  <a:pt x="17614" y="124377"/>
                  <a:pt x="28398" y="124377"/>
                </a:cubicBezTo>
                <a:lnTo>
                  <a:pt x="51764" y="124377"/>
                </a:lnTo>
                <a:cubicBezTo>
                  <a:pt x="62548" y="124377"/>
                  <a:pt x="71175" y="115749"/>
                  <a:pt x="71175" y="104965"/>
                </a:cubicBezTo>
                <a:lnTo>
                  <a:pt x="71175" y="103527"/>
                </a:lnTo>
                <a:lnTo>
                  <a:pt x="8987" y="103527"/>
                </a:lnTo>
                <a:close/>
                <a:moveTo>
                  <a:pt x="207414" y="68299"/>
                </a:moveTo>
                <a:lnTo>
                  <a:pt x="220715" y="94900"/>
                </a:lnTo>
                <a:lnTo>
                  <a:pt x="278230" y="94900"/>
                </a:lnTo>
                <a:lnTo>
                  <a:pt x="251270" y="68299"/>
                </a:lnTo>
                <a:lnTo>
                  <a:pt x="207414" y="68299"/>
                </a:lnTo>
                <a:close/>
                <a:moveTo>
                  <a:pt x="150978" y="68299"/>
                </a:moveTo>
                <a:lnTo>
                  <a:pt x="150978" y="94900"/>
                </a:lnTo>
                <a:lnTo>
                  <a:pt x="210650" y="94900"/>
                </a:lnTo>
                <a:lnTo>
                  <a:pt x="197349" y="68299"/>
                </a:lnTo>
                <a:lnTo>
                  <a:pt x="150978" y="68299"/>
                </a:lnTo>
                <a:close/>
                <a:moveTo>
                  <a:pt x="95979" y="68299"/>
                </a:moveTo>
                <a:lnTo>
                  <a:pt x="82678" y="94900"/>
                </a:lnTo>
                <a:lnTo>
                  <a:pt x="142350" y="94900"/>
                </a:lnTo>
                <a:lnTo>
                  <a:pt x="142350" y="68299"/>
                </a:lnTo>
                <a:lnTo>
                  <a:pt x="95979" y="68299"/>
                </a:lnTo>
                <a:close/>
                <a:moveTo>
                  <a:pt x="41698" y="68299"/>
                </a:moveTo>
                <a:lnTo>
                  <a:pt x="15098" y="94900"/>
                </a:lnTo>
                <a:lnTo>
                  <a:pt x="72972" y="94900"/>
                </a:lnTo>
                <a:lnTo>
                  <a:pt x="85913" y="68299"/>
                </a:lnTo>
                <a:lnTo>
                  <a:pt x="41698" y="68299"/>
                </a:lnTo>
                <a:close/>
                <a:moveTo>
                  <a:pt x="220541" y="31627"/>
                </a:moveTo>
                <a:cubicBezTo>
                  <a:pt x="222006" y="30162"/>
                  <a:pt x="225303" y="30162"/>
                  <a:pt x="226768" y="31627"/>
                </a:cubicBezTo>
                <a:cubicBezTo>
                  <a:pt x="227501" y="32360"/>
                  <a:pt x="228234" y="33825"/>
                  <a:pt x="228234" y="34924"/>
                </a:cubicBezTo>
                <a:cubicBezTo>
                  <a:pt x="228234" y="36024"/>
                  <a:pt x="227501" y="37123"/>
                  <a:pt x="226768" y="37855"/>
                </a:cubicBezTo>
                <a:cubicBezTo>
                  <a:pt x="226036" y="38954"/>
                  <a:pt x="224570" y="39321"/>
                  <a:pt x="223471" y="39321"/>
                </a:cubicBezTo>
                <a:cubicBezTo>
                  <a:pt x="222372" y="39321"/>
                  <a:pt x="221273" y="38954"/>
                  <a:pt x="220541" y="37855"/>
                </a:cubicBezTo>
                <a:cubicBezTo>
                  <a:pt x="219441" y="37123"/>
                  <a:pt x="219075" y="36024"/>
                  <a:pt x="219075" y="34924"/>
                </a:cubicBezTo>
                <a:cubicBezTo>
                  <a:pt x="219075" y="33825"/>
                  <a:pt x="219441" y="32726"/>
                  <a:pt x="220541" y="31627"/>
                </a:cubicBezTo>
                <a:close/>
                <a:moveTo>
                  <a:pt x="166566" y="31627"/>
                </a:moveTo>
                <a:cubicBezTo>
                  <a:pt x="168397" y="30162"/>
                  <a:pt x="171328" y="30162"/>
                  <a:pt x="173160" y="31627"/>
                </a:cubicBezTo>
                <a:cubicBezTo>
                  <a:pt x="173892" y="32360"/>
                  <a:pt x="174259" y="33825"/>
                  <a:pt x="174259" y="34558"/>
                </a:cubicBezTo>
                <a:cubicBezTo>
                  <a:pt x="174259" y="36024"/>
                  <a:pt x="173892" y="37123"/>
                  <a:pt x="173160" y="37855"/>
                </a:cubicBezTo>
                <a:cubicBezTo>
                  <a:pt x="172061" y="38954"/>
                  <a:pt x="170962" y="39321"/>
                  <a:pt x="169863" y="39321"/>
                </a:cubicBezTo>
                <a:cubicBezTo>
                  <a:pt x="168764" y="39321"/>
                  <a:pt x="167298" y="38954"/>
                  <a:pt x="166566" y="37855"/>
                </a:cubicBezTo>
                <a:cubicBezTo>
                  <a:pt x="165833" y="37123"/>
                  <a:pt x="165100" y="36024"/>
                  <a:pt x="165100" y="34558"/>
                </a:cubicBezTo>
                <a:cubicBezTo>
                  <a:pt x="165100" y="33825"/>
                  <a:pt x="165833" y="32360"/>
                  <a:pt x="166566" y="31627"/>
                </a:cubicBezTo>
                <a:close/>
                <a:moveTo>
                  <a:pt x="196659" y="30162"/>
                </a:moveTo>
                <a:cubicBezTo>
                  <a:pt x="199326" y="30162"/>
                  <a:pt x="201231" y="32360"/>
                  <a:pt x="201231" y="34924"/>
                </a:cubicBezTo>
                <a:cubicBezTo>
                  <a:pt x="201231" y="37489"/>
                  <a:pt x="199326" y="39321"/>
                  <a:pt x="196659" y="39321"/>
                </a:cubicBezTo>
                <a:cubicBezTo>
                  <a:pt x="193992" y="39321"/>
                  <a:pt x="192087" y="37489"/>
                  <a:pt x="192087" y="34924"/>
                </a:cubicBezTo>
                <a:cubicBezTo>
                  <a:pt x="192087" y="32360"/>
                  <a:pt x="193992" y="30162"/>
                  <a:pt x="196659" y="30162"/>
                </a:cubicBezTo>
                <a:close/>
                <a:moveTo>
                  <a:pt x="44574" y="8627"/>
                </a:moveTo>
                <a:lnTo>
                  <a:pt x="44574" y="59313"/>
                </a:lnTo>
                <a:lnTo>
                  <a:pt x="248753" y="59313"/>
                </a:lnTo>
                <a:lnTo>
                  <a:pt x="248753" y="8627"/>
                </a:lnTo>
                <a:lnTo>
                  <a:pt x="44574" y="8627"/>
                </a:lnTo>
                <a:close/>
                <a:moveTo>
                  <a:pt x="40261" y="0"/>
                </a:moveTo>
                <a:lnTo>
                  <a:pt x="253426" y="0"/>
                </a:lnTo>
                <a:cubicBezTo>
                  <a:pt x="255943" y="0"/>
                  <a:pt x="257740" y="1797"/>
                  <a:pt x="257740" y="4314"/>
                </a:cubicBezTo>
                <a:lnTo>
                  <a:pt x="257740" y="61829"/>
                </a:lnTo>
                <a:lnTo>
                  <a:pt x="291890" y="95978"/>
                </a:lnTo>
                <a:cubicBezTo>
                  <a:pt x="292609" y="96697"/>
                  <a:pt x="293328" y="98135"/>
                  <a:pt x="293328" y="99214"/>
                </a:cubicBezTo>
                <a:lnTo>
                  <a:pt x="293328" y="104965"/>
                </a:lnTo>
                <a:cubicBezTo>
                  <a:pt x="293328" y="120782"/>
                  <a:pt x="280746" y="133004"/>
                  <a:pt x="265289" y="133004"/>
                </a:cubicBezTo>
                <a:lnTo>
                  <a:pt x="257740" y="133004"/>
                </a:lnTo>
                <a:lnTo>
                  <a:pt x="257740" y="288654"/>
                </a:lnTo>
                <a:cubicBezTo>
                  <a:pt x="257740" y="291530"/>
                  <a:pt x="255943" y="293328"/>
                  <a:pt x="253426" y="293328"/>
                </a:cubicBezTo>
                <a:lnTo>
                  <a:pt x="212087" y="293328"/>
                </a:lnTo>
                <a:cubicBezTo>
                  <a:pt x="209212" y="293328"/>
                  <a:pt x="207414" y="291530"/>
                  <a:pt x="207414" y="288654"/>
                </a:cubicBezTo>
                <a:cubicBezTo>
                  <a:pt x="207414" y="286498"/>
                  <a:pt x="209212" y="284341"/>
                  <a:pt x="212087" y="284341"/>
                </a:cubicBezTo>
                <a:lnTo>
                  <a:pt x="248753" y="284341"/>
                </a:lnTo>
                <a:lnTo>
                  <a:pt x="248753" y="133004"/>
                </a:lnTo>
                <a:lnTo>
                  <a:pt x="241564" y="133004"/>
                </a:lnTo>
                <a:cubicBezTo>
                  <a:pt x="231499" y="133004"/>
                  <a:pt x="222872" y="127971"/>
                  <a:pt x="217839" y="120063"/>
                </a:cubicBezTo>
                <a:cubicBezTo>
                  <a:pt x="212806" y="127971"/>
                  <a:pt x="204179" y="133004"/>
                  <a:pt x="194114" y="133004"/>
                </a:cubicBezTo>
                <a:lnTo>
                  <a:pt x="170389" y="133004"/>
                </a:lnTo>
                <a:cubicBezTo>
                  <a:pt x="160324" y="133004"/>
                  <a:pt x="151696" y="127971"/>
                  <a:pt x="146664" y="120063"/>
                </a:cubicBezTo>
                <a:cubicBezTo>
                  <a:pt x="141631" y="127971"/>
                  <a:pt x="133004" y="133004"/>
                  <a:pt x="122939" y="133004"/>
                </a:cubicBezTo>
                <a:lnTo>
                  <a:pt x="99214" y="133004"/>
                </a:lnTo>
                <a:cubicBezTo>
                  <a:pt x="89148" y="133004"/>
                  <a:pt x="80521" y="127971"/>
                  <a:pt x="75489" y="120063"/>
                </a:cubicBezTo>
                <a:cubicBezTo>
                  <a:pt x="70456" y="127971"/>
                  <a:pt x="61829" y="133004"/>
                  <a:pt x="51764" y="133004"/>
                </a:cubicBezTo>
                <a:lnTo>
                  <a:pt x="44574" y="133004"/>
                </a:lnTo>
                <a:lnTo>
                  <a:pt x="44574" y="284341"/>
                </a:lnTo>
                <a:lnTo>
                  <a:pt x="81600" y="284341"/>
                </a:lnTo>
                <a:cubicBezTo>
                  <a:pt x="84116" y="284341"/>
                  <a:pt x="85913" y="286498"/>
                  <a:pt x="85913" y="288654"/>
                </a:cubicBezTo>
                <a:cubicBezTo>
                  <a:pt x="85913" y="291530"/>
                  <a:pt x="84116" y="293328"/>
                  <a:pt x="81600" y="293328"/>
                </a:cubicBezTo>
                <a:lnTo>
                  <a:pt x="40261" y="293328"/>
                </a:lnTo>
                <a:cubicBezTo>
                  <a:pt x="37385" y="293328"/>
                  <a:pt x="35587" y="291530"/>
                  <a:pt x="35587" y="288654"/>
                </a:cubicBezTo>
                <a:lnTo>
                  <a:pt x="35587" y="133004"/>
                </a:lnTo>
                <a:lnTo>
                  <a:pt x="28398" y="133004"/>
                </a:lnTo>
                <a:cubicBezTo>
                  <a:pt x="12581" y="133004"/>
                  <a:pt x="0" y="120782"/>
                  <a:pt x="0" y="104965"/>
                </a:cubicBezTo>
                <a:lnTo>
                  <a:pt x="0" y="99214"/>
                </a:lnTo>
                <a:cubicBezTo>
                  <a:pt x="0" y="98135"/>
                  <a:pt x="359" y="96697"/>
                  <a:pt x="1078" y="95978"/>
                </a:cubicBezTo>
                <a:lnTo>
                  <a:pt x="35587" y="61829"/>
                </a:lnTo>
                <a:lnTo>
                  <a:pt x="35587" y="4314"/>
                </a:lnTo>
                <a:cubicBezTo>
                  <a:pt x="35587" y="1797"/>
                  <a:pt x="37385" y="0"/>
                  <a:pt x="40261" y="0"/>
                </a:cubicBezTo>
                <a:close/>
              </a:path>
            </a:pathLst>
          </a:custGeom>
          <a:solidFill>
            <a:schemeClr val="bg1"/>
          </a:solidFill>
          <a:ln>
            <a:noFill/>
          </a:ln>
        </p:spPr>
        <p:txBody>
          <a:bodyPr anchor="ctr"/>
          <a:lstStyle/>
          <a:p>
            <a:endParaRPr lang="en-US" sz="900"/>
          </a:p>
        </p:txBody>
      </p:sp>
      <p:sp>
        <p:nvSpPr>
          <p:cNvPr id="67" name="Freeform 937">
            <a:extLst>
              <a:ext uri="{FF2B5EF4-FFF2-40B4-BE49-F238E27FC236}">
                <a16:creationId xmlns:a16="http://schemas.microsoft.com/office/drawing/2014/main" xmlns="" id="{E938B9D4-E313-CC41-BBE3-9CF156399190}"/>
              </a:ext>
            </a:extLst>
          </p:cNvPr>
          <p:cNvSpPr>
            <a:spLocks noChangeAspect="1"/>
          </p:cNvSpPr>
          <p:nvPr/>
        </p:nvSpPr>
        <p:spPr bwMode="auto">
          <a:xfrm>
            <a:off x="8291782" y="5534237"/>
            <a:ext cx="337345" cy="337345"/>
          </a:xfrm>
          <a:custGeom>
            <a:avLst/>
            <a:gdLst>
              <a:gd name="T0" fmla="*/ 6115414 w 293328"/>
              <a:gd name="T1" fmla="*/ 9689725 h 293328"/>
              <a:gd name="T2" fmla="*/ 6115414 w 293328"/>
              <a:gd name="T3" fmla="*/ 10022509 h 293328"/>
              <a:gd name="T4" fmla="*/ 4441169 w 293328"/>
              <a:gd name="T5" fmla="*/ 9849457 h 293328"/>
              <a:gd name="T6" fmla="*/ 326110 w 293328"/>
              <a:gd name="T7" fmla="*/ 9377273 h 293328"/>
              <a:gd name="T8" fmla="*/ 821836 w 293328"/>
              <a:gd name="T9" fmla="*/ 10330664 h 293328"/>
              <a:gd name="T10" fmla="*/ 10331054 w 293328"/>
              <a:gd name="T11" fmla="*/ 9847428 h 293328"/>
              <a:gd name="T12" fmla="*/ 326110 w 293328"/>
              <a:gd name="T13" fmla="*/ 9377273 h 293328"/>
              <a:gd name="T14" fmla="*/ 430543 w 293328"/>
              <a:gd name="T15" fmla="*/ 9050770 h 293328"/>
              <a:gd name="T16" fmla="*/ 9522332 w 293328"/>
              <a:gd name="T17" fmla="*/ 7640234 h 293328"/>
              <a:gd name="T18" fmla="*/ 7371923 w 293328"/>
              <a:gd name="T19" fmla="*/ 2661536 h 293328"/>
              <a:gd name="T20" fmla="*/ 7593000 w 293328"/>
              <a:gd name="T21" fmla="*/ 2886222 h 293328"/>
              <a:gd name="T22" fmla="*/ 5330401 w 293328"/>
              <a:gd name="T23" fmla="*/ 5120035 h 293328"/>
              <a:gd name="T24" fmla="*/ 4147108 w 293328"/>
              <a:gd name="T25" fmla="*/ 3983288 h 293328"/>
              <a:gd name="T26" fmla="*/ 4381182 w 293328"/>
              <a:gd name="T27" fmla="*/ 3745356 h 293328"/>
              <a:gd name="T28" fmla="*/ 7371923 w 293328"/>
              <a:gd name="T29" fmla="*/ 2661536 h 293328"/>
              <a:gd name="T30" fmla="*/ 6711475 w 293328"/>
              <a:gd name="T31" fmla="*/ 1972231 h 293328"/>
              <a:gd name="T32" fmla="*/ 6515349 w 293328"/>
              <a:gd name="T33" fmla="*/ 2221611 h 293328"/>
              <a:gd name="T34" fmla="*/ 3325974 w 293328"/>
              <a:gd name="T35" fmla="*/ 3823196 h 293328"/>
              <a:gd name="T36" fmla="*/ 4110278 w 293328"/>
              <a:gd name="T37" fmla="*/ 5569121 h 293328"/>
              <a:gd name="T38" fmla="*/ 5312790 w 293328"/>
              <a:gd name="T39" fmla="*/ 5831697 h 293328"/>
              <a:gd name="T40" fmla="*/ 7456515 w 293328"/>
              <a:gd name="T41" fmla="*/ 4138196 h 293328"/>
              <a:gd name="T42" fmla="*/ 5312790 w 293328"/>
              <a:gd name="T43" fmla="*/ 6146705 h 293328"/>
              <a:gd name="T44" fmla="*/ 3273670 w 293328"/>
              <a:gd name="T45" fmla="*/ 6855589 h 293328"/>
              <a:gd name="T46" fmla="*/ 3103781 w 293328"/>
              <a:gd name="T47" fmla="*/ 6894996 h 293328"/>
              <a:gd name="T48" fmla="*/ 2999197 w 293328"/>
              <a:gd name="T49" fmla="*/ 3823196 h 293328"/>
              <a:gd name="T50" fmla="*/ 1669652 w 293328"/>
              <a:gd name="T51" fmla="*/ 326516 h 293328"/>
              <a:gd name="T52" fmla="*/ 1187017 w 293328"/>
              <a:gd name="T53" fmla="*/ 7326789 h 293328"/>
              <a:gd name="T54" fmla="*/ 9457110 w 293328"/>
              <a:gd name="T55" fmla="*/ 809663 h 293328"/>
              <a:gd name="T56" fmla="*/ 1669652 w 293328"/>
              <a:gd name="T57" fmla="*/ 326516 h 293328"/>
              <a:gd name="T58" fmla="*/ 8987492 w 293328"/>
              <a:gd name="T59" fmla="*/ 0 h 293328"/>
              <a:gd name="T60" fmla="*/ 9783232 w 293328"/>
              <a:gd name="T61" fmla="*/ 7444346 h 293328"/>
              <a:gd name="T62" fmla="*/ 10657173 w 293328"/>
              <a:gd name="T63" fmla="*/ 9207496 h 293328"/>
              <a:gd name="T64" fmla="*/ 9835375 w 293328"/>
              <a:gd name="T65" fmla="*/ 10657173 h 293328"/>
              <a:gd name="T66" fmla="*/ 0 w 293328"/>
              <a:gd name="T67" fmla="*/ 9847428 h 293328"/>
              <a:gd name="T68" fmla="*/ 26109 w 293328"/>
              <a:gd name="T69" fmla="*/ 9129172 h 293328"/>
              <a:gd name="T70" fmla="*/ 873969 w 293328"/>
              <a:gd name="T71" fmla="*/ 809663 h 29332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293328" h="293328">
                <a:moveTo>
                  <a:pt x="126591" y="266700"/>
                </a:moveTo>
                <a:lnTo>
                  <a:pt x="168320" y="266700"/>
                </a:lnTo>
                <a:cubicBezTo>
                  <a:pt x="170860" y="266700"/>
                  <a:pt x="172674" y="268898"/>
                  <a:pt x="172674" y="271096"/>
                </a:cubicBezTo>
                <a:cubicBezTo>
                  <a:pt x="172674" y="273661"/>
                  <a:pt x="170860" y="275859"/>
                  <a:pt x="168320" y="275859"/>
                </a:cubicBezTo>
                <a:lnTo>
                  <a:pt x="126591" y="275859"/>
                </a:lnTo>
                <a:cubicBezTo>
                  <a:pt x="124051" y="275859"/>
                  <a:pt x="122237" y="273661"/>
                  <a:pt x="122237" y="271096"/>
                </a:cubicBezTo>
                <a:cubicBezTo>
                  <a:pt x="122237" y="268898"/>
                  <a:pt x="124051" y="266700"/>
                  <a:pt x="126591" y="266700"/>
                </a:cubicBezTo>
                <a:close/>
                <a:moveTo>
                  <a:pt x="8976" y="258100"/>
                </a:moveTo>
                <a:lnTo>
                  <a:pt x="8976" y="271040"/>
                </a:lnTo>
                <a:cubicBezTo>
                  <a:pt x="8976" y="278589"/>
                  <a:pt x="15079" y="284341"/>
                  <a:pt x="22619" y="284341"/>
                </a:cubicBezTo>
                <a:lnTo>
                  <a:pt x="270709" y="284341"/>
                </a:lnTo>
                <a:cubicBezTo>
                  <a:pt x="278249" y="284341"/>
                  <a:pt x="284352" y="278589"/>
                  <a:pt x="284352" y="271040"/>
                </a:cubicBezTo>
                <a:lnTo>
                  <a:pt x="284352" y="258100"/>
                </a:lnTo>
                <a:lnTo>
                  <a:pt x="8976" y="258100"/>
                </a:lnTo>
                <a:close/>
                <a:moveTo>
                  <a:pt x="31236" y="210290"/>
                </a:moveTo>
                <a:lnTo>
                  <a:pt x="11848" y="249113"/>
                </a:lnTo>
                <a:lnTo>
                  <a:pt x="281480" y="249113"/>
                </a:lnTo>
                <a:lnTo>
                  <a:pt x="262092" y="210290"/>
                </a:lnTo>
                <a:lnTo>
                  <a:pt x="31236" y="210290"/>
                </a:lnTo>
                <a:close/>
                <a:moveTo>
                  <a:pt x="202905" y="73256"/>
                </a:moveTo>
                <a:cubicBezTo>
                  <a:pt x="204337" y="71437"/>
                  <a:pt x="207200" y="71437"/>
                  <a:pt x="208990" y="73256"/>
                </a:cubicBezTo>
                <a:cubicBezTo>
                  <a:pt x="210779" y="75075"/>
                  <a:pt x="210779" y="77986"/>
                  <a:pt x="208990" y="79441"/>
                </a:cubicBezTo>
                <a:lnTo>
                  <a:pt x="149935" y="139468"/>
                </a:lnTo>
                <a:cubicBezTo>
                  <a:pt x="149219" y="140559"/>
                  <a:pt x="147787" y="140923"/>
                  <a:pt x="146713" y="140923"/>
                </a:cubicBezTo>
                <a:cubicBezTo>
                  <a:pt x="145998" y="140923"/>
                  <a:pt x="144566" y="140559"/>
                  <a:pt x="143850" y="139468"/>
                </a:cubicBezTo>
                <a:lnTo>
                  <a:pt x="114144" y="109636"/>
                </a:lnTo>
                <a:cubicBezTo>
                  <a:pt x="112712" y="108181"/>
                  <a:pt x="112712" y="104907"/>
                  <a:pt x="114144" y="103088"/>
                </a:cubicBezTo>
                <a:cubicBezTo>
                  <a:pt x="115933" y="101633"/>
                  <a:pt x="118797" y="101633"/>
                  <a:pt x="120586" y="103088"/>
                </a:cubicBezTo>
                <a:lnTo>
                  <a:pt x="146713" y="130009"/>
                </a:lnTo>
                <a:lnTo>
                  <a:pt x="202905" y="73256"/>
                </a:lnTo>
                <a:close/>
                <a:moveTo>
                  <a:pt x="146230" y="41275"/>
                </a:moveTo>
                <a:cubicBezTo>
                  <a:pt x="160261" y="41275"/>
                  <a:pt x="173573" y="45611"/>
                  <a:pt x="184726" y="54283"/>
                </a:cubicBezTo>
                <a:cubicBezTo>
                  <a:pt x="186884" y="55728"/>
                  <a:pt x="187244" y="58618"/>
                  <a:pt x="185805" y="60425"/>
                </a:cubicBezTo>
                <a:cubicBezTo>
                  <a:pt x="184366" y="62232"/>
                  <a:pt x="181488" y="62593"/>
                  <a:pt x="179329" y="61148"/>
                </a:cubicBezTo>
                <a:cubicBezTo>
                  <a:pt x="169975" y="53921"/>
                  <a:pt x="158462" y="50308"/>
                  <a:pt x="146230" y="50308"/>
                </a:cubicBezTo>
                <a:cubicBezTo>
                  <a:pt x="116369" y="50308"/>
                  <a:pt x="91544" y="74878"/>
                  <a:pt x="91544" y="105229"/>
                </a:cubicBezTo>
                <a:lnTo>
                  <a:pt x="91544" y="174963"/>
                </a:lnTo>
                <a:lnTo>
                  <a:pt x="113131" y="153284"/>
                </a:lnTo>
                <a:cubicBezTo>
                  <a:pt x="114570" y="151839"/>
                  <a:pt x="116729" y="151839"/>
                  <a:pt x="118527" y="152562"/>
                </a:cubicBezTo>
                <a:cubicBezTo>
                  <a:pt x="127162" y="157620"/>
                  <a:pt x="136516" y="160511"/>
                  <a:pt x="146230" y="160511"/>
                </a:cubicBezTo>
                <a:cubicBezTo>
                  <a:pt x="172134" y="160511"/>
                  <a:pt x="194440" y="142083"/>
                  <a:pt x="199836" y="117152"/>
                </a:cubicBezTo>
                <a:cubicBezTo>
                  <a:pt x="200556" y="114984"/>
                  <a:pt x="202714" y="113178"/>
                  <a:pt x="205233" y="113900"/>
                </a:cubicBezTo>
                <a:cubicBezTo>
                  <a:pt x="207751" y="114262"/>
                  <a:pt x="209190" y="116791"/>
                  <a:pt x="208471" y="119320"/>
                </a:cubicBezTo>
                <a:cubicBezTo>
                  <a:pt x="201995" y="148226"/>
                  <a:pt x="176091" y="169182"/>
                  <a:pt x="146230" y="169182"/>
                </a:cubicBezTo>
                <a:cubicBezTo>
                  <a:pt x="136156" y="169182"/>
                  <a:pt x="125723" y="166653"/>
                  <a:pt x="117088" y="161956"/>
                </a:cubicBezTo>
                <a:lnTo>
                  <a:pt x="90105" y="188693"/>
                </a:lnTo>
                <a:cubicBezTo>
                  <a:pt x="89386" y="189777"/>
                  <a:pt x="88306" y="190139"/>
                  <a:pt x="87227" y="190139"/>
                </a:cubicBezTo>
                <a:cubicBezTo>
                  <a:pt x="86508" y="190139"/>
                  <a:pt x="85788" y="190139"/>
                  <a:pt x="85428" y="189777"/>
                </a:cubicBezTo>
                <a:cubicBezTo>
                  <a:pt x="83629" y="189055"/>
                  <a:pt x="82550" y="187610"/>
                  <a:pt x="82550" y="185803"/>
                </a:cubicBezTo>
                <a:lnTo>
                  <a:pt x="82550" y="105229"/>
                </a:lnTo>
                <a:cubicBezTo>
                  <a:pt x="82550" y="69819"/>
                  <a:pt x="111332" y="41275"/>
                  <a:pt x="146230" y="41275"/>
                </a:cubicBezTo>
                <a:close/>
                <a:moveTo>
                  <a:pt x="45956" y="8987"/>
                </a:moveTo>
                <a:cubicBezTo>
                  <a:pt x="38775" y="8987"/>
                  <a:pt x="32672" y="14738"/>
                  <a:pt x="32672" y="22287"/>
                </a:cubicBezTo>
                <a:lnTo>
                  <a:pt x="32672" y="201663"/>
                </a:lnTo>
                <a:lnTo>
                  <a:pt x="260297" y="201663"/>
                </a:lnTo>
                <a:lnTo>
                  <a:pt x="260297" y="22287"/>
                </a:lnTo>
                <a:cubicBezTo>
                  <a:pt x="260297" y="14738"/>
                  <a:pt x="254553" y="8987"/>
                  <a:pt x="247372" y="8987"/>
                </a:cubicBezTo>
                <a:lnTo>
                  <a:pt x="45956" y="8987"/>
                </a:lnTo>
                <a:close/>
                <a:moveTo>
                  <a:pt x="45956" y="0"/>
                </a:moveTo>
                <a:lnTo>
                  <a:pt x="247372" y="0"/>
                </a:lnTo>
                <a:cubicBezTo>
                  <a:pt x="259579" y="0"/>
                  <a:pt x="269273" y="10065"/>
                  <a:pt x="269273" y="22287"/>
                </a:cubicBezTo>
                <a:lnTo>
                  <a:pt x="269273" y="204898"/>
                </a:lnTo>
                <a:lnTo>
                  <a:pt x="292610" y="251270"/>
                </a:lnTo>
                <a:cubicBezTo>
                  <a:pt x="292969" y="251989"/>
                  <a:pt x="293328" y="252707"/>
                  <a:pt x="293328" y="253426"/>
                </a:cubicBezTo>
                <a:lnTo>
                  <a:pt x="293328" y="271040"/>
                </a:lnTo>
                <a:cubicBezTo>
                  <a:pt x="293328" y="283622"/>
                  <a:pt x="282916" y="293328"/>
                  <a:pt x="270709" y="293328"/>
                </a:cubicBezTo>
                <a:lnTo>
                  <a:pt x="22619" y="293328"/>
                </a:lnTo>
                <a:cubicBezTo>
                  <a:pt x="10053" y="293328"/>
                  <a:pt x="0" y="283622"/>
                  <a:pt x="0" y="271040"/>
                </a:cubicBezTo>
                <a:lnTo>
                  <a:pt x="0" y="253426"/>
                </a:lnTo>
                <a:cubicBezTo>
                  <a:pt x="0" y="252707"/>
                  <a:pt x="359" y="251989"/>
                  <a:pt x="718" y="251270"/>
                </a:cubicBezTo>
                <a:lnTo>
                  <a:pt x="24055" y="204898"/>
                </a:lnTo>
                <a:lnTo>
                  <a:pt x="24055" y="22287"/>
                </a:lnTo>
                <a:cubicBezTo>
                  <a:pt x="24055" y="10065"/>
                  <a:pt x="33749" y="0"/>
                  <a:pt x="45956" y="0"/>
                </a:cubicBezTo>
                <a:close/>
              </a:path>
            </a:pathLst>
          </a:custGeom>
          <a:solidFill>
            <a:schemeClr val="bg1"/>
          </a:solidFill>
          <a:ln>
            <a:noFill/>
          </a:ln>
        </p:spPr>
        <p:txBody>
          <a:bodyPr anchor="ctr"/>
          <a:lstStyle/>
          <a:p>
            <a:endParaRPr lang="en-US" sz="900"/>
          </a:p>
        </p:txBody>
      </p:sp>
      <p:sp>
        <p:nvSpPr>
          <p:cNvPr id="68" name="Freeform 35">
            <a:extLst>
              <a:ext uri="{FF2B5EF4-FFF2-40B4-BE49-F238E27FC236}">
                <a16:creationId xmlns:a16="http://schemas.microsoft.com/office/drawing/2014/main" xmlns="" id="{E38FD1CD-70F2-8F41-874A-DD0767A01757}"/>
              </a:ext>
            </a:extLst>
          </p:cNvPr>
          <p:cNvSpPr>
            <a:spLocks noChangeAspect="1"/>
          </p:cNvSpPr>
          <p:nvPr/>
        </p:nvSpPr>
        <p:spPr bwMode="auto">
          <a:xfrm>
            <a:off x="8291782" y="3733488"/>
            <a:ext cx="337345" cy="336342"/>
          </a:xfrm>
          <a:custGeom>
            <a:avLst/>
            <a:gdLst>
              <a:gd name="T0" fmla="*/ 2147483646 w 818"/>
              <a:gd name="T1" fmla="*/ 2147483646 h 817"/>
              <a:gd name="T2" fmla="*/ 2147483646 w 818"/>
              <a:gd name="T3" fmla="*/ 2147483646 h 817"/>
              <a:gd name="T4" fmla="*/ 2147483646 w 818"/>
              <a:gd name="T5" fmla="*/ 2147483646 h 817"/>
              <a:gd name="T6" fmla="*/ 2147483646 w 818"/>
              <a:gd name="T7" fmla="*/ 2147483646 h 817"/>
              <a:gd name="T8" fmla="*/ 2147483646 w 818"/>
              <a:gd name="T9" fmla="*/ 2147483646 h 817"/>
              <a:gd name="T10" fmla="*/ 2147483646 w 818"/>
              <a:gd name="T11" fmla="*/ 2147483646 h 817"/>
              <a:gd name="T12" fmla="*/ 2147483646 w 818"/>
              <a:gd name="T13" fmla="*/ 2147483646 h 817"/>
              <a:gd name="T14" fmla="*/ 2147483646 w 818"/>
              <a:gd name="T15" fmla="*/ 2147483646 h 817"/>
              <a:gd name="T16" fmla="*/ 2147483646 w 818"/>
              <a:gd name="T17" fmla="*/ 2147483646 h 817"/>
              <a:gd name="T18" fmla="*/ 2147483646 w 818"/>
              <a:gd name="T19" fmla="*/ 2147483646 h 817"/>
              <a:gd name="T20" fmla="*/ 2147483646 w 818"/>
              <a:gd name="T21" fmla="*/ 2147483646 h 817"/>
              <a:gd name="T22" fmla="*/ 2147483646 w 818"/>
              <a:gd name="T23" fmla="*/ 2147483646 h 817"/>
              <a:gd name="T24" fmla="*/ 2147483646 w 818"/>
              <a:gd name="T25" fmla="*/ 2147483646 h 817"/>
              <a:gd name="T26" fmla="*/ 2147483646 w 818"/>
              <a:gd name="T27" fmla="*/ 2147483646 h 817"/>
              <a:gd name="T28" fmla="*/ 2147483646 w 818"/>
              <a:gd name="T29" fmla="*/ 2147483646 h 817"/>
              <a:gd name="T30" fmla="*/ 2147483646 w 818"/>
              <a:gd name="T31" fmla="*/ 2147483646 h 817"/>
              <a:gd name="T32" fmla="*/ 2147483646 w 818"/>
              <a:gd name="T33" fmla="*/ 2147483646 h 817"/>
              <a:gd name="T34" fmla="*/ 2147483646 w 818"/>
              <a:gd name="T35" fmla="*/ 2147483646 h 817"/>
              <a:gd name="T36" fmla="*/ 2147483646 w 818"/>
              <a:gd name="T37" fmla="*/ 2147483646 h 817"/>
              <a:gd name="T38" fmla="*/ 2147483646 w 818"/>
              <a:gd name="T39" fmla="*/ 2147483646 h 817"/>
              <a:gd name="T40" fmla="*/ 2147483646 w 818"/>
              <a:gd name="T41" fmla="*/ 2147483646 h 817"/>
              <a:gd name="T42" fmla="*/ 2147483646 w 818"/>
              <a:gd name="T43" fmla="*/ 2147483646 h 817"/>
              <a:gd name="T44" fmla="*/ 2147483646 w 818"/>
              <a:gd name="T45" fmla="*/ 2147483646 h 817"/>
              <a:gd name="T46" fmla="*/ 2147483646 w 818"/>
              <a:gd name="T47" fmla="*/ 2147483646 h 817"/>
              <a:gd name="T48" fmla="*/ 2147483646 w 818"/>
              <a:gd name="T49" fmla="*/ 2147483646 h 817"/>
              <a:gd name="T50" fmla="*/ 2147483646 w 818"/>
              <a:gd name="T51" fmla="*/ 2147483646 h 817"/>
              <a:gd name="T52" fmla="*/ 2147483646 w 818"/>
              <a:gd name="T53" fmla="*/ 2147483646 h 817"/>
              <a:gd name="T54" fmla="*/ 2147483646 w 818"/>
              <a:gd name="T55" fmla="*/ 2147483646 h 817"/>
              <a:gd name="T56" fmla="*/ 2147483646 w 818"/>
              <a:gd name="T57" fmla="*/ 2147483646 h 817"/>
              <a:gd name="T58" fmla="*/ 2147483646 w 818"/>
              <a:gd name="T59" fmla="*/ 2147483646 h 817"/>
              <a:gd name="T60" fmla="*/ 2147483646 w 818"/>
              <a:gd name="T61" fmla="*/ 2147483646 h 817"/>
              <a:gd name="T62" fmla="*/ 2147483646 w 818"/>
              <a:gd name="T63" fmla="*/ 2147483646 h 817"/>
              <a:gd name="T64" fmla="*/ 2147483646 w 818"/>
              <a:gd name="T65" fmla="*/ 2147483646 h 817"/>
              <a:gd name="T66" fmla="*/ 2147483646 w 818"/>
              <a:gd name="T67" fmla="*/ 2147483646 h 817"/>
              <a:gd name="T68" fmla="*/ 2147483646 w 818"/>
              <a:gd name="T69" fmla="*/ 2147483646 h 817"/>
              <a:gd name="T70" fmla="*/ 2147483646 w 818"/>
              <a:gd name="T71" fmla="*/ 2147483646 h 817"/>
              <a:gd name="T72" fmla="*/ 2147483646 w 818"/>
              <a:gd name="T73" fmla="*/ 2147483646 h 817"/>
              <a:gd name="T74" fmla="*/ 2147483646 w 818"/>
              <a:gd name="T75" fmla="*/ 2147483646 h 817"/>
              <a:gd name="T76" fmla="*/ 2147483646 w 818"/>
              <a:gd name="T77" fmla="*/ 2147483646 h 817"/>
              <a:gd name="T78" fmla="*/ 2147483646 w 818"/>
              <a:gd name="T79" fmla="*/ 2147483646 h 817"/>
              <a:gd name="T80" fmla="*/ 2147483646 w 818"/>
              <a:gd name="T81" fmla="*/ 2147483646 h 817"/>
              <a:gd name="T82" fmla="*/ 2147483646 w 818"/>
              <a:gd name="T83" fmla="*/ 0 h 817"/>
              <a:gd name="T84" fmla="*/ 2147483646 w 818"/>
              <a:gd name="T85" fmla="*/ 0 h 817"/>
              <a:gd name="T86" fmla="*/ 0 w 818"/>
              <a:gd name="T87" fmla="*/ 2147483646 h 817"/>
              <a:gd name="T88" fmla="*/ 2147483646 w 818"/>
              <a:gd name="T89" fmla="*/ 2147483646 h 817"/>
              <a:gd name="T90" fmla="*/ 2147483646 w 818"/>
              <a:gd name="T91" fmla="*/ 2147483646 h 817"/>
              <a:gd name="T92" fmla="*/ 2147483646 w 818"/>
              <a:gd name="T93" fmla="*/ 2147483646 h 817"/>
              <a:gd name="T94" fmla="*/ 2147483646 w 818"/>
              <a:gd name="T95" fmla="*/ 2147483646 h 817"/>
              <a:gd name="T96" fmla="*/ 2147483646 w 818"/>
              <a:gd name="T97" fmla="*/ 2147483646 h 817"/>
              <a:gd name="T98" fmla="*/ 2147483646 w 818"/>
              <a:gd name="T99" fmla="*/ 2147483646 h 817"/>
              <a:gd name="T100" fmla="*/ 2147483646 w 818"/>
              <a:gd name="T101" fmla="*/ 2147483646 h 817"/>
              <a:gd name="T102" fmla="*/ 2147483646 w 818"/>
              <a:gd name="T103" fmla="*/ 2147483646 h 817"/>
              <a:gd name="T104" fmla="*/ 2147483646 w 818"/>
              <a:gd name="T105" fmla="*/ 2147483646 h 817"/>
              <a:gd name="T106" fmla="*/ 2147483646 w 818"/>
              <a:gd name="T107" fmla="*/ 2147483646 h 817"/>
              <a:gd name="T108" fmla="*/ 2147483646 w 818"/>
              <a:gd name="T109" fmla="*/ 0 h 81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818" h="817">
                <a:moveTo>
                  <a:pt x="588" y="572"/>
                </a:moveTo>
                <a:lnTo>
                  <a:pt x="527" y="395"/>
                </a:lnTo>
                <a:lnTo>
                  <a:pt x="704" y="456"/>
                </a:lnTo>
                <a:lnTo>
                  <a:pt x="628" y="489"/>
                </a:lnTo>
                <a:cubicBezTo>
                  <a:pt x="625" y="491"/>
                  <a:pt x="623" y="493"/>
                  <a:pt x="622" y="496"/>
                </a:cubicBezTo>
                <a:lnTo>
                  <a:pt x="588" y="572"/>
                </a:lnTo>
                <a:close/>
                <a:moveTo>
                  <a:pt x="792" y="593"/>
                </a:moveTo>
                <a:lnTo>
                  <a:pt x="606" y="593"/>
                </a:lnTo>
                <a:lnTo>
                  <a:pt x="643" y="510"/>
                </a:lnTo>
                <a:lnTo>
                  <a:pt x="743" y="465"/>
                </a:lnTo>
                <a:cubicBezTo>
                  <a:pt x="748" y="464"/>
                  <a:pt x="751" y="459"/>
                  <a:pt x="750" y="454"/>
                </a:cubicBezTo>
                <a:cubicBezTo>
                  <a:pt x="750" y="449"/>
                  <a:pt x="747" y="444"/>
                  <a:pt x="742" y="442"/>
                </a:cubicBezTo>
                <a:lnTo>
                  <a:pt x="586" y="389"/>
                </a:lnTo>
                <a:lnTo>
                  <a:pt x="586" y="316"/>
                </a:lnTo>
                <a:cubicBezTo>
                  <a:pt x="586" y="310"/>
                  <a:pt x="580" y="304"/>
                  <a:pt x="573" y="304"/>
                </a:cubicBezTo>
                <a:cubicBezTo>
                  <a:pt x="567" y="304"/>
                  <a:pt x="561" y="310"/>
                  <a:pt x="561" y="316"/>
                </a:cubicBezTo>
                <a:lnTo>
                  <a:pt x="561" y="380"/>
                </a:lnTo>
                <a:lnTo>
                  <a:pt x="511" y="363"/>
                </a:lnTo>
                <a:cubicBezTo>
                  <a:pt x="507" y="362"/>
                  <a:pt x="502" y="363"/>
                  <a:pt x="498" y="367"/>
                </a:cubicBezTo>
                <a:cubicBezTo>
                  <a:pt x="495" y="369"/>
                  <a:pt x="494" y="375"/>
                  <a:pt x="495" y="379"/>
                </a:cubicBezTo>
                <a:lnTo>
                  <a:pt x="524" y="462"/>
                </a:lnTo>
                <a:lnTo>
                  <a:pt x="256" y="462"/>
                </a:lnTo>
                <a:lnTo>
                  <a:pt x="256" y="157"/>
                </a:lnTo>
                <a:lnTo>
                  <a:pt x="561" y="157"/>
                </a:lnTo>
                <a:lnTo>
                  <a:pt x="561" y="220"/>
                </a:lnTo>
                <a:cubicBezTo>
                  <a:pt x="540" y="240"/>
                  <a:pt x="435" y="346"/>
                  <a:pt x="404" y="377"/>
                </a:cubicBezTo>
                <a:lnTo>
                  <a:pt x="327" y="300"/>
                </a:lnTo>
                <a:cubicBezTo>
                  <a:pt x="322" y="296"/>
                  <a:pt x="314" y="296"/>
                  <a:pt x="309" y="300"/>
                </a:cubicBezTo>
                <a:cubicBezTo>
                  <a:pt x="305" y="305"/>
                  <a:pt x="305" y="313"/>
                  <a:pt x="309" y="318"/>
                </a:cubicBezTo>
                <a:lnTo>
                  <a:pt x="395" y="404"/>
                </a:lnTo>
                <a:cubicBezTo>
                  <a:pt x="400" y="408"/>
                  <a:pt x="408" y="408"/>
                  <a:pt x="413" y="404"/>
                </a:cubicBezTo>
                <a:cubicBezTo>
                  <a:pt x="586" y="230"/>
                  <a:pt x="586" y="230"/>
                  <a:pt x="586" y="224"/>
                </a:cubicBezTo>
                <a:lnTo>
                  <a:pt x="586" y="144"/>
                </a:lnTo>
                <a:cubicBezTo>
                  <a:pt x="586" y="138"/>
                  <a:pt x="580" y="132"/>
                  <a:pt x="573" y="132"/>
                </a:cubicBezTo>
                <a:lnTo>
                  <a:pt x="244" y="132"/>
                </a:lnTo>
                <a:cubicBezTo>
                  <a:pt x="237" y="132"/>
                  <a:pt x="231" y="138"/>
                  <a:pt x="231" y="144"/>
                </a:cubicBezTo>
                <a:lnTo>
                  <a:pt x="231" y="474"/>
                </a:lnTo>
                <a:cubicBezTo>
                  <a:pt x="231" y="480"/>
                  <a:pt x="237" y="487"/>
                  <a:pt x="244" y="487"/>
                </a:cubicBezTo>
                <a:lnTo>
                  <a:pt x="532" y="487"/>
                </a:lnTo>
                <a:lnTo>
                  <a:pt x="575" y="610"/>
                </a:lnTo>
                <a:cubicBezTo>
                  <a:pt x="576" y="615"/>
                  <a:pt x="581" y="618"/>
                  <a:pt x="586" y="618"/>
                </a:cubicBezTo>
                <a:lnTo>
                  <a:pt x="792" y="618"/>
                </a:lnTo>
                <a:lnTo>
                  <a:pt x="792" y="656"/>
                </a:lnTo>
                <a:cubicBezTo>
                  <a:pt x="792" y="676"/>
                  <a:pt x="775" y="692"/>
                  <a:pt x="754" y="692"/>
                </a:cubicBezTo>
                <a:lnTo>
                  <a:pt x="63" y="692"/>
                </a:lnTo>
                <a:cubicBezTo>
                  <a:pt x="42" y="692"/>
                  <a:pt x="25" y="676"/>
                  <a:pt x="25" y="656"/>
                </a:cubicBezTo>
                <a:lnTo>
                  <a:pt x="25" y="618"/>
                </a:lnTo>
                <a:lnTo>
                  <a:pt x="521" y="618"/>
                </a:lnTo>
                <a:cubicBezTo>
                  <a:pt x="527" y="618"/>
                  <a:pt x="533" y="613"/>
                  <a:pt x="533" y="606"/>
                </a:cubicBezTo>
                <a:cubicBezTo>
                  <a:pt x="533" y="599"/>
                  <a:pt x="527" y="593"/>
                  <a:pt x="521" y="593"/>
                </a:cubicBezTo>
                <a:lnTo>
                  <a:pt x="25" y="593"/>
                </a:lnTo>
                <a:lnTo>
                  <a:pt x="25" y="62"/>
                </a:lnTo>
                <a:cubicBezTo>
                  <a:pt x="25" y="41"/>
                  <a:pt x="42" y="25"/>
                  <a:pt x="63" y="25"/>
                </a:cubicBezTo>
                <a:lnTo>
                  <a:pt x="754" y="25"/>
                </a:lnTo>
                <a:cubicBezTo>
                  <a:pt x="775" y="25"/>
                  <a:pt x="792" y="41"/>
                  <a:pt x="792" y="62"/>
                </a:cubicBezTo>
                <a:lnTo>
                  <a:pt x="792" y="593"/>
                </a:lnTo>
                <a:close/>
                <a:moveTo>
                  <a:pt x="544" y="791"/>
                </a:moveTo>
                <a:lnTo>
                  <a:pt x="272" y="791"/>
                </a:lnTo>
                <a:lnTo>
                  <a:pt x="272" y="717"/>
                </a:lnTo>
                <a:lnTo>
                  <a:pt x="544" y="717"/>
                </a:lnTo>
                <a:lnTo>
                  <a:pt x="544" y="791"/>
                </a:lnTo>
                <a:close/>
                <a:moveTo>
                  <a:pt x="754" y="0"/>
                </a:moveTo>
                <a:lnTo>
                  <a:pt x="63" y="0"/>
                </a:lnTo>
                <a:cubicBezTo>
                  <a:pt x="28" y="0"/>
                  <a:pt x="0" y="28"/>
                  <a:pt x="0" y="62"/>
                </a:cubicBezTo>
                <a:lnTo>
                  <a:pt x="0" y="656"/>
                </a:lnTo>
                <a:cubicBezTo>
                  <a:pt x="0" y="690"/>
                  <a:pt x="28" y="717"/>
                  <a:pt x="63" y="717"/>
                </a:cubicBezTo>
                <a:lnTo>
                  <a:pt x="248" y="717"/>
                </a:lnTo>
                <a:lnTo>
                  <a:pt x="248" y="791"/>
                </a:lnTo>
                <a:lnTo>
                  <a:pt x="161" y="791"/>
                </a:lnTo>
                <a:cubicBezTo>
                  <a:pt x="154" y="791"/>
                  <a:pt x="149" y="797"/>
                  <a:pt x="149" y="804"/>
                </a:cubicBezTo>
                <a:cubicBezTo>
                  <a:pt x="149" y="811"/>
                  <a:pt x="154" y="816"/>
                  <a:pt x="161" y="816"/>
                </a:cubicBezTo>
                <a:lnTo>
                  <a:pt x="656" y="816"/>
                </a:lnTo>
                <a:cubicBezTo>
                  <a:pt x="663" y="816"/>
                  <a:pt x="668" y="811"/>
                  <a:pt x="668" y="804"/>
                </a:cubicBezTo>
                <a:cubicBezTo>
                  <a:pt x="668" y="797"/>
                  <a:pt x="663" y="791"/>
                  <a:pt x="656" y="791"/>
                </a:cubicBezTo>
                <a:lnTo>
                  <a:pt x="569" y="791"/>
                </a:lnTo>
                <a:lnTo>
                  <a:pt x="569" y="717"/>
                </a:lnTo>
                <a:lnTo>
                  <a:pt x="754" y="717"/>
                </a:lnTo>
                <a:cubicBezTo>
                  <a:pt x="788" y="717"/>
                  <a:pt x="817" y="690"/>
                  <a:pt x="817" y="656"/>
                </a:cubicBezTo>
                <a:lnTo>
                  <a:pt x="817" y="62"/>
                </a:lnTo>
                <a:cubicBezTo>
                  <a:pt x="817" y="28"/>
                  <a:pt x="788" y="0"/>
                  <a:pt x="754" y="0"/>
                </a:cubicBezTo>
                <a:close/>
              </a:path>
            </a:pathLst>
          </a:custGeom>
          <a:solidFill>
            <a:schemeClr val="bg1"/>
          </a:solidFill>
          <a:ln>
            <a:noFill/>
          </a:ln>
        </p:spPr>
        <p:txBody>
          <a:bodyPr wrap="none" anchor="ctr"/>
          <a:lstStyle/>
          <a:p>
            <a:endParaRPr lang="en-US" sz="900"/>
          </a:p>
        </p:txBody>
      </p:sp>
      <p:sp>
        <p:nvSpPr>
          <p:cNvPr id="69" name="Freeform 938">
            <a:extLst>
              <a:ext uri="{FF2B5EF4-FFF2-40B4-BE49-F238E27FC236}">
                <a16:creationId xmlns:a16="http://schemas.microsoft.com/office/drawing/2014/main" xmlns="" id="{327275E1-D5B0-2A4C-BE89-D54D2A86E72A}"/>
              </a:ext>
            </a:extLst>
          </p:cNvPr>
          <p:cNvSpPr>
            <a:spLocks noChangeAspect="1"/>
          </p:cNvSpPr>
          <p:nvPr/>
        </p:nvSpPr>
        <p:spPr bwMode="auto">
          <a:xfrm>
            <a:off x="8291782" y="1738695"/>
            <a:ext cx="337345" cy="337345"/>
          </a:xfrm>
          <a:custGeom>
            <a:avLst/>
            <a:gdLst>
              <a:gd name="T0" fmla="*/ 3908867 w 293327"/>
              <a:gd name="T1" fmla="*/ 9106418 h 293328"/>
              <a:gd name="T2" fmla="*/ 4627651 w 293327"/>
              <a:gd name="T3" fmla="*/ 9106418 h 293328"/>
              <a:gd name="T4" fmla="*/ 4268257 w 293327"/>
              <a:gd name="T5" fmla="*/ 8420867 h 293328"/>
              <a:gd name="T6" fmla="*/ 4268257 w 293327"/>
              <a:gd name="T7" fmla="*/ 9791887 h 293328"/>
              <a:gd name="T8" fmla="*/ 4268257 w 293327"/>
              <a:gd name="T9" fmla="*/ 8420867 h 293328"/>
              <a:gd name="T10" fmla="*/ 2117656 w 293327"/>
              <a:gd name="T11" fmla="*/ 7311654 h 293328"/>
              <a:gd name="T12" fmla="*/ 2829577 w 293327"/>
              <a:gd name="T13" fmla="*/ 7311654 h 293328"/>
              <a:gd name="T14" fmla="*/ 4545752 w 293327"/>
              <a:gd name="T15" fmla="*/ 6800492 h 293328"/>
              <a:gd name="T16" fmla="*/ 4780006 w 293327"/>
              <a:gd name="T17" fmla="*/ 7035809 h 293328"/>
              <a:gd name="T18" fmla="*/ 2085617 w 293327"/>
              <a:gd name="T19" fmla="*/ 9676631 h 293328"/>
              <a:gd name="T20" fmla="*/ 1968489 w 293327"/>
              <a:gd name="T21" fmla="*/ 9402106 h 293328"/>
              <a:gd name="T22" fmla="*/ 2473597 w 293327"/>
              <a:gd name="T23" fmla="*/ 6632828 h 293328"/>
              <a:gd name="T24" fmla="*/ 2473597 w 293327"/>
              <a:gd name="T25" fmla="*/ 8003799 h 293328"/>
              <a:gd name="T26" fmla="*/ 2473597 w 293327"/>
              <a:gd name="T27" fmla="*/ 6632828 h 293328"/>
              <a:gd name="T28" fmla="*/ 339617 w 293327"/>
              <a:gd name="T29" fmla="*/ 10331239 h 293328"/>
              <a:gd name="T30" fmla="*/ 5826363 w 293327"/>
              <a:gd name="T31" fmla="*/ 5507530 h 293328"/>
              <a:gd name="T32" fmla="*/ 5277686 w 293327"/>
              <a:gd name="T33" fmla="*/ 5989807 h 293328"/>
              <a:gd name="T34" fmla="*/ 4951088 w 293327"/>
              <a:gd name="T35" fmla="*/ 5989807 h 293328"/>
              <a:gd name="T36" fmla="*/ 1828917 w 293327"/>
              <a:gd name="T37" fmla="*/ 5507530 h 293328"/>
              <a:gd name="T38" fmla="*/ 1672147 w 293327"/>
              <a:gd name="T39" fmla="*/ 6146314 h 293328"/>
              <a:gd name="T40" fmla="*/ 1515406 w 293327"/>
              <a:gd name="T41" fmla="*/ 5507530 h 293328"/>
              <a:gd name="T42" fmla="*/ 3383445 w 293327"/>
              <a:gd name="T43" fmla="*/ 3786598 h 293328"/>
              <a:gd name="T44" fmla="*/ 4951088 w 293327"/>
              <a:gd name="T45" fmla="*/ 5181596 h 293328"/>
              <a:gd name="T46" fmla="*/ 3383445 w 293327"/>
              <a:gd name="T47" fmla="*/ 3460617 h 293328"/>
              <a:gd name="T48" fmla="*/ 5970084 w 293327"/>
              <a:gd name="T49" fmla="*/ 5181596 h 293328"/>
              <a:gd name="T50" fmla="*/ 6780043 w 293327"/>
              <a:gd name="T51" fmla="*/ 10487700 h 293328"/>
              <a:gd name="T52" fmla="*/ 6623220 w 293327"/>
              <a:gd name="T53" fmla="*/ 10657173 h 293328"/>
              <a:gd name="T54" fmla="*/ 39158 w 293327"/>
              <a:gd name="T55" fmla="*/ 10605053 h 293328"/>
              <a:gd name="T56" fmla="*/ 653138 w 293327"/>
              <a:gd name="T57" fmla="*/ 5325002 h 293328"/>
              <a:gd name="T58" fmla="*/ 1515406 w 293327"/>
              <a:gd name="T59" fmla="*/ 5181596 h 293328"/>
              <a:gd name="T60" fmla="*/ 6823927 w 293327"/>
              <a:gd name="T61" fmla="*/ 326867 h 293328"/>
              <a:gd name="T62" fmla="*/ 5266850 w 293327"/>
              <a:gd name="T63" fmla="*/ 2157483 h 293328"/>
              <a:gd name="T64" fmla="*/ 8393994 w 293327"/>
              <a:gd name="T65" fmla="*/ 1895931 h 293328"/>
              <a:gd name="T66" fmla="*/ 6823927 w 293327"/>
              <a:gd name="T67" fmla="*/ 0 h 293328"/>
              <a:gd name="T68" fmla="*/ 8721089 w 293327"/>
              <a:gd name="T69" fmla="*/ 2157483 h 293328"/>
              <a:gd name="T70" fmla="*/ 9794012 w 293327"/>
              <a:gd name="T71" fmla="*/ 2301333 h 293328"/>
              <a:gd name="T72" fmla="*/ 10618320 w 293327"/>
              <a:gd name="T73" fmla="*/ 9322855 h 293328"/>
              <a:gd name="T74" fmla="*/ 7098646 w 293327"/>
              <a:gd name="T75" fmla="*/ 9388255 h 293328"/>
              <a:gd name="T76" fmla="*/ 7098646 w 293327"/>
              <a:gd name="T77" fmla="*/ 9061388 h 293328"/>
              <a:gd name="T78" fmla="*/ 10160357 w 293327"/>
              <a:gd name="T79" fmla="*/ 7871491 h 293328"/>
              <a:gd name="T80" fmla="*/ 6745385 w 293327"/>
              <a:gd name="T81" fmla="*/ 7701477 h 293328"/>
              <a:gd name="T82" fmla="*/ 10121102 w 293327"/>
              <a:gd name="T83" fmla="*/ 7544584 h 293328"/>
              <a:gd name="T84" fmla="*/ 8721089 w 293327"/>
              <a:gd name="T85" fmla="*/ 2484348 h 293328"/>
              <a:gd name="T86" fmla="*/ 8551042 w 293327"/>
              <a:gd name="T87" fmla="*/ 3347336 h 293328"/>
              <a:gd name="T88" fmla="*/ 8393994 w 293327"/>
              <a:gd name="T89" fmla="*/ 2484348 h 293328"/>
              <a:gd name="T90" fmla="*/ 5266850 w 293327"/>
              <a:gd name="T91" fmla="*/ 3177369 h 293328"/>
              <a:gd name="T92" fmla="*/ 4939746 w 293327"/>
              <a:gd name="T93" fmla="*/ 3177369 h 293328"/>
              <a:gd name="T94" fmla="*/ 4167856 w 293327"/>
              <a:gd name="T95" fmla="*/ 2484348 h 293328"/>
              <a:gd name="T96" fmla="*/ 3893078 w 293327"/>
              <a:gd name="T97" fmla="*/ 3347336 h 293328"/>
              <a:gd name="T98" fmla="*/ 3866909 w 293327"/>
              <a:gd name="T99" fmla="*/ 2301333 h 293328"/>
              <a:gd name="T100" fmla="*/ 4939746 w 293327"/>
              <a:gd name="T101" fmla="*/ 2157483 h 293328"/>
              <a:gd name="T102" fmla="*/ 6823927 w 293327"/>
              <a:gd name="T103" fmla="*/ 0 h 293328"/>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293327" h="293328">
                <a:moveTo>
                  <a:pt x="117475" y="240846"/>
                </a:moveTo>
                <a:cubicBezTo>
                  <a:pt x="111980" y="240846"/>
                  <a:pt x="107584" y="245201"/>
                  <a:pt x="107584" y="250644"/>
                </a:cubicBezTo>
                <a:cubicBezTo>
                  <a:pt x="107584" y="256086"/>
                  <a:pt x="111980" y="260441"/>
                  <a:pt x="117475" y="260441"/>
                </a:cubicBezTo>
                <a:cubicBezTo>
                  <a:pt x="122604" y="260441"/>
                  <a:pt x="127366" y="256086"/>
                  <a:pt x="127366" y="250644"/>
                </a:cubicBezTo>
                <a:cubicBezTo>
                  <a:pt x="127366" y="245201"/>
                  <a:pt x="122604" y="240846"/>
                  <a:pt x="117475" y="240846"/>
                </a:cubicBezTo>
                <a:close/>
                <a:moveTo>
                  <a:pt x="117475" y="231775"/>
                </a:moveTo>
                <a:cubicBezTo>
                  <a:pt x="127733" y="231775"/>
                  <a:pt x="136159" y="240121"/>
                  <a:pt x="136159" y="250644"/>
                </a:cubicBezTo>
                <a:cubicBezTo>
                  <a:pt x="136159" y="260804"/>
                  <a:pt x="127733" y="269512"/>
                  <a:pt x="117475" y="269512"/>
                </a:cubicBezTo>
                <a:cubicBezTo>
                  <a:pt x="106851" y="269512"/>
                  <a:pt x="98425" y="260804"/>
                  <a:pt x="98425" y="250644"/>
                </a:cubicBezTo>
                <a:cubicBezTo>
                  <a:pt x="98425" y="240121"/>
                  <a:pt x="106851" y="231775"/>
                  <a:pt x="117475" y="231775"/>
                </a:cubicBezTo>
                <a:close/>
                <a:moveTo>
                  <a:pt x="68080" y="191354"/>
                </a:moveTo>
                <a:cubicBezTo>
                  <a:pt x="62638" y="191354"/>
                  <a:pt x="58283" y="195751"/>
                  <a:pt x="58283" y="201246"/>
                </a:cubicBezTo>
                <a:cubicBezTo>
                  <a:pt x="58283" y="206741"/>
                  <a:pt x="62638" y="211503"/>
                  <a:pt x="68080" y="211503"/>
                </a:cubicBezTo>
                <a:cubicBezTo>
                  <a:pt x="73523" y="211503"/>
                  <a:pt x="77878" y="206741"/>
                  <a:pt x="77878" y="201246"/>
                </a:cubicBezTo>
                <a:cubicBezTo>
                  <a:pt x="77878" y="195751"/>
                  <a:pt x="73523" y="191354"/>
                  <a:pt x="68080" y="191354"/>
                </a:cubicBezTo>
                <a:close/>
                <a:moveTo>
                  <a:pt x="125111" y="187176"/>
                </a:moveTo>
                <a:cubicBezTo>
                  <a:pt x="126902" y="185737"/>
                  <a:pt x="129409" y="185737"/>
                  <a:pt x="131559" y="187176"/>
                </a:cubicBezTo>
                <a:cubicBezTo>
                  <a:pt x="132992" y="188976"/>
                  <a:pt x="132992" y="191854"/>
                  <a:pt x="131559" y="193653"/>
                </a:cubicBezTo>
                <a:lnTo>
                  <a:pt x="60626" y="264901"/>
                </a:lnTo>
                <a:cubicBezTo>
                  <a:pt x="59552" y="265980"/>
                  <a:pt x="58477" y="266340"/>
                  <a:pt x="57402" y="266340"/>
                </a:cubicBezTo>
                <a:cubicBezTo>
                  <a:pt x="56328" y="266340"/>
                  <a:pt x="54895" y="265980"/>
                  <a:pt x="54178" y="264901"/>
                </a:cubicBezTo>
                <a:cubicBezTo>
                  <a:pt x="52387" y="263102"/>
                  <a:pt x="52387" y="260223"/>
                  <a:pt x="54178" y="258784"/>
                </a:cubicBezTo>
                <a:lnTo>
                  <a:pt x="125111" y="187176"/>
                </a:lnTo>
                <a:close/>
                <a:moveTo>
                  <a:pt x="68080" y="182562"/>
                </a:moveTo>
                <a:cubicBezTo>
                  <a:pt x="78240" y="182562"/>
                  <a:pt x="86949" y="190988"/>
                  <a:pt x="86949" y="201246"/>
                </a:cubicBezTo>
                <a:cubicBezTo>
                  <a:pt x="86949" y="211870"/>
                  <a:pt x="78240" y="220296"/>
                  <a:pt x="68080" y="220296"/>
                </a:cubicBezTo>
                <a:cubicBezTo>
                  <a:pt x="57558" y="220296"/>
                  <a:pt x="49212" y="211870"/>
                  <a:pt x="49212" y="201246"/>
                </a:cubicBezTo>
                <a:cubicBezTo>
                  <a:pt x="49212" y="190988"/>
                  <a:pt x="57558" y="182562"/>
                  <a:pt x="68080" y="182562"/>
                </a:cubicBezTo>
                <a:close/>
                <a:moveTo>
                  <a:pt x="26247" y="151588"/>
                </a:moveTo>
                <a:lnTo>
                  <a:pt x="9348" y="284357"/>
                </a:lnTo>
                <a:lnTo>
                  <a:pt x="177258" y="284357"/>
                </a:lnTo>
                <a:lnTo>
                  <a:pt x="160359" y="151588"/>
                </a:lnTo>
                <a:lnTo>
                  <a:pt x="145258" y="151588"/>
                </a:lnTo>
                <a:lnTo>
                  <a:pt x="145258" y="164864"/>
                </a:lnTo>
                <a:cubicBezTo>
                  <a:pt x="145258" y="167376"/>
                  <a:pt x="143101" y="169171"/>
                  <a:pt x="140943" y="169171"/>
                </a:cubicBezTo>
                <a:cubicBezTo>
                  <a:pt x="138426" y="169171"/>
                  <a:pt x="136269" y="167376"/>
                  <a:pt x="136269" y="164864"/>
                </a:cubicBezTo>
                <a:lnTo>
                  <a:pt x="136269" y="151588"/>
                </a:lnTo>
                <a:lnTo>
                  <a:pt x="50337" y="151588"/>
                </a:lnTo>
                <a:lnTo>
                  <a:pt x="50337" y="164864"/>
                </a:lnTo>
                <a:cubicBezTo>
                  <a:pt x="50337" y="167376"/>
                  <a:pt x="48179" y="169171"/>
                  <a:pt x="46022" y="169171"/>
                </a:cubicBezTo>
                <a:cubicBezTo>
                  <a:pt x="43505" y="169171"/>
                  <a:pt x="41708" y="167376"/>
                  <a:pt x="41708" y="164864"/>
                </a:cubicBezTo>
                <a:lnTo>
                  <a:pt x="41708" y="151588"/>
                </a:lnTo>
                <a:lnTo>
                  <a:pt x="26247" y="151588"/>
                </a:lnTo>
                <a:close/>
                <a:moveTo>
                  <a:pt x="93123" y="104221"/>
                </a:moveTo>
                <a:cubicBezTo>
                  <a:pt x="71191" y="104221"/>
                  <a:pt x="52854" y="121086"/>
                  <a:pt x="50696" y="142617"/>
                </a:cubicBezTo>
                <a:lnTo>
                  <a:pt x="136269" y="142617"/>
                </a:lnTo>
                <a:cubicBezTo>
                  <a:pt x="133752" y="121086"/>
                  <a:pt x="115415" y="104221"/>
                  <a:pt x="93123" y="104221"/>
                </a:cubicBezTo>
                <a:close/>
                <a:moveTo>
                  <a:pt x="93123" y="95250"/>
                </a:moveTo>
                <a:cubicBezTo>
                  <a:pt x="120449" y="95250"/>
                  <a:pt x="142741" y="116063"/>
                  <a:pt x="144898" y="142617"/>
                </a:cubicBezTo>
                <a:lnTo>
                  <a:pt x="164314" y="142617"/>
                </a:lnTo>
                <a:cubicBezTo>
                  <a:pt x="166831" y="142617"/>
                  <a:pt x="168629" y="144411"/>
                  <a:pt x="168988" y="146564"/>
                </a:cubicBezTo>
                <a:lnTo>
                  <a:pt x="186606" y="288663"/>
                </a:lnTo>
                <a:cubicBezTo>
                  <a:pt x="186966" y="289740"/>
                  <a:pt x="186606" y="291175"/>
                  <a:pt x="185527" y="291893"/>
                </a:cubicBezTo>
                <a:cubicBezTo>
                  <a:pt x="184808" y="292969"/>
                  <a:pt x="183370" y="293328"/>
                  <a:pt x="182291" y="293328"/>
                </a:cubicBezTo>
                <a:lnTo>
                  <a:pt x="4314" y="293328"/>
                </a:lnTo>
                <a:cubicBezTo>
                  <a:pt x="3236" y="293328"/>
                  <a:pt x="2157" y="292969"/>
                  <a:pt x="1079" y="291893"/>
                </a:cubicBezTo>
                <a:cubicBezTo>
                  <a:pt x="359" y="291175"/>
                  <a:pt x="0" y="289740"/>
                  <a:pt x="0" y="288663"/>
                </a:cubicBezTo>
                <a:lnTo>
                  <a:pt x="17977" y="146564"/>
                </a:lnTo>
                <a:cubicBezTo>
                  <a:pt x="18337" y="144411"/>
                  <a:pt x="20135" y="142617"/>
                  <a:pt x="22292" y="142617"/>
                </a:cubicBezTo>
                <a:lnTo>
                  <a:pt x="41708" y="142617"/>
                </a:lnTo>
                <a:cubicBezTo>
                  <a:pt x="44224" y="116063"/>
                  <a:pt x="66157" y="95250"/>
                  <a:pt x="93123" y="95250"/>
                </a:cubicBezTo>
                <a:close/>
                <a:moveTo>
                  <a:pt x="187814" y="8997"/>
                </a:moveTo>
                <a:cubicBezTo>
                  <a:pt x="164046" y="8997"/>
                  <a:pt x="144960" y="28431"/>
                  <a:pt x="144960" y="52184"/>
                </a:cubicBezTo>
                <a:lnTo>
                  <a:pt x="144960" y="59382"/>
                </a:lnTo>
                <a:lnTo>
                  <a:pt x="231027" y="59382"/>
                </a:lnTo>
                <a:lnTo>
                  <a:pt x="231027" y="52184"/>
                </a:lnTo>
                <a:cubicBezTo>
                  <a:pt x="231027" y="28431"/>
                  <a:pt x="211941" y="8997"/>
                  <a:pt x="187814" y="8997"/>
                </a:cubicBezTo>
                <a:close/>
                <a:moveTo>
                  <a:pt x="187814" y="0"/>
                </a:moveTo>
                <a:cubicBezTo>
                  <a:pt x="216623" y="0"/>
                  <a:pt x="240030" y="23393"/>
                  <a:pt x="240030" y="52184"/>
                </a:cubicBezTo>
                <a:lnTo>
                  <a:pt x="240030" y="59382"/>
                </a:lnTo>
                <a:lnTo>
                  <a:pt x="265238" y="59382"/>
                </a:lnTo>
                <a:cubicBezTo>
                  <a:pt x="267399" y="59382"/>
                  <a:pt x="269199" y="61182"/>
                  <a:pt x="269560" y="63341"/>
                </a:cubicBezTo>
                <a:lnTo>
                  <a:pt x="293327" y="253004"/>
                </a:lnTo>
                <a:cubicBezTo>
                  <a:pt x="293327" y="254443"/>
                  <a:pt x="292967" y="255523"/>
                  <a:pt x="292247" y="256603"/>
                </a:cubicBezTo>
                <a:cubicBezTo>
                  <a:pt x="291526" y="257682"/>
                  <a:pt x="290086" y="258402"/>
                  <a:pt x="288646" y="258402"/>
                </a:cubicBezTo>
                <a:lnTo>
                  <a:pt x="195376" y="258402"/>
                </a:lnTo>
                <a:cubicBezTo>
                  <a:pt x="192855" y="258402"/>
                  <a:pt x="190695" y="255883"/>
                  <a:pt x="190695" y="253724"/>
                </a:cubicBezTo>
                <a:cubicBezTo>
                  <a:pt x="190695" y="251204"/>
                  <a:pt x="192855" y="249405"/>
                  <a:pt x="195376" y="249405"/>
                </a:cubicBezTo>
                <a:lnTo>
                  <a:pt x="283964" y="249405"/>
                </a:lnTo>
                <a:lnTo>
                  <a:pt x="279643" y="216655"/>
                </a:lnTo>
                <a:lnTo>
                  <a:pt x="190335" y="216655"/>
                </a:lnTo>
                <a:cubicBezTo>
                  <a:pt x="187814" y="216655"/>
                  <a:pt x="185653" y="214855"/>
                  <a:pt x="185653" y="211976"/>
                </a:cubicBezTo>
                <a:cubicBezTo>
                  <a:pt x="185653" y="209817"/>
                  <a:pt x="187814" y="207657"/>
                  <a:pt x="190335" y="207657"/>
                </a:cubicBezTo>
                <a:lnTo>
                  <a:pt x="278562" y="207657"/>
                </a:lnTo>
                <a:lnTo>
                  <a:pt x="261277" y="68379"/>
                </a:lnTo>
                <a:lnTo>
                  <a:pt x="240030" y="68379"/>
                </a:lnTo>
                <a:lnTo>
                  <a:pt x="240030" y="87454"/>
                </a:lnTo>
                <a:cubicBezTo>
                  <a:pt x="240030" y="90333"/>
                  <a:pt x="237870" y="92132"/>
                  <a:pt x="235349" y="92132"/>
                </a:cubicBezTo>
                <a:cubicBezTo>
                  <a:pt x="232828" y="92132"/>
                  <a:pt x="231027" y="90333"/>
                  <a:pt x="231027" y="87454"/>
                </a:cubicBezTo>
                <a:lnTo>
                  <a:pt x="231027" y="68379"/>
                </a:lnTo>
                <a:lnTo>
                  <a:pt x="144960" y="68379"/>
                </a:lnTo>
                <a:lnTo>
                  <a:pt x="144960" y="87454"/>
                </a:lnTo>
                <a:cubicBezTo>
                  <a:pt x="144960" y="90333"/>
                  <a:pt x="142800" y="92132"/>
                  <a:pt x="140639" y="92132"/>
                </a:cubicBezTo>
                <a:cubicBezTo>
                  <a:pt x="138118" y="92132"/>
                  <a:pt x="135957" y="90333"/>
                  <a:pt x="135957" y="87454"/>
                </a:cubicBezTo>
                <a:lnTo>
                  <a:pt x="135957" y="68379"/>
                </a:lnTo>
                <a:lnTo>
                  <a:pt x="114711" y="68379"/>
                </a:lnTo>
                <a:lnTo>
                  <a:pt x="112190" y="88173"/>
                </a:lnTo>
                <a:cubicBezTo>
                  <a:pt x="111830" y="90693"/>
                  <a:pt x="109669" y="92132"/>
                  <a:pt x="107148" y="92132"/>
                </a:cubicBezTo>
                <a:cubicBezTo>
                  <a:pt x="104628" y="91772"/>
                  <a:pt x="103187" y="89613"/>
                  <a:pt x="103547" y="87094"/>
                </a:cubicBezTo>
                <a:lnTo>
                  <a:pt x="106428" y="63341"/>
                </a:lnTo>
                <a:cubicBezTo>
                  <a:pt x="106788" y="61182"/>
                  <a:pt x="108589" y="59382"/>
                  <a:pt x="110750" y="59382"/>
                </a:cubicBezTo>
                <a:lnTo>
                  <a:pt x="135957" y="59382"/>
                </a:lnTo>
                <a:lnTo>
                  <a:pt x="135957" y="52184"/>
                </a:lnTo>
                <a:cubicBezTo>
                  <a:pt x="135957" y="23393"/>
                  <a:pt x="159365" y="0"/>
                  <a:pt x="187814" y="0"/>
                </a:cubicBezTo>
                <a:close/>
              </a:path>
            </a:pathLst>
          </a:custGeom>
          <a:solidFill>
            <a:schemeClr val="bg1"/>
          </a:solidFill>
          <a:ln>
            <a:noFill/>
          </a:ln>
        </p:spPr>
        <p:txBody>
          <a:bodyPr anchor="ctr"/>
          <a:lstStyle/>
          <a:p>
            <a:endParaRPr lang="en-US" sz="900"/>
          </a:p>
        </p:txBody>
      </p:sp>
      <p:pic>
        <p:nvPicPr>
          <p:cNvPr id="40" name="Picture 39">
            <a:extLst>
              <a:ext uri="{FF2B5EF4-FFF2-40B4-BE49-F238E27FC236}">
                <a16:creationId xmlns:a16="http://schemas.microsoft.com/office/drawing/2014/main" xmlns="" id="{28EAC729-D88D-4487-AD36-978DB1E2183C}"/>
              </a:ext>
            </a:extLst>
          </p:cNvPr>
          <p:cNvPicPr>
            <a:picLocks noChangeAspect="1"/>
          </p:cNvPicPr>
          <p:nvPr/>
        </p:nvPicPr>
        <p:blipFill>
          <a:blip r:embed="rId2"/>
          <a:stretch>
            <a:fillRect/>
          </a:stretch>
        </p:blipFill>
        <p:spPr>
          <a:xfrm>
            <a:off x="11043622" y="5806076"/>
            <a:ext cx="1148378" cy="1255620"/>
          </a:xfrm>
          <a:prstGeom prst="rect">
            <a:avLst/>
          </a:prstGeom>
        </p:spPr>
      </p:pic>
      <p:sp>
        <p:nvSpPr>
          <p:cNvPr id="41" name="Rectangle 40">
            <a:extLst>
              <a:ext uri="{FF2B5EF4-FFF2-40B4-BE49-F238E27FC236}">
                <a16:creationId xmlns:a16="http://schemas.microsoft.com/office/drawing/2014/main" xmlns="" id="{5341D762-6068-4B41-A694-1B03827D593A}"/>
              </a:ext>
            </a:extLst>
          </p:cNvPr>
          <p:cNvSpPr/>
          <p:nvPr/>
        </p:nvSpPr>
        <p:spPr>
          <a:xfrm>
            <a:off x="4798338" y="5967938"/>
            <a:ext cx="2743200" cy="465948"/>
          </a:xfrm>
          <a:prstGeom prst="rect">
            <a:avLst/>
          </a:prstGeom>
          <a:solidFill>
            <a:srgbClr val="09273F"/>
          </a:solidFill>
          <a:ln>
            <a:solidFill>
              <a:srgbClr val="0927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200" dirty="0"/>
              <a:t>As well as specifically impacted local government, for example in Mpumalanga</a:t>
            </a:r>
          </a:p>
        </p:txBody>
      </p:sp>
    </p:spTree>
    <p:extLst>
      <p:ext uri="{BB962C8B-B14F-4D97-AF65-F5344CB8AC3E}">
        <p14:creationId xmlns:p14="http://schemas.microsoft.com/office/powerpoint/2010/main" xmlns="" val="38222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EEFD9D6-1A29-0C66-80D6-540D112601BE}"/>
              </a:ext>
            </a:extLst>
          </p:cNvPr>
          <p:cNvSpPr>
            <a:spLocks noGrp="1"/>
          </p:cNvSpPr>
          <p:nvPr>
            <p:ph type="title"/>
          </p:nvPr>
        </p:nvSpPr>
        <p:spPr>
          <a:xfrm>
            <a:off x="838200" y="121085"/>
            <a:ext cx="9977392" cy="1325563"/>
          </a:xfrm>
        </p:spPr>
        <p:txBody>
          <a:bodyPr>
            <a:normAutofit/>
          </a:bodyPr>
          <a:lstStyle/>
          <a:p>
            <a:r>
              <a:rPr lang="en-US" sz="3700" b="1" dirty="0">
                <a:solidFill>
                  <a:schemeClr val="tx2">
                    <a:lumMod val="75000"/>
                  </a:schemeClr>
                </a:solidFill>
                <a:latin typeface="Poppins" pitchFamily="2" charset="77"/>
                <a:cs typeface="Poppins" pitchFamily="2" charset="77"/>
              </a:rPr>
              <a:t>PCC at COP 27 - Egypt</a:t>
            </a:r>
          </a:p>
        </p:txBody>
      </p:sp>
      <p:sp>
        <p:nvSpPr>
          <p:cNvPr id="6" name="Content Placeholder 5">
            <a:extLst>
              <a:ext uri="{FF2B5EF4-FFF2-40B4-BE49-F238E27FC236}">
                <a16:creationId xmlns:a16="http://schemas.microsoft.com/office/drawing/2014/main" xmlns="" id="{85B49714-D4F5-8BBA-BB17-D62B1E8983DE}"/>
              </a:ext>
            </a:extLst>
          </p:cNvPr>
          <p:cNvSpPr>
            <a:spLocks noGrp="1"/>
          </p:cNvSpPr>
          <p:nvPr>
            <p:ph idx="1"/>
          </p:nvPr>
        </p:nvSpPr>
        <p:spPr/>
        <p:txBody>
          <a:bodyPr/>
          <a:lstStyle/>
          <a:p>
            <a:endParaRPr lang="en-US" dirty="0"/>
          </a:p>
        </p:txBody>
      </p:sp>
      <p:graphicFrame>
        <p:nvGraphicFramePr>
          <p:cNvPr id="7" name="Table 4">
            <a:extLst>
              <a:ext uri="{FF2B5EF4-FFF2-40B4-BE49-F238E27FC236}">
                <a16:creationId xmlns:a16="http://schemas.microsoft.com/office/drawing/2014/main" xmlns="" id="{DC2B9875-9B91-6CAA-41CC-34BC61BAB35F}"/>
              </a:ext>
            </a:extLst>
          </p:cNvPr>
          <p:cNvGraphicFramePr>
            <a:graphicFrameLocks noGrp="1"/>
          </p:cNvGraphicFramePr>
          <p:nvPr>
            <p:extLst>
              <p:ext uri="{D42A27DB-BD31-4B8C-83A1-F6EECF244321}">
                <p14:modId xmlns:p14="http://schemas.microsoft.com/office/powerpoint/2010/main" xmlns="" val="4270945773"/>
              </p:ext>
            </p:extLst>
          </p:nvPr>
        </p:nvGraphicFramePr>
        <p:xfrm>
          <a:off x="445654" y="1272078"/>
          <a:ext cx="11300692" cy="5551144"/>
        </p:xfrm>
        <a:graphic>
          <a:graphicData uri="http://schemas.openxmlformats.org/drawingml/2006/table">
            <a:tbl>
              <a:tblPr firstRow="1" bandRow="1">
                <a:tableStyleId>{5C22544A-7EE6-4342-B048-85BDC9FD1C3A}</a:tableStyleId>
              </a:tblPr>
              <a:tblGrid>
                <a:gridCol w="5650346">
                  <a:extLst>
                    <a:ext uri="{9D8B030D-6E8A-4147-A177-3AD203B41FA5}">
                      <a16:colId xmlns:a16="http://schemas.microsoft.com/office/drawing/2014/main" xmlns="" val="898360830"/>
                    </a:ext>
                  </a:extLst>
                </a:gridCol>
                <a:gridCol w="5650346">
                  <a:extLst>
                    <a:ext uri="{9D8B030D-6E8A-4147-A177-3AD203B41FA5}">
                      <a16:colId xmlns:a16="http://schemas.microsoft.com/office/drawing/2014/main" xmlns="" val="1581409807"/>
                    </a:ext>
                  </a:extLst>
                </a:gridCol>
              </a:tblGrid>
              <a:tr h="540326">
                <a:tc gridSpan="2">
                  <a:txBody>
                    <a:bodyPr/>
                    <a:lstStyle/>
                    <a:p>
                      <a:pPr algn="ctr"/>
                      <a:r>
                        <a:rPr lang="en-ZA" sz="1800" b="1" kern="1200" dirty="0">
                          <a:solidFill>
                            <a:schemeClr val="dk1"/>
                          </a:solidFill>
                          <a:effectLst/>
                          <a:latin typeface="+mn-lt"/>
                          <a:ea typeface="+mn-ea"/>
                          <a:cs typeface="+mn-cs"/>
                        </a:rPr>
                        <a:t>2023 SCHEDULE OF EVENTS</a:t>
                      </a:r>
                      <a:endParaRPr lang="en-ZA" sz="1800" kern="1200" dirty="0">
                        <a:solidFill>
                          <a:schemeClr val="dk1"/>
                        </a:solidFill>
                        <a:effectLst/>
                        <a:latin typeface="+mn-lt"/>
                        <a:ea typeface="+mn-ea"/>
                        <a:cs typeface="+mn-cs"/>
                      </a:endParaRPr>
                    </a:p>
                  </a:txBody>
                  <a:tcPr/>
                </a:tc>
                <a:tc hMerge="1">
                  <a:txBody>
                    <a:bodyPr/>
                    <a:lstStyle/>
                    <a:p>
                      <a:endParaRPr lang="en-US" dirty="0"/>
                    </a:p>
                  </a:txBody>
                  <a:tcPr/>
                </a:tc>
                <a:extLst>
                  <a:ext uri="{0D108BD9-81ED-4DB2-BD59-A6C34878D82A}">
                    <a16:rowId xmlns:a16="http://schemas.microsoft.com/office/drawing/2014/main" xmlns="" val="353470771"/>
                  </a:ext>
                </a:extLst>
              </a:tr>
              <a:tr h="1022616">
                <a:tc>
                  <a:txBody>
                    <a:bodyPr/>
                    <a:lstStyle/>
                    <a:p>
                      <a:r>
                        <a:rPr lang="en-ZA" sz="1800" b="1" kern="1200" dirty="0">
                          <a:solidFill>
                            <a:schemeClr val="dk1"/>
                          </a:solidFill>
                          <a:effectLst/>
                          <a:latin typeface="+mn-lt"/>
                          <a:ea typeface="+mn-ea"/>
                          <a:cs typeface="+mn-cs"/>
                        </a:rPr>
                        <a:t>Day 3: Wednesday, 9 November 2022 (Finance Day)</a:t>
                      </a:r>
                      <a:endParaRPr lang="en-ZA" sz="1800" kern="1200" dirty="0">
                        <a:solidFill>
                          <a:schemeClr val="dk1"/>
                        </a:solidFill>
                        <a:effectLst/>
                        <a:latin typeface="+mn-lt"/>
                        <a:ea typeface="+mn-ea"/>
                        <a:cs typeface="+mn-cs"/>
                      </a:endParaRPr>
                    </a:p>
                    <a:p>
                      <a:r>
                        <a:rPr lang="en-ZA" sz="1800" b="1" kern="1200" dirty="0">
                          <a:solidFill>
                            <a:schemeClr val="dk1"/>
                          </a:solidFill>
                          <a:effectLst/>
                          <a:latin typeface="+mn-lt"/>
                          <a:ea typeface="+mn-ea"/>
                          <a:cs typeface="+mn-cs"/>
                        </a:rPr>
                        <a:t>Title:</a:t>
                      </a:r>
                      <a:r>
                        <a:rPr lang="en-ZA" sz="1800" kern="1200" dirty="0">
                          <a:solidFill>
                            <a:schemeClr val="dk1"/>
                          </a:solidFill>
                          <a:effectLst/>
                          <a:latin typeface="+mn-lt"/>
                          <a:ea typeface="+mn-ea"/>
                          <a:cs typeface="+mn-cs"/>
                        </a:rPr>
                        <a:t> Financing the Just Transition in South Africa: A COP Dialogue – Session 1</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800" b="1" kern="1200" dirty="0">
                          <a:solidFill>
                            <a:schemeClr val="dk1"/>
                          </a:solidFill>
                          <a:effectLst/>
                          <a:latin typeface="+mn-lt"/>
                          <a:ea typeface="+mn-ea"/>
                          <a:cs typeface="+mn-cs"/>
                        </a:rPr>
                        <a:t>Host:</a:t>
                      </a:r>
                      <a:r>
                        <a:rPr lang="en-ZA" sz="1800" kern="1200" dirty="0">
                          <a:solidFill>
                            <a:schemeClr val="dk1"/>
                          </a:solidFill>
                          <a:effectLst/>
                          <a:latin typeface="+mn-lt"/>
                          <a:ea typeface="+mn-ea"/>
                          <a:cs typeface="+mn-cs"/>
                        </a:rPr>
                        <a:t> Presidential Climate Commission (PCC)</a:t>
                      </a:r>
                      <a:br>
                        <a:rPr lang="en-ZA" sz="1800" kern="1200" dirty="0">
                          <a:solidFill>
                            <a:schemeClr val="dk1"/>
                          </a:solidFill>
                          <a:effectLst/>
                          <a:latin typeface="+mn-lt"/>
                          <a:ea typeface="+mn-ea"/>
                          <a:cs typeface="+mn-cs"/>
                        </a:rPr>
                      </a:br>
                      <a:r>
                        <a:rPr lang="en-ZA" sz="1800" b="1" kern="1200" dirty="0">
                          <a:solidFill>
                            <a:schemeClr val="dk1"/>
                          </a:solidFill>
                          <a:effectLst/>
                          <a:latin typeface="+mn-lt"/>
                          <a:ea typeface="+mn-ea"/>
                          <a:cs typeface="+mn-cs"/>
                        </a:rPr>
                        <a:t>Time:</a:t>
                      </a:r>
                      <a:r>
                        <a:rPr lang="en-ZA" sz="1800" kern="1200" dirty="0">
                          <a:solidFill>
                            <a:schemeClr val="dk1"/>
                          </a:solidFill>
                          <a:effectLst/>
                          <a:latin typeface="+mn-lt"/>
                          <a:ea typeface="+mn-ea"/>
                          <a:cs typeface="+mn-cs"/>
                        </a:rPr>
                        <a:t> 09:00 to 10:30</a:t>
                      </a:r>
                    </a:p>
                    <a:p>
                      <a:endParaRPr lang="en-US" dirty="0"/>
                    </a:p>
                  </a:txBody>
                  <a:tcPr/>
                </a:tc>
                <a:extLst>
                  <a:ext uri="{0D108BD9-81ED-4DB2-BD59-A6C34878D82A}">
                    <a16:rowId xmlns:a16="http://schemas.microsoft.com/office/drawing/2014/main" xmlns="" val="3361082226"/>
                  </a:ext>
                </a:extLst>
              </a:tr>
              <a:tr h="1636185">
                <a:tc>
                  <a:txBody>
                    <a:bodyPr/>
                    <a:lstStyle/>
                    <a:p>
                      <a:r>
                        <a:rPr lang="en-ZA" sz="1800" b="1" kern="1200" dirty="0">
                          <a:solidFill>
                            <a:schemeClr val="dk1"/>
                          </a:solidFill>
                          <a:effectLst/>
                          <a:latin typeface="+mn-lt"/>
                          <a:ea typeface="+mn-ea"/>
                          <a:cs typeface="+mn-cs"/>
                        </a:rPr>
                        <a:t>Day 6: Saturday, 12 November 2022 (Adaptation &amp; Agriculture Day)</a:t>
                      </a:r>
                    </a:p>
                    <a:p>
                      <a:r>
                        <a:rPr lang="en-ZA" sz="1800" b="1" kern="1200" dirty="0">
                          <a:solidFill>
                            <a:schemeClr val="dk1"/>
                          </a:solidFill>
                          <a:effectLst/>
                          <a:latin typeface="+mn-lt"/>
                          <a:ea typeface="+mn-ea"/>
                          <a:cs typeface="+mn-cs"/>
                        </a:rPr>
                        <a:t>Title:</a:t>
                      </a:r>
                      <a:r>
                        <a:rPr lang="en-ZA" sz="1800" kern="1200" dirty="0">
                          <a:solidFill>
                            <a:schemeClr val="dk1"/>
                          </a:solidFill>
                          <a:effectLst/>
                          <a:latin typeface="+mn-lt"/>
                          <a:ea typeface="+mn-ea"/>
                          <a:cs typeface="+mn-cs"/>
                        </a:rPr>
                        <a:t> Adaptation as a Key Driver of the Just Urban Transition – Session 1</a:t>
                      </a:r>
                      <a:br>
                        <a:rPr lang="en-ZA" sz="1800" kern="1200" dirty="0">
                          <a:solidFill>
                            <a:schemeClr val="dk1"/>
                          </a:solidFill>
                          <a:effectLst/>
                          <a:latin typeface="+mn-lt"/>
                          <a:ea typeface="+mn-ea"/>
                          <a:cs typeface="+mn-cs"/>
                        </a:rPr>
                      </a:br>
                      <a:endParaRPr lang="en-ZA" sz="1800" kern="1200" dirty="0">
                        <a:solidFill>
                          <a:schemeClr val="dk1"/>
                        </a:solidFill>
                        <a:effectLst/>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800" b="1" kern="1200" dirty="0">
                          <a:solidFill>
                            <a:schemeClr val="dk1"/>
                          </a:solidFill>
                          <a:effectLst/>
                          <a:latin typeface="+mn-lt"/>
                          <a:ea typeface="+mn-ea"/>
                          <a:cs typeface="+mn-cs"/>
                        </a:rPr>
                        <a:t>Host:</a:t>
                      </a:r>
                      <a:r>
                        <a:rPr lang="en-ZA" sz="1800" kern="1200" dirty="0">
                          <a:solidFill>
                            <a:schemeClr val="dk1"/>
                          </a:solidFill>
                          <a:effectLst/>
                          <a:latin typeface="+mn-lt"/>
                          <a:ea typeface="+mn-ea"/>
                          <a:cs typeface="+mn-cs"/>
                        </a:rPr>
                        <a:t> Presidential Climate Commission (PCC)</a:t>
                      </a:r>
                      <a:br>
                        <a:rPr lang="en-ZA" sz="1800" kern="1200" dirty="0">
                          <a:solidFill>
                            <a:schemeClr val="dk1"/>
                          </a:solidFill>
                          <a:effectLst/>
                          <a:latin typeface="+mn-lt"/>
                          <a:ea typeface="+mn-ea"/>
                          <a:cs typeface="+mn-cs"/>
                        </a:rPr>
                      </a:br>
                      <a:r>
                        <a:rPr lang="en-ZA" sz="1800" b="1" kern="1200" dirty="0">
                          <a:solidFill>
                            <a:schemeClr val="dk1"/>
                          </a:solidFill>
                          <a:effectLst/>
                          <a:latin typeface="+mn-lt"/>
                          <a:ea typeface="+mn-ea"/>
                          <a:cs typeface="+mn-cs"/>
                        </a:rPr>
                        <a:t>Time:</a:t>
                      </a:r>
                      <a:r>
                        <a:rPr lang="en-ZA" sz="1800" kern="1200" dirty="0">
                          <a:solidFill>
                            <a:schemeClr val="dk1"/>
                          </a:solidFill>
                          <a:effectLst/>
                          <a:latin typeface="+mn-lt"/>
                          <a:ea typeface="+mn-ea"/>
                          <a:cs typeface="+mn-cs"/>
                        </a:rPr>
                        <a:t> 09:00 to 10:30</a:t>
                      </a:r>
                    </a:p>
                    <a:p>
                      <a:endParaRPr lang="en-US" dirty="0"/>
                    </a:p>
                  </a:txBody>
                  <a:tcPr/>
                </a:tc>
                <a:extLst>
                  <a:ext uri="{0D108BD9-81ED-4DB2-BD59-A6C34878D82A}">
                    <a16:rowId xmlns:a16="http://schemas.microsoft.com/office/drawing/2014/main" xmlns="" val="631133971"/>
                  </a:ext>
                </a:extLst>
              </a:tr>
              <a:tr h="1329401">
                <a:tc>
                  <a:txBody>
                    <a:bodyPr/>
                    <a:lstStyle/>
                    <a:p>
                      <a:r>
                        <a:rPr lang="en-ZA" sz="1800" b="1" kern="1200" dirty="0">
                          <a:solidFill>
                            <a:schemeClr val="dk1"/>
                          </a:solidFill>
                          <a:effectLst/>
                          <a:latin typeface="+mn-lt"/>
                          <a:ea typeface="+mn-ea"/>
                          <a:cs typeface="+mn-cs"/>
                        </a:rPr>
                        <a:t>Day 9: Tuesday, 15 November 2022 (Energy Day)</a:t>
                      </a:r>
                    </a:p>
                    <a:p>
                      <a:r>
                        <a:rPr lang="en-ZA" sz="1800" b="1" kern="1200" dirty="0">
                          <a:solidFill>
                            <a:schemeClr val="dk1"/>
                          </a:solidFill>
                          <a:effectLst/>
                          <a:latin typeface="+mn-lt"/>
                          <a:ea typeface="+mn-ea"/>
                          <a:cs typeface="+mn-cs"/>
                        </a:rPr>
                        <a:t>Title:</a:t>
                      </a:r>
                      <a:r>
                        <a:rPr lang="en-ZA" sz="1800" kern="1200" dirty="0">
                          <a:solidFill>
                            <a:schemeClr val="dk1"/>
                          </a:solidFill>
                          <a:effectLst/>
                          <a:latin typeface="+mn-lt"/>
                          <a:ea typeface="+mn-ea"/>
                          <a:cs typeface="+mn-cs"/>
                        </a:rPr>
                        <a:t> Competing Narratives in SA’s Energy Transitions – Session 5</a:t>
                      </a:r>
                      <a:br>
                        <a:rPr lang="en-ZA" sz="1800" kern="1200" dirty="0">
                          <a:solidFill>
                            <a:schemeClr val="dk1"/>
                          </a:solidFill>
                          <a:effectLst/>
                          <a:latin typeface="+mn-lt"/>
                          <a:ea typeface="+mn-ea"/>
                          <a:cs typeface="+mn-cs"/>
                        </a:rPr>
                      </a:b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800" b="1" kern="1200" dirty="0">
                          <a:solidFill>
                            <a:schemeClr val="dk1"/>
                          </a:solidFill>
                          <a:effectLst/>
                          <a:latin typeface="+mn-lt"/>
                          <a:ea typeface="+mn-ea"/>
                          <a:cs typeface="+mn-cs"/>
                        </a:rPr>
                        <a:t>Host:</a:t>
                      </a:r>
                      <a:r>
                        <a:rPr lang="en-ZA" sz="1800" kern="1200" dirty="0">
                          <a:solidFill>
                            <a:schemeClr val="dk1"/>
                          </a:solidFill>
                          <a:effectLst/>
                          <a:latin typeface="+mn-lt"/>
                          <a:ea typeface="+mn-ea"/>
                          <a:cs typeface="+mn-cs"/>
                        </a:rPr>
                        <a:t> Presidential Climate Commission (PCC)</a:t>
                      </a:r>
                      <a:br>
                        <a:rPr lang="en-ZA" sz="1800" kern="1200" dirty="0">
                          <a:solidFill>
                            <a:schemeClr val="dk1"/>
                          </a:solidFill>
                          <a:effectLst/>
                          <a:latin typeface="+mn-lt"/>
                          <a:ea typeface="+mn-ea"/>
                          <a:cs typeface="+mn-cs"/>
                        </a:rPr>
                      </a:br>
                      <a:r>
                        <a:rPr lang="en-ZA" sz="1800" b="1" kern="1200" dirty="0">
                          <a:solidFill>
                            <a:schemeClr val="dk1"/>
                          </a:solidFill>
                          <a:effectLst/>
                          <a:latin typeface="+mn-lt"/>
                          <a:ea typeface="+mn-ea"/>
                          <a:cs typeface="+mn-cs"/>
                        </a:rPr>
                        <a:t>Time:</a:t>
                      </a:r>
                      <a:r>
                        <a:rPr lang="en-ZA" sz="1800" kern="1200" dirty="0">
                          <a:solidFill>
                            <a:schemeClr val="dk1"/>
                          </a:solidFill>
                          <a:effectLst/>
                          <a:latin typeface="+mn-lt"/>
                          <a:ea typeface="+mn-ea"/>
                          <a:cs typeface="+mn-cs"/>
                        </a:rPr>
                        <a:t> 14:30 to 16:00</a:t>
                      </a:r>
                    </a:p>
                    <a:p>
                      <a:endParaRPr lang="en-US" dirty="0"/>
                    </a:p>
                  </a:txBody>
                  <a:tcPr/>
                </a:tc>
                <a:extLst>
                  <a:ext uri="{0D108BD9-81ED-4DB2-BD59-A6C34878D82A}">
                    <a16:rowId xmlns:a16="http://schemas.microsoft.com/office/drawing/2014/main" xmlns="" val="152565564"/>
                  </a:ext>
                </a:extLst>
              </a:tr>
              <a:tr h="1022616">
                <a:tc>
                  <a:txBody>
                    <a:bodyPr/>
                    <a:lstStyle/>
                    <a:p>
                      <a:r>
                        <a:rPr lang="en-ZA" sz="1800" b="1" kern="1200" dirty="0">
                          <a:solidFill>
                            <a:schemeClr val="dk1"/>
                          </a:solidFill>
                          <a:effectLst/>
                          <a:latin typeface="+mn-lt"/>
                          <a:ea typeface="+mn-ea"/>
                          <a:cs typeface="+mn-cs"/>
                        </a:rPr>
                        <a:t>Day 11: Thursday, 17 November 2022 (Solution Day)</a:t>
                      </a:r>
                    </a:p>
                    <a:p>
                      <a:r>
                        <a:rPr lang="en-ZA" sz="1800" b="1" kern="1200" dirty="0">
                          <a:solidFill>
                            <a:schemeClr val="dk1"/>
                          </a:solidFill>
                          <a:effectLst/>
                          <a:latin typeface="+mn-lt"/>
                          <a:ea typeface="+mn-ea"/>
                          <a:cs typeface="+mn-cs"/>
                        </a:rPr>
                        <a:t>Title:</a:t>
                      </a:r>
                      <a:r>
                        <a:rPr lang="en-ZA" sz="1800" kern="1200" dirty="0">
                          <a:solidFill>
                            <a:schemeClr val="dk1"/>
                          </a:solidFill>
                          <a:effectLst/>
                          <a:latin typeface="+mn-lt"/>
                          <a:ea typeface="+mn-ea"/>
                          <a:cs typeface="+mn-cs"/>
                        </a:rPr>
                        <a:t> Developing M&amp;E for a Just Transition – Session 1</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800" b="1" kern="1200" dirty="0">
                          <a:solidFill>
                            <a:schemeClr val="dk1"/>
                          </a:solidFill>
                          <a:effectLst/>
                          <a:latin typeface="+mn-lt"/>
                          <a:ea typeface="+mn-ea"/>
                          <a:cs typeface="+mn-cs"/>
                        </a:rPr>
                        <a:t>Host:</a:t>
                      </a:r>
                      <a:r>
                        <a:rPr lang="en-ZA" sz="1800" kern="1200" dirty="0">
                          <a:solidFill>
                            <a:schemeClr val="dk1"/>
                          </a:solidFill>
                          <a:effectLst/>
                          <a:latin typeface="+mn-lt"/>
                          <a:ea typeface="+mn-ea"/>
                          <a:cs typeface="+mn-cs"/>
                        </a:rPr>
                        <a:t> Presidential Climate Commission (PCC)</a:t>
                      </a:r>
                      <a:br>
                        <a:rPr lang="en-ZA" sz="1800" kern="1200" dirty="0">
                          <a:solidFill>
                            <a:schemeClr val="dk1"/>
                          </a:solidFill>
                          <a:effectLst/>
                          <a:latin typeface="+mn-lt"/>
                          <a:ea typeface="+mn-ea"/>
                          <a:cs typeface="+mn-cs"/>
                        </a:rPr>
                      </a:br>
                      <a:r>
                        <a:rPr lang="en-ZA" sz="1800" b="1" kern="1200" dirty="0">
                          <a:solidFill>
                            <a:schemeClr val="dk1"/>
                          </a:solidFill>
                          <a:effectLst/>
                          <a:latin typeface="+mn-lt"/>
                          <a:ea typeface="+mn-ea"/>
                          <a:cs typeface="+mn-cs"/>
                        </a:rPr>
                        <a:t>Time:</a:t>
                      </a:r>
                      <a:r>
                        <a:rPr lang="en-ZA" sz="1800" kern="1200" dirty="0">
                          <a:solidFill>
                            <a:schemeClr val="dk1"/>
                          </a:solidFill>
                          <a:effectLst/>
                          <a:latin typeface="+mn-lt"/>
                          <a:ea typeface="+mn-ea"/>
                          <a:cs typeface="+mn-cs"/>
                        </a:rPr>
                        <a:t> 09:00 to 10:00</a:t>
                      </a:r>
                    </a:p>
                  </a:txBody>
                  <a:tcPr/>
                </a:tc>
                <a:extLst>
                  <a:ext uri="{0D108BD9-81ED-4DB2-BD59-A6C34878D82A}">
                    <a16:rowId xmlns:a16="http://schemas.microsoft.com/office/drawing/2014/main" xmlns="" val="4148965294"/>
                  </a:ext>
                </a:extLst>
              </a:tr>
            </a:tbl>
          </a:graphicData>
        </a:graphic>
      </p:graphicFrame>
    </p:spTree>
    <p:extLst>
      <p:ext uri="{BB962C8B-B14F-4D97-AF65-F5344CB8AC3E}">
        <p14:creationId xmlns:p14="http://schemas.microsoft.com/office/powerpoint/2010/main" xmlns="" val="40034129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410CA085-A24B-49D7-8672-0840B4605BEE}"/>
              </a:ext>
            </a:extLst>
          </p:cNvPr>
          <p:cNvSpPr txBox="1"/>
          <p:nvPr/>
        </p:nvSpPr>
        <p:spPr>
          <a:xfrm>
            <a:off x="516817" y="154496"/>
            <a:ext cx="11100994" cy="1279966"/>
          </a:xfrm>
          <a:prstGeom prst="rect">
            <a:avLst/>
          </a:prstGeom>
          <a:noFill/>
        </p:spPr>
        <p:txBody>
          <a:bodyPr wrap="square" rtlCol="0" anchor="b">
            <a:spAutoFit/>
          </a:bodyPr>
          <a:lstStyle/>
          <a:p>
            <a:pPr>
              <a:lnSpc>
                <a:spcPts val="4700"/>
              </a:lnSpc>
            </a:pPr>
            <a:r>
              <a:rPr lang="en-US" sz="3700" b="1" spc="-150" dirty="0">
                <a:solidFill>
                  <a:schemeClr val="tx2"/>
                </a:solidFill>
                <a:latin typeface="Poppins" panose="00000500000000000000" pitchFamily="2" charset="0"/>
                <a:cs typeface="Poppins" panose="00000500000000000000" pitchFamily="2" charset="0"/>
              </a:rPr>
              <a:t>Mitigation event discussed in depth the future of energy globally and locally</a:t>
            </a:r>
          </a:p>
        </p:txBody>
      </p:sp>
      <p:pic>
        <p:nvPicPr>
          <p:cNvPr id="7" name="Picture 6">
            <a:extLst>
              <a:ext uri="{FF2B5EF4-FFF2-40B4-BE49-F238E27FC236}">
                <a16:creationId xmlns:a16="http://schemas.microsoft.com/office/drawing/2014/main" xmlns="" id="{A1F6E2B2-E1AF-391C-6B20-4F0605F200B5}"/>
              </a:ext>
            </a:extLst>
          </p:cNvPr>
          <p:cNvPicPr>
            <a:picLocks noChangeAspect="1"/>
          </p:cNvPicPr>
          <p:nvPr/>
        </p:nvPicPr>
        <p:blipFill>
          <a:blip r:embed="rId2"/>
          <a:stretch>
            <a:fillRect/>
          </a:stretch>
        </p:blipFill>
        <p:spPr>
          <a:xfrm>
            <a:off x="11043622" y="5806076"/>
            <a:ext cx="1148378" cy="1255620"/>
          </a:xfrm>
          <a:prstGeom prst="rect">
            <a:avLst/>
          </a:prstGeom>
        </p:spPr>
      </p:pic>
      <p:pic>
        <p:nvPicPr>
          <p:cNvPr id="2" name="Picture 1">
            <a:extLst>
              <a:ext uri="{FF2B5EF4-FFF2-40B4-BE49-F238E27FC236}">
                <a16:creationId xmlns:a16="http://schemas.microsoft.com/office/drawing/2014/main" xmlns="" id="{6B34A4E4-7C9F-ADAF-61D1-2FDEAD849C28}"/>
              </a:ext>
            </a:extLst>
          </p:cNvPr>
          <p:cNvPicPr>
            <a:picLocks noChangeAspect="1"/>
          </p:cNvPicPr>
          <p:nvPr/>
        </p:nvPicPr>
        <p:blipFill rotWithShape="1">
          <a:blip r:embed="rId3" cstate="print">
            <a:extLst>
              <a:ext uri="{28A0092B-C50C-407E-A947-70E740481C1C}">
                <a14:useLocalDpi xmlns:a14="http://schemas.microsoft.com/office/drawing/2010/main" xmlns="" val="0"/>
              </a:ext>
            </a:extLst>
          </a:blip>
          <a:srcRect t="10286" b="1703"/>
          <a:stretch/>
        </p:blipFill>
        <p:spPr bwMode="auto">
          <a:xfrm>
            <a:off x="-546897" y="2205822"/>
            <a:ext cx="3038341" cy="1506266"/>
          </a:xfrm>
          <a:prstGeom prst="rect">
            <a:avLst/>
          </a:prstGeom>
          <a:noFill/>
          <a:ln>
            <a:noFill/>
          </a:ln>
          <a:extLst>
            <a:ext uri="{53640926-AAD7-44D8-BBD7-CCE9431645EC}">
              <a14:shadowObscured xmlns:a14="http://schemas.microsoft.com/office/drawing/2010/main" xmlns=""/>
            </a:ext>
          </a:extLst>
        </p:spPr>
      </p:pic>
      <p:graphicFrame>
        <p:nvGraphicFramePr>
          <p:cNvPr id="9" name="Table 8">
            <a:extLst>
              <a:ext uri="{FF2B5EF4-FFF2-40B4-BE49-F238E27FC236}">
                <a16:creationId xmlns:a16="http://schemas.microsoft.com/office/drawing/2014/main" xmlns="" id="{35E1CE77-80CB-C897-A535-56C17FB6C57B}"/>
              </a:ext>
            </a:extLst>
          </p:cNvPr>
          <p:cNvGraphicFramePr>
            <a:graphicFrameLocks noGrp="1"/>
          </p:cNvGraphicFramePr>
          <p:nvPr/>
        </p:nvGraphicFramePr>
        <p:xfrm>
          <a:off x="1942139" y="2220071"/>
          <a:ext cx="5858292" cy="4093126"/>
        </p:xfrm>
        <a:graphic>
          <a:graphicData uri="http://schemas.openxmlformats.org/drawingml/2006/table">
            <a:tbl>
              <a:tblPr firstRow="1" firstCol="1" bandRow="1"/>
              <a:tblGrid>
                <a:gridCol w="2560412">
                  <a:extLst>
                    <a:ext uri="{9D8B030D-6E8A-4147-A177-3AD203B41FA5}">
                      <a16:colId xmlns:a16="http://schemas.microsoft.com/office/drawing/2014/main" xmlns="" val="2943740304"/>
                    </a:ext>
                  </a:extLst>
                </a:gridCol>
                <a:gridCol w="3297880">
                  <a:extLst>
                    <a:ext uri="{9D8B030D-6E8A-4147-A177-3AD203B41FA5}">
                      <a16:colId xmlns:a16="http://schemas.microsoft.com/office/drawing/2014/main" xmlns="" val="1783228538"/>
                    </a:ext>
                  </a:extLst>
                </a:gridCol>
              </a:tblGrid>
              <a:tr h="111626">
                <a:tc>
                  <a:txBody>
                    <a:bodyPr/>
                    <a:lstStyle/>
                    <a:p>
                      <a:pPr>
                        <a:lnSpc>
                          <a:spcPct val="107000"/>
                        </a:lnSpc>
                        <a:spcAft>
                          <a:spcPts val="800"/>
                        </a:spcAft>
                      </a:pPr>
                      <a:r>
                        <a:rPr lang="en-ZA" sz="2000" b="1" dirty="0">
                          <a:effectLst/>
                          <a:latin typeface="Calibri" panose="020F0502020204030204" pitchFamily="34" charset="0"/>
                          <a:ea typeface="Calibri" panose="020F0502020204030204" pitchFamily="34" charset="0"/>
                          <a:cs typeface="Vrinda" panose="020B0502040204020203" pitchFamily="34" charset="0"/>
                        </a:rPr>
                        <a:t>Participant</a:t>
                      </a:r>
                      <a:endParaRPr lang="en-ZA" sz="2000" dirty="0">
                        <a:effectLst/>
                        <a:latin typeface="Calibri" panose="020F0502020204030204" pitchFamily="34" charset="0"/>
                        <a:ea typeface="Calibri" panose="020F0502020204030204" pitchFamily="34" charset="0"/>
                        <a:cs typeface="Vrinda" panose="020B0502040204020203" pitchFamily="34" charset="0"/>
                      </a:endParaRPr>
                    </a:p>
                  </a:txBody>
                  <a:tcPr marL="44650" marR="4465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7000"/>
                        </a:lnSpc>
                        <a:spcAft>
                          <a:spcPts val="800"/>
                        </a:spcAft>
                      </a:pPr>
                      <a:r>
                        <a:rPr lang="en-ZA" sz="2000" b="1" dirty="0">
                          <a:effectLst/>
                          <a:latin typeface="Calibri" panose="020F0502020204030204" pitchFamily="34" charset="0"/>
                          <a:ea typeface="Calibri" panose="020F0502020204030204" pitchFamily="34" charset="0"/>
                          <a:cs typeface="Vrinda" panose="020B0502040204020203" pitchFamily="34" charset="0"/>
                        </a:rPr>
                        <a:t>Topic</a:t>
                      </a:r>
                      <a:endParaRPr lang="en-ZA" sz="2000" dirty="0">
                        <a:effectLst/>
                        <a:latin typeface="Calibri" panose="020F0502020204030204" pitchFamily="34" charset="0"/>
                        <a:ea typeface="Calibri" panose="020F0502020204030204" pitchFamily="34" charset="0"/>
                        <a:cs typeface="Vrinda" panose="020B0502040204020203" pitchFamily="34" charset="0"/>
                      </a:endParaRPr>
                    </a:p>
                  </a:txBody>
                  <a:tcPr marL="44650" marR="4465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3132816555"/>
                  </a:ext>
                </a:extLst>
              </a:tr>
              <a:tr h="294568">
                <a:tc>
                  <a:txBody>
                    <a:bodyPr/>
                    <a:lstStyle/>
                    <a:p>
                      <a:pPr>
                        <a:lnSpc>
                          <a:spcPct val="107000"/>
                        </a:lnSpc>
                        <a:spcAft>
                          <a:spcPts val="800"/>
                        </a:spcAft>
                      </a:pPr>
                      <a:r>
                        <a:rPr lang="en-ZA" sz="1200" b="1" dirty="0">
                          <a:effectLst/>
                          <a:latin typeface="Calibri" panose="020F0502020204030204" pitchFamily="34" charset="0"/>
                          <a:ea typeface="Calibri" panose="020F0502020204030204" pitchFamily="34" charset="0"/>
                          <a:cs typeface="Vrinda" panose="020B0502040204020203" pitchFamily="34" charset="0"/>
                        </a:rPr>
                        <a:t>Facilitator, Steve Nicholls</a:t>
                      </a:r>
                      <a:r>
                        <a:rPr lang="en-ZA" sz="1200" b="0" dirty="0">
                          <a:effectLst/>
                          <a:latin typeface="Calibri" panose="020F0502020204030204" pitchFamily="34" charset="0"/>
                          <a:ea typeface="Calibri" panose="020F0502020204030204" pitchFamily="34" charset="0"/>
                          <a:cs typeface="Vrinda" panose="020B0502040204020203" pitchFamily="34" charset="0"/>
                        </a:rPr>
                        <a:t>, PCC</a:t>
                      </a:r>
                    </a:p>
                    <a:p>
                      <a:pPr>
                        <a:lnSpc>
                          <a:spcPct val="107000"/>
                        </a:lnSpc>
                        <a:spcAft>
                          <a:spcPts val="800"/>
                        </a:spcAft>
                      </a:pPr>
                      <a:r>
                        <a:rPr lang="en-ZA" sz="1200" b="1" dirty="0">
                          <a:effectLst/>
                          <a:latin typeface="Calibri" panose="020F0502020204030204" pitchFamily="34" charset="0"/>
                          <a:ea typeface="Calibri" panose="020F0502020204030204" pitchFamily="34" charset="0"/>
                          <a:cs typeface="Vrinda" panose="020B0502040204020203" pitchFamily="34" charset="0"/>
                        </a:rPr>
                        <a:t> </a:t>
                      </a:r>
                      <a:endParaRPr lang="en-ZA" sz="1200" dirty="0">
                        <a:effectLst/>
                        <a:latin typeface="Calibri" panose="020F0502020204030204" pitchFamily="34" charset="0"/>
                        <a:ea typeface="Calibri" panose="020F0502020204030204" pitchFamily="34" charset="0"/>
                        <a:cs typeface="Vrinda" panose="020B0502040204020203" pitchFamily="34" charset="0"/>
                      </a:endParaRPr>
                    </a:p>
                  </a:txBody>
                  <a:tcPr marL="44650" marR="4465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7000"/>
                        </a:lnSpc>
                        <a:spcAft>
                          <a:spcPts val="800"/>
                        </a:spcAft>
                      </a:pPr>
                      <a:r>
                        <a:rPr lang="en-ZA" sz="1200" dirty="0">
                          <a:effectLst/>
                          <a:latin typeface="Calibri" panose="020F0502020204030204" pitchFamily="34" charset="0"/>
                          <a:ea typeface="Calibri" panose="020F0502020204030204" pitchFamily="34" charset="0"/>
                          <a:cs typeface="Vrinda" panose="020B0502040204020203" pitchFamily="34" charset="0"/>
                        </a:rPr>
                        <a:t>Welcome and introduction </a:t>
                      </a:r>
                    </a:p>
                  </a:txBody>
                  <a:tcPr marL="44650" marR="4465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3716811351"/>
                  </a:ext>
                </a:extLst>
              </a:tr>
              <a:tr h="695594">
                <a:tc>
                  <a:txBody>
                    <a:bodyPr/>
                    <a:lstStyle/>
                    <a:p>
                      <a:pPr>
                        <a:lnSpc>
                          <a:spcPct val="107000"/>
                        </a:lnSpc>
                        <a:spcAft>
                          <a:spcPts val="800"/>
                        </a:spcAft>
                      </a:pPr>
                      <a:r>
                        <a:rPr lang="en-ZA" sz="1200" b="1" dirty="0">
                          <a:effectLst/>
                          <a:latin typeface="Calibri" panose="020F0502020204030204" pitchFamily="34" charset="0"/>
                          <a:ea typeface="Calibri" panose="020F0502020204030204" pitchFamily="34" charset="0"/>
                          <a:cs typeface="Vrinda" panose="020B0502040204020203" pitchFamily="34" charset="0"/>
                        </a:rPr>
                        <a:t>Erwin de Nys</a:t>
                      </a:r>
                      <a:r>
                        <a:rPr lang="en-ZA" sz="1200" dirty="0">
                          <a:effectLst/>
                          <a:latin typeface="Calibri" panose="020F0502020204030204" pitchFamily="34" charset="0"/>
                          <a:ea typeface="Calibri" panose="020F0502020204030204" pitchFamily="34" charset="0"/>
                          <a:cs typeface="Vrinda" panose="020B0502040204020203" pitchFamily="34" charset="0"/>
                        </a:rPr>
                        <a:t>, World Bank global</a:t>
                      </a:r>
                    </a:p>
                  </a:txBody>
                  <a:tcPr marL="44650" marR="4465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7000"/>
                        </a:lnSpc>
                        <a:spcAft>
                          <a:spcPts val="800"/>
                        </a:spcAft>
                      </a:pPr>
                      <a:r>
                        <a:rPr lang="en-ZA" sz="1200" dirty="0">
                          <a:effectLst/>
                          <a:latin typeface="Calibri" panose="020F0502020204030204" pitchFamily="34" charset="0"/>
                          <a:ea typeface="Calibri" panose="020F0502020204030204" pitchFamily="34" charset="0"/>
                          <a:cs typeface="Vrinda" panose="020B0502040204020203" pitchFamily="34" charset="0"/>
                        </a:rPr>
                        <a:t>The South African CCDR in the context of global CCDR efforts</a:t>
                      </a:r>
                    </a:p>
                  </a:txBody>
                  <a:tcPr marL="44650" marR="4465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880694486"/>
                  </a:ext>
                </a:extLst>
              </a:tr>
              <a:tr h="721224">
                <a:tc>
                  <a:txBody>
                    <a:bodyPr/>
                    <a:lstStyle/>
                    <a:p>
                      <a:pPr>
                        <a:lnSpc>
                          <a:spcPct val="107000"/>
                        </a:lnSpc>
                        <a:spcAft>
                          <a:spcPts val="800"/>
                        </a:spcAft>
                      </a:pPr>
                      <a:r>
                        <a:rPr lang="en-ZA" sz="1200" b="1" dirty="0">
                          <a:effectLst/>
                          <a:latin typeface="Calibri" panose="020F0502020204030204" pitchFamily="34" charset="0"/>
                          <a:ea typeface="Calibri" panose="020F0502020204030204" pitchFamily="34" charset="0"/>
                          <a:cs typeface="Vrinda" panose="020B0502040204020203" pitchFamily="34" charset="0"/>
                        </a:rPr>
                        <a:t>Mr Tim Gould</a:t>
                      </a:r>
                      <a:r>
                        <a:rPr lang="en-ZA" sz="1200" dirty="0">
                          <a:effectLst/>
                          <a:latin typeface="Calibri" panose="020F0502020204030204" pitchFamily="34" charset="0"/>
                          <a:ea typeface="Calibri" panose="020F0502020204030204" pitchFamily="34" charset="0"/>
                          <a:cs typeface="Vrinda" panose="020B0502040204020203" pitchFamily="34" charset="0"/>
                        </a:rPr>
                        <a:t>, Chief Energy Economist, International Energy Agency</a:t>
                      </a:r>
                    </a:p>
                  </a:txBody>
                  <a:tcPr marL="44650" marR="4465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7000"/>
                        </a:lnSpc>
                        <a:spcAft>
                          <a:spcPts val="800"/>
                        </a:spcAft>
                      </a:pPr>
                      <a:r>
                        <a:rPr lang="en-ZA" sz="1200">
                          <a:effectLst/>
                          <a:latin typeface="Calibri" panose="020F0502020204030204" pitchFamily="34" charset="0"/>
                          <a:ea typeface="Calibri" panose="020F0502020204030204" pitchFamily="34" charset="0"/>
                          <a:cs typeface="Vrinda" panose="020B0502040204020203" pitchFamily="34" charset="0"/>
                        </a:rPr>
                        <a:t>Global narratives on energy transition and insights from WEO 2022</a:t>
                      </a:r>
                    </a:p>
                  </a:txBody>
                  <a:tcPr marL="44650" marR="4465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1066584"/>
                  </a:ext>
                </a:extLst>
              </a:tr>
              <a:tr h="1651852">
                <a:tc>
                  <a:txBody>
                    <a:bodyPr/>
                    <a:lstStyle/>
                    <a:p>
                      <a:pPr marL="342900" lvl="0" indent="-342900">
                        <a:lnSpc>
                          <a:spcPct val="107000"/>
                        </a:lnSpc>
                        <a:buFont typeface="Symbol" panose="05050102010706020507" pitchFamily="18" charset="2"/>
                        <a:buChar char=""/>
                      </a:pPr>
                      <a:r>
                        <a:rPr lang="en-ZA" sz="1200" b="1" dirty="0">
                          <a:effectLst/>
                          <a:latin typeface="Calibri" panose="020F0502020204030204" pitchFamily="34" charset="0"/>
                          <a:ea typeface="Calibri" panose="020F0502020204030204" pitchFamily="34" charset="0"/>
                          <a:cs typeface="Vrinda" panose="020B0502040204020203" pitchFamily="34" charset="0"/>
                        </a:rPr>
                        <a:t>James McKay</a:t>
                      </a:r>
                      <a:r>
                        <a:rPr lang="en-ZA" sz="1200" dirty="0">
                          <a:effectLst/>
                          <a:latin typeface="Calibri" panose="020F0502020204030204" pitchFamily="34" charset="0"/>
                          <a:ea typeface="Calibri" panose="020F0502020204030204" pitchFamily="34" charset="0"/>
                          <a:cs typeface="Vrinda" panose="020B0502040204020203" pitchFamily="34" charset="0"/>
                        </a:rPr>
                        <a:t>, CEO SA Energy Council</a:t>
                      </a:r>
                    </a:p>
                    <a:p>
                      <a:pPr marL="342900" lvl="0" indent="-342900">
                        <a:lnSpc>
                          <a:spcPct val="107000"/>
                        </a:lnSpc>
                        <a:buFont typeface="Symbol" panose="05050102010706020507" pitchFamily="18" charset="2"/>
                        <a:buChar char=""/>
                      </a:pPr>
                      <a:r>
                        <a:rPr lang="en-ZA" sz="1200" b="1" dirty="0">
                          <a:effectLst/>
                          <a:latin typeface="Calibri" panose="020F0502020204030204" pitchFamily="34" charset="0"/>
                          <a:ea typeface="Calibri" panose="020F0502020204030204" pitchFamily="34" charset="0"/>
                          <a:cs typeface="Vrinda" panose="020B0502040204020203" pitchFamily="34" charset="0"/>
                        </a:rPr>
                        <a:t>Andre de Ruyter, </a:t>
                      </a:r>
                      <a:r>
                        <a:rPr lang="en-ZA" sz="1200" b="0" dirty="0">
                          <a:effectLst/>
                          <a:latin typeface="Calibri" panose="020F0502020204030204" pitchFamily="34" charset="0"/>
                          <a:ea typeface="Calibri" panose="020F0502020204030204" pitchFamily="34" charset="0"/>
                          <a:cs typeface="Vrinda" panose="020B0502040204020203" pitchFamily="34" charset="0"/>
                        </a:rPr>
                        <a:t>CEO Eskom</a:t>
                      </a:r>
                      <a:endParaRPr lang="en-ZA" sz="1200" dirty="0">
                        <a:effectLst/>
                        <a:latin typeface="Calibri" panose="020F0502020204030204" pitchFamily="34" charset="0"/>
                        <a:ea typeface="Calibri" panose="020F0502020204030204" pitchFamily="34" charset="0"/>
                        <a:cs typeface="Vrinda" panose="020B0502040204020203" pitchFamily="34" charset="0"/>
                      </a:endParaRPr>
                    </a:p>
                    <a:p>
                      <a:pPr marL="342900" lvl="0" indent="-342900">
                        <a:lnSpc>
                          <a:spcPct val="107000"/>
                        </a:lnSpc>
                        <a:buFont typeface="Symbol" panose="05050102010706020507" pitchFamily="18" charset="2"/>
                        <a:buChar char=""/>
                      </a:pPr>
                      <a:r>
                        <a:rPr lang="en-ZA" sz="1200" b="1" dirty="0">
                          <a:effectLst/>
                          <a:latin typeface="Calibri" panose="020F0502020204030204" pitchFamily="34" charset="0"/>
                          <a:ea typeface="Calibri" panose="020F0502020204030204" pitchFamily="34" charset="0"/>
                          <a:cs typeface="Vrinda" panose="020B0502040204020203" pitchFamily="34" charset="0"/>
                        </a:rPr>
                        <a:t>Joanne Yawitch</a:t>
                      </a:r>
                      <a:r>
                        <a:rPr lang="en-ZA" sz="1200" dirty="0">
                          <a:effectLst/>
                          <a:latin typeface="Calibri" panose="020F0502020204030204" pitchFamily="34" charset="0"/>
                          <a:ea typeface="Calibri" panose="020F0502020204030204" pitchFamily="34" charset="0"/>
                          <a:cs typeface="Vrinda" panose="020B0502040204020203" pitchFamily="34" charset="0"/>
                        </a:rPr>
                        <a:t>, NBI, NPC and JET-P Secretariat</a:t>
                      </a:r>
                    </a:p>
                    <a:p>
                      <a:pPr marL="342900" lvl="0" indent="-342900">
                        <a:lnSpc>
                          <a:spcPct val="107000"/>
                        </a:lnSpc>
                        <a:spcAft>
                          <a:spcPts val="800"/>
                        </a:spcAft>
                        <a:buFont typeface="Symbol" panose="05050102010706020507" pitchFamily="18" charset="2"/>
                        <a:buChar char=""/>
                      </a:pPr>
                      <a:r>
                        <a:rPr lang="en-ZA" sz="1200" b="1" dirty="0">
                          <a:effectLst/>
                          <a:latin typeface="Calibri" panose="020F0502020204030204" pitchFamily="34" charset="0"/>
                          <a:ea typeface="Calibri" panose="020F0502020204030204" pitchFamily="34" charset="0"/>
                          <a:cs typeface="Vrinda" panose="020B0502040204020203" pitchFamily="34" charset="0"/>
                        </a:rPr>
                        <a:t>Hlengiwe Radebe</a:t>
                      </a:r>
                      <a:r>
                        <a:rPr lang="en-ZA" sz="1200" dirty="0">
                          <a:effectLst/>
                          <a:latin typeface="Calibri" panose="020F0502020204030204" pitchFamily="34" charset="0"/>
                          <a:ea typeface="Calibri" panose="020F0502020204030204" pitchFamily="34" charset="0"/>
                          <a:cs typeface="Vrinda" panose="020B0502040204020203" pitchFamily="34" charset="0"/>
                        </a:rPr>
                        <a:t>, WWF South Africa</a:t>
                      </a:r>
                    </a:p>
                  </a:txBody>
                  <a:tcPr marL="44650" marR="4465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7000"/>
                        </a:lnSpc>
                        <a:spcAft>
                          <a:spcPts val="800"/>
                        </a:spcAft>
                      </a:pPr>
                      <a:r>
                        <a:rPr lang="en-ZA" sz="1200" dirty="0">
                          <a:effectLst/>
                          <a:latin typeface="Calibri" panose="020F0502020204030204" pitchFamily="34" charset="0"/>
                          <a:ea typeface="Calibri" panose="020F0502020204030204" pitchFamily="34" charset="0"/>
                          <a:cs typeface="Vrinda" panose="020B0502040204020203" pitchFamily="34" charset="0"/>
                        </a:rPr>
                        <a:t>Facilitated Panel Discussion followed by audience Q&amp;A</a:t>
                      </a:r>
                    </a:p>
                  </a:txBody>
                  <a:tcPr marL="44650" marR="4465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592580696"/>
                  </a:ext>
                </a:extLst>
              </a:tr>
              <a:tr h="228420">
                <a:tc>
                  <a:txBody>
                    <a:bodyPr/>
                    <a:lstStyle/>
                    <a:p>
                      <a:pPr>
                        <a:lnSpc>
                          <a:spcPct val="107000"/>
                        </a:lnSpc>
                        <a:spcAft>
                          <a:spcPts val="800"/>
                        </a:spcAft>
                      </a:pPr>
                      <a:r>
                        <a:rPr lang="en-ZA" sz="1200" b="1" dirty="0">
                          <a:effectLst/>
                          <a:latin typeface="Calibri" panose="020F0502020204030204" pitchFamily="34" charset="0"/>
                          <a:ea typeface="Calibri" panose="020F0502020204030204" pitchFamily="34" charset="0"/>
                          <a:cs typeface="Vrinda" panose="020B0502040204020203" pitchFamily="34" charset="0"/>
                        </a:rPr>
                        <a:t>Crispian Olver</a:t>
                      </a:r>
                      <a:r>
                        <a:rPr lang="en-ZA" sz="1200" dirty="0">
                          <a:effectLst/>
                          <a:latin typeface="Calibri" panose="020F0502020204030204" pitchFamily="34" charset="0"/>
                          <a:ea typeface="Calibri" panose="020F0502020204030204" pitchFamily="34" charset="0"/>
                          <a:cs typeface="Vrinda" panose="020B0502040204020203" pitchFamily="34" charset="0"/>
                        </a:rPr>
                        <a:t>, PCC</a:t>
                      </a:r>
                    </a:p>
                  </a:txBody>
                  <a:tcPr marL="44650" marR="4465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7000"/>
                        </a:lnSpc>
                        <a:spcAft>
                          <a:spcPts val="800"/>
                        </a:spcAft>
                      </a:pPr>
                      <a:r>
                        <a:rPr lang="en-ZA" sz="1200" dirty="0">
                          <a:effectLst/>
                          <a:latin typeface="Calibri" panose="020F0502020204030204" pitchFamily="34" charset="0"/>
                          <a:ea typeface="Calibri" panose="020F0502020204030204" pitchFamily="34" charset="0"/>
                          <a:cs typeface="Vrinda" panose="020B0502040204020203" pitchFamily="34" charset="0"/>
                        </a:rPr>
                        <a:t>Summary and Closure</a:t>
                      </a:r>
                    </a:p>
                  </a:txBody>
                  <a:tcPr marL="44650" marR="4465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3363293970"/>
                  </a:ext>
                </a:extLst>
              </a:tr>
            </a:tbl>
          </a:graphicData>
        </a:graphic>
      </p:graphicFrame>
      <p:sp>
        <p:nvSpPr>
          <p:cNvPr id="3" name="TextBox 2">
            <a:extLst>
              <a:ext uri="{FF2B5EF4-FFF2-40B4-BE49-F238E27FC236}">
                <a16:creationId xmlns:a16="http://schemas.microsoft.com/office/drawing/2014/main" xmlns="" id="{F24522D4-4A37-F8F1-EEA9-77689E237733}"/>
              </a:ext>
            </a:extLst>
          </p:cNvPr>
          <p:cNvSpPr txBox="1"/>
          <p:nvPr/>
        </p:nvSpPr>
        <p:spPr>
          <a:xfrm>
            <a:off x="8620191" y="1434462"/>
            <a:ext cx="3259340" cy="4801314"/>
          </a:xfrm>
          <a:prstGeom prst="rect">
            <a:avLst/>
          </a:prstGeom>
          <a:noFill/>
        </p:spPr>
        <p:txBody>
          <a:bodyPr wrap="square" rtlCol="0">
            <a:spAutoFit/>
          </a:bodyPr>
          <a:lstStyle/>
          <a:p>
            <a:r>
              <a:rPr lang="en-ZA" b="1" dirty="0"/>
              <a:t>Key Points:</a:t>
            </a:r>
          </a:p>
          <a:p>
            <a:endParaRPr lang="en-ZA" dirty="0"/>
          </a:p>
          <a:p>
            <a:pPr marL="285750" indent="-285750">
              <a:buFont typeface="Arial" panose="020B0604020202020204" pitchFamily="34" charset="0"/>
              <a:buChar char="•"/>
            </a:pPr>
            <a:r>
              <a:rPr lang="en-ZA" dirty="0"/>
              <a:t>Future competitive economies are zero-carbon</a:t>
            </a:r>
          </a:p>
          <a:p>
            <a:pPr marL="285750" indent="-285750">
              <a:buFont typeface="Arial" panose="020B0604020202020204" pitchFamily="34" charset="0"/>
              <a:buChar char="•"/>
            </a:pPr>
            <a:r>
              <a:rPr lang="en-ZA" dirty="0"/>
              <a:t>Even accounting for short term demand fluctuations resulting from the war in Ukraine medium term demand for fossil fuels is flat or down under existing policy measures</a:t>
            </a:r>
          </a:p>
          <a:p>
            <a:pPr marL="285750" indent="-285750">
              <a:buFont typeface="Arial" panose="020B0604020202020204" pitchFamily="34" charset="0"/>
              <a:buChar char="•"/>
            </a:pPr>
            <a:r>
              <a:rPr lang="en-ZA" dirty="0"/>
              <a:t>If countries met their commitments this demand is significantly down</a:t>
            </a:r>
          </a:p>
          <a:p>
            <a:pPr marL="285750" indent="-285750">
              <a:buFont typeface="Arial" panose="020B0604020202020204" pitchFamily="34" charset="0"/>
              <a:buChar char="•"/>
            </a:pPr>
            <a:r>
              <a:rPr lang="en-ZA" dirty="0"/>
              <a:t>Energy systems need to rapidly transition to least cost renewable based systems</a:t>
            </a:r>
          </a:p>
        </p:txBody>
      </p:sp>
    </p:spTree>
    <p:extLst>
      <p:ext uri="{BB962C8B-B14F-4D97-AF65-F5344CB8AC3E}">
        <p14:creationId xmlns:p14="http://schemas.microsoft.com/office/powerpoint/2010/main" xmlns="" val="8527545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04466D6B-E338-E222-D6EB-0606C1F519CF}"/>
              </a:ext>
            </a:extLst>
          </p:cNvPr>
          <p:cNvSpPr txBox="1"/>
          <p:nvPr/>
        </p:nvSpPr>
        <p:spPr>
          <a:xfrm>
            <a:off x="516817" y="328961"/>
            <a:ext cx="11100994" cy="677237"/>
          </a:xfrm>
          <a:prstGeom prst="rect">
            <a:avLst/>
          </a:prstGeom>
          <a:noFill/>
        </p:spPr>
        <p:txBody>
          <a:bodyPr wrap="square" rtlCol="0" anchor="b">
            <a:spAutoFit/>
          </a:bodyPr>
          <a:lstStyle/>
          <a:p>
            <a:pPr>
              <a:lnSpc>
                <a:spcPts val="4700"/>
              </a:lnSpc>
            </a:pPr>
            <a:r>
              <a:rPr lang="en-US" sz="3700" b="1" spc="-150" dirty="0">
                <a:solidFill>
                  <a:schemeClr val="tx2"/>
                </a:solidFill>
                <a:latin typeface="Poppins" panose="00000500000000000000" pitchFamily="2" charset="0"/>
                <a:cs typeface="Poppins" panose="00000500000000000000" pitchFamily="2" charset="0"/>
              </a:rPr>
              <a:t>The PCC Mitigation work is therefore focused on </a:t>
            </a:r>
          </a:p>
        </p:txBody>
      </p:sp>
      <p:sp>
        <p:nvSpPr>
          <p:cNvPr id="3" name="TextBox 2">
            <a:extLst>
              <a:ext uri="{FF2B5EF4-FFF2-40B4-BE49-F238E27FC236}">
                <a16:creationId xmlns:a16="http://schemas.microsoft.com/office/drawing/2014/main" xmlns="" id="{6F5AA36C-B3F4-0B8B-D1D4-CE62ED33780D}"/>
              </a:ext>
            </a:extLst>
          </p:cNvPr>
          <p:cNvSpPr txBox="1"/>
          <p:nvPr/>
        </p:nvSpPr>
        <p:spPr>
          <a:xfrm>
            <a:off x="516817" y="1074847"/>
            <a:ext cx="11362714" cy="5586145"/>
          </a:xfrm>
          <a:prstGeom prst="rect">
            <a:avLst/>
          </a:prstGeom>
          <a:noFill/>
        </p:spPr>
        <p:txBody>
          <a:bodyPr wrap="square" rtlCol="0">
            <a:spAutoFit/>
          </a:bodyPr>
          <a:lstStyle/>
          <a:p>
            <a:pPr marL="285750" indent="-285750">
              <a:buFont typeface="Arial" panose="020B0604020202020204" pitchFamily="34" charset="0"/>
              <a:buChar char="•"/>
            </a:pPr>
            <a:r>
              <a:rPr lang="en-ZA" sz="2100" dirty="0"/>
              <a:t>Understanding least-cost, secure energy transitions and their impact on economic competitiveness</a:t>
            </a:r>
          </a:p>
          <a:p>
            <a:pPr marL="742950" lvl="1" indent="-285750">
              <a:buFont typeface="Arial" panose="020B0604020202020204" pitchFamily="34" charset="0"/>
              <a:buChar char="•"/>
            </a:pPr>
            <a:r>
              <a:rPr lang="en-ZA" sz="2100" dirty="0"/>
              <a:t>We have hosted 7 events in the last quarter building critical knowledge on energy systems in transition (available on our website)</a:t>
            </a:r>
          </a:p>
          <a:p>
            <a:pPr marL="742950" lvl="1" indent="-285750">
              <a:buFont typeface="Arial" panose="020B0604020202020204" pitchFamily="34" charset="0"/>
              <a:buChar char="•"/>
            </a:pPr>
            <a:r>
              <a:rPr lang="en-ZA" sz="2100" dirty="0"/>
              <a:t>We will be hosting 10 stakeholder sessions during February and March focussing on our energy recommendations and the JET-IP</a:t>
            </a:r>
          </a:p>
          <a:p>
            <a:pPr marL="742950" lvl="1" indent="-285750">
              <a:buFont typeface="Arial" panose="020B0604020202020204" pitchFamily="34" charset="0"/>
              <a:buChar char="•"/>
            </a:pPr>
            <a:r>
              <a:rPr lang="en-ZA" sz="2100" dirty="0"/>
              <a:t>We will collate the feedback from these event into a recommendations paper on behalf of commissioners to the President and Cabinet</a:t>
            </a:r>
          </a:p>
          <a:p>
            <a:pPr marL="742950" lvl="1" indent="-285750">
              <a:buFont typeface="Arial" panose="020B0604020202020204" pitchFamily="34" charset="0"/>
              <a:buChar char="•"/>
            </a:pPr>
            <a:endParaRPr lang="en-ZA" sz="2100" dirty="0"/>
          </a:p>
          <a:p>
            <a:pPr marL="285750" indent="-285750">
              <a:buFont typeface="Arial" panose="020B0604020202020204" pitchFamily="34" charset="0"/>
              <a:buChar char="•"/>
            </a:pPr>
            <a:r>
              <a:rPr lang="en-ZA" sz="2100" dirty="0"/>
              <a:t>Understanding the impact of net-zero transitions on each sector of the South African economy and the steps we need to take to remain competitive</a:t>
            </a:r>
          </a:p>
          <a:p>
            <a:pPr marL="285750" indent="-285750">
              <a:buFont typeface="Arial" panose="020B0604020202020204" pitchFamily="34" charset="0"/>
              <a:buChar char="•"/>
            </a:pPr>
            <a:endParaRPr lang="en-ZA" sz="2100" dirty="0"/>
          </a:p>
          <a:p>
            <a:pPr marL="285750" indent="-285750">
              <a:buFont typeface="Arial" panose="020B0604020202020204" pitchFamily="34" charset="0"/>
              <a:buChar char="•"/>
            </a:pPr>
            <a:r>
              <a:rPr lang="en-ZA" sz="2100" dirty="0"/>
              <a:t>Building the capacity of the modelling community to generate relevant supporting data and information, including at a provincial scale, and building the capacity of economic planers to use this data</a:t>
            </a:r>
          </a:p>
          <a:p>
            <a:pPr marL="285750" indent="-285750">
              <a:buFont typeface="Arial" panose="020B0604020202020204" pitchFamily="34" charset="0"/>
              <a:buChar char="•"/>
            </a:pPr>
            <a:endParaRPr lang="en-ZA" sz="2100" dirty="0"/>
          </a:p>
          <a:p>
            <a:pPr marL="285750" indent="-285750">
              <a:buFont typeface="Arial" panose="020B0604020202020204" pitchFamily="34" charset="0"/>
              <a:buChar char="•"/>
            </a:pPr>
            <a:r>
              <a:rPr lang="en-ZA" sz="2100" dirty="0"/>
              <a:t>Developing alternate employment opportunities in Mpumalanga and other regions most impacted by climate transitions</a:t>
            </a:r>
          </a:p>
        </p:txBody>
      </p:sp>
      <p:pic>
        <p:nvPicPr>
          <p:cNvPr id="4" name="Picture 3">
            <a:extLst>
              <a:ext uri="{FF2B5EF4-FFF2-40B4-BE49-F238E27FC236}">
                <a16:creationId xmlns:a16="http://schemas.microsoft.com/office/drawing/2014/main" xmlns="" id="{C1B21E3E-72A2-5D0B-C1DD-7851B50EF215}"/>
              </a:ext>
            </a:extLst>
          </p:cNvPr>
          <p:cNvPicPr>
            <a:picLocks noChangeAspect="1"/>
          </p:cNvPicPr>
          <p:nvPr/>
        </p:nvPicPr>
        <p:blipFill>
          <a:blip r:embed="rId2"/>
          <a:stretch>
            <a:fillRect/>
          </a:stretch>
        </p:blipFill>
        <p:spPr>
          <a:xfrm>
            <a:off x="11043622" y="5806076"/>
            <a:ext cx="1148378" cy="1255620"/>
          </a:xfrm>
          <a:prstGeom prst="rect">
            <a:avLst/>
          </a:prstGeom>
        </p:spPr>
      </p:pic>
    </p:spTree>
    <p:extLst>
      <p:ext uri="{BB962C8B-B14F-4D97-AF65-F5344CB8AC3E}">
        <p14:creationId xmlns:p14="http://schemas.microsoft.com/office/powerpoint/2010/main" xmlns="" val="23984634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2344617B-2E2E-1FAB-C27C-0E57700A2BA0}"/>
              </a:ext>
            </a:extLst>
          </p:cNvPr>
          <p:cNvSpPr txBox="1"/>
          <p:nvPr/>
        </p:nvSpPr>
        <p:spPr>
          <a:xfrm>
            <a:off x="516817" y="328961"/>
            <a:ext cx="11100994" cy="677237"/>
          </a:xfrm>
          <a:prstGeom prst="rect">
            <a:avLst/>
          </a:prstGeom>
          <a:noFill/>
        </p:spPr>
        <p:txBody>
          <a:bodyPr wrap="square" rtlCol="0" anchor="b">
            <a:spAutoFit/>
          </a:bodyPr>
          <a:lstStyle/>
          <a:p>
            <a:pPr>
              <a:lnSpc>
                <a:spcPts val="4700"/>
              </a:lnSpc>
            </a:pPr>
            <a:r>
              <a:rPr lang="en-US" sz="3700" b="1" spc="-150" dirty="0">
                <a:solidFill>
                  <a:schemeClr val="tx2"/>
                </a:solidFill>
                <a:latin typeface="Poppins" panose="00000500000000000000" pitchFamily="2" charset="0"/>
                <a:cs typeface="Poppins" panose="00000500000000000000" pitchFamily="2" charset="0"/>
              </a:rPr>
              <a:t>Energy transitions are the critical first step</a:t>
            </a:r>
          </a:p>
        </p:txBody>
      </p:sp>
      <p:sp>
        <p:nvSpPr>
          <p:cNvPr id="4" name="TextBox 3">
            <a:extLst>
              <a:ext uri="{FF2B5EF4-FFF2-40B4-BE49-F238E27FC236}">
                <a16:creationId xmlns:a16="http://schemas.microsoft.com/office/drawing/2014/main" xmlns="" id="{11453272-A163-9D0C-0F85-428CEFB8CC77}"/>
              </a:ext>
            </a:extLst>
          </p:cNvPr>
          <p:cNvSpPr txBox="1"/>
          <p:nvPr/>
        </p:nvSpPr>
        <p:spPr>
          <a:xfrm>
            <a:off x="508137" y="1214333"/>
            <a:ext cx="5823216" cy="5355312"/>
          </a:xfrm>
          <a:prstGeom prst="rect">
            <a:avLst/>
          </a:prstGeom>
          <a:noFill/>
        </p:spPr>
        <p:txBody>
          <a:bodyPr wrap="square">
            <a:spAutoFit/>
          </a:bodyPr>
          <a:lstStyle/>
          <a:p>
            <a:pPr marL="171450" indent="-171450">
              <a:buFont typeface="Arial" panose="020B0604020202020204" pitchFamily="34" charset="0"/>
              <a:buChar char="•"/>
            </a:pPr>
            <a:r>
              <a:rPr lang="en-US" sz="1800" dirty="0">
                <a:solidFill>
                  <a:schemeClr val="tx2"/>
                </a:solidFill>
                <a:latin typeface="Poppins" pitchFamily="2" charset="77"/>
                <a:ea typeface="League Spartan" charset="0"/>
                <a:cs typeface="Poppins" pitchFamily="2" charset="77"/>
              </a:rPr>
              <a:t>Pro-climate, pro-renewable pathways are pro-poor</a:t>
            </a:r>
          </a:p>
          <a:p>
            <a:pPr marL="171450" indent="-171450">
              <a:buFont typeface="Arial" panose="020B0604020202020204" pitchFamily="34" charset="0"/>
              <a:buChar char="•"/>
            </a:pPr>
            <a:r>
              <a:rPr lang="en-US" sz="1800" dirty="0">
                <a:solidFill>
                  <a:schemeClr val="tx2"/>
                </a:solidFill>
                <a:latin typeface="Poppins" pitchFamily="2" charset="77"/>
                <a:ea typeface="League Spartan" charset="0"/>
                <a:cs typeface="Poppins" pitchFamily="2" charset="77"/>
              </a:rPr>
              <a:t>Concerns centered on energy security of renewables and therefore the need for baseload are unfounded</a:t>
            </a:r>
          </a:p>
          <a:p>
            <a:pPr marL="171450" indent="-171450">
              <a:buFont typeface="Arial" panose="020B0604020202020204" pitchFamily="34" charset="0"/>
              <a:buChar char="•"/>
            </a:pPr>
            <a:r>
              <a:rPr lang="en-US" sz="1800" dirty="0">
                <a:solidFill>
                  <a:schemeClr val="tx2"/>
                </a:solidFill>
                <a:latin typeface="Poppins" pitchFamily="2" charset="77"/>
                <a:ea typeface="League Spartan" charset="0"/>
                <a:cs typeface="Poppins" pitchFamily="2" charset="77"/>
              </a:rPr>
              <a:t>Study after study determine the long-term energy mix to be comprised of renewables, storage and peaking support</a:t>
            </a:r>
          </a:p>
          <a:p>
            <a:pPr marL="171450" indent="-171450">
              <a:buFont typeface="Arial" panose="020B0604020202020204" pitchFamily="34" charset="0"/>
              <a:buChar char="•"/>
            </a:pPr>
            <a:r>
              <a:rPr lang="en-US" sz="1800" dirty="0">
                <a:solidFill>
                  <a:schemeClr val="tx2"/>
                </a:solidFill>
                <a:latin typeface="Poppins" pitchFamily="2" charset="77"/>
                <a:ea typeface="League Spartan" charset="0"/>
                <a:cs typeface="Poppins" pitchFamily="2" charset="77"/>
              </a:rPr>
              <a:t>There is an energy crisis, and we need to implement urgent short-term interventions, but that optimal short-term solutions are also renewable based</a:t>
            </a:r>
          </a:p>
          <a:p>
            <a:pPr marL="171450" indent="-171450">
              <a:buFont typeface="Arial" panose="020B0604020202020204" pitchFamily="34" charset="0"/>
              <a:buChar char="•"/>
            </a:pPr>
            <a:r>
              <a:rPr lang="en-US" sz="1800" dirty="0">
                <a:solidFill>
                  <a:schemeClr val="tx2"/>
                </a:solidFill>
                <a:latin typeface="Poppins" pitchFamily="2" charset="77"/>
                <a:ea typeface="League Spartan" charset="0"/>
                <a:cs typeface="Poppins" pitchFamily="2" charset="77"/>
              </a:rPr>
              <a:t>The short-term plan is grid constrained and therefore needs to be location based, maximizing the existing grid connections</a:t>
            </a:r>
          </a:p>
          <a:p>
            <a:pPr marL="171450" indent="-171450">
              <a:buFont typeface="Arial" panose="020B0604020202020204" pitchFamily="34" charset="0"/>
              <a:buChar char="•"/>
            </a:pPr>
            <a:r>
              <a:rPr lang="en-US" sz="1800" dirty="0">
                <a:solidFill>
                  <a:schemeClr val="tx2"/>
                </a:solidFill>
                <a:latin typeface="Poppins" pitchFamily="2" charset="77"/>
                <a:ea typeface="League Spartan" charset="0"/>
                <a:cs typeface="Poppins" pitchFamily="2" charset="77"/>
              </a:rPr>
              <a:t>This short-term planning also then gives direction to the JET-IP</a:t>
            </a:r>
          </a:p>
          <a:p>
            <a:pPr marL="171450" indent="-171450">
              <a:buFont typeface="Arial" panose="020B0604020202020204" pitchFamily="34" charset="0"/>
              <a:buChar char="•"/>
            </a:pPr>
            <a:r>
              <a:rPr lang="en-US" sz="1800" dirty="0">
                <a:solidFill>
                  <a:schemeClr val="tx2"/>
                </a:solidFill>
                <a:latin typeface="Poppins" pitchFamily="2" charset="77"/>
                <a:ea typeface="League Spartan" charset="0"/>
                <a:cs typeface="Poppins" pitchFamily="2" charset="77"/>
              </a:rPr>
              <a:t>But we need to focus on every possible means of improving security</a:t>
            </a:r>
          </a:p>
        </p:txBody>
      </p:sp>
      <p:sp>
        <p:nvSpPr>
          <p:cNvPr id="5" name="Isosceles Triangle 4">
            <a:extLst>
              <a:ext uri="{FF2B5EF4-FFF2-40B4-BE49-F238E27FC236}">
                <a16:creationId xmlns:a16="http://schemas.microsoft.com/office/drawing/2014/main" xmlns="" id="{9EE62021-3FD7-363F-D663-5CE469A0025F}"/>
              </a:ext>
            </a:extLst>
          </p:cNvPr>
          <p:cNvSpPr/>
          <p:nvPr/>
        </p:nvSpPr>
        <p:spPr>
          <a:xfrm rot="5400000">
            <a:off x="6504971" y="3371128"/>
            <a:ext cx="682907" cy="358816"/>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7" name="TextBox 6">
            <a:extLst>
              <a:ext uri="{FF2B5EF4-FFF2-40B4-BE49-F238E27FC236}">
                <a16:creationId xmlns:a16="http://schemas.microsoft.com/office/drawing/2014/main" xmlns="" id="{06AAD646-4D1C-F87A-9B05-FA09AA054CDA}"/>
              </a:ext>
            </a:extLst>
          </p:cNvPr>
          <p:cNvSpPr txBox="1"/>
          <p:nvPr/>
        </p:nvSpPr>
        <p:spPr>
          <a:xfrm>
            <a:off x="7361496" y="1214333"/>
            <a:ext cx="4653026" cy="5909310"/>
          </a:xfrm>
          <a:prstGeom prst="rect">
            <a:avLst/>
          </a:prstGeom>
          <a:noFill/>
        </p:spPr>
        <p:txBody>
          <a:bodyPr wrap="square">
            <a:spAutoFit/>
          </a:bodyPr>
          <a:lstStyle/>
          <a:p>
            <a:r>
              <a:rPr lang="en-ZA" b="1" dirty="0">
                <a:solidFill>
                  <a:schemeClr val="tx2"/>
                </a:solidFill>
                <a:latin typeface="Poppins" pitchFamily="2" charset="77"/>
                <a:cs typeface="Poppins" pitchFamily="2" charset="77"/>
              </a:rPr>
              <a:t>We need to simultaneously:</a:t>
            </a:r>
          </a:p>
          <a:p>
            <a:pPr marL="171450" indent="-171450">
              <a:buFont typeface="Arial" panose="020B0604020202020204" pitchFamily="34" charset="0"/>
              <a:buChar char="•"/>
            </a:pPr>
            <a:endParaRPr lang="en-ZA" dirty="0">
              <a:solidFill>
                <a:schemeClr val="tx2"/>
              </a:solidFill>
              <a:latin typeface="Poppins" pitchFamily="2" charset="77"/>
              <a:cs typeface="Poppins" pitchFamily="2" charset="77"/>
            </a:endParaRPr>
          </a:p>
          <a:p>
            <a:pPr marL="171450" indent="-171450">
              <a:buFont typeface="Arial" panose="020B0604020202020204" pitchFamily="34" charset="0"/>
              <a:buChar char="•"/>
            </a:pPr>
            <a:r>
              <a:rPr lang="en-ZA" dirty="0">
                <a:solidFill>
                  <a:schemeClr val="tx2"/>
                </a:solidFill>
                <a:latin typeface="Poppins" pitchFamily="2" charset="77"/>
                <a:cs typeface="Poppins" pitchFamily="2" charset="77"/>
              </a:rPr>
              <a:t>Base all work in the Just Transition</a:t>
            </a:r>
          </a:p>
          <a:p>
            <a:pPr marL="171450" indent="-171450">
              <a:buFont typeface="Arial" panose="020B0604020202020204" pitchFamily="34" charset="0"/>
              <a:buChar char="•"/>
            </a:pPr>
            <a:r>
              <a:rPr lang="en-ZA" dirty="0">
                <a:solidFill>
                  <a:schemeClr val="tx2"/>
                </a:solidFill>
                <a:latin typeface="Poppins" pitchFamily="2" charset="77"/>
                <a:cs typeface="Poppins" pitchFamily="2" charset="77"/>
              </a:rPr>
              <a:t>Develop a short-term (2028) spatial based electricity plan, aligned with the JET-IP.  This will get renewables on the grid as quickly as possible.  The only technologies we get on quickly enough are renewables, storage and peaking gas support.</a:t>
            </a:r>
          </a:p>
          <a:p>
            <a:pPr marL="171450" indent="-171450">
              <a:buFont typeface="Arial" panose="020B0604020202020204" pitchFamily="34" charset="0"/>
              <a:buChar char="•"/>
            </a:pPr>
            <a:endParaRPr lang="en-ZA" dirty="0">
              <a:solidFill>
                <a:schemeClr val="tx2"/>
              </a:solidFill>
              <a:latin typeface="Poppins" pitchFamily="2" charset="77"/>
              <a:cs typeface="Poppins" pitchFamily="2" charset="77"/>
            </a:endParaRPr>
          </a:p>
          <a:p>
            <a:pPr marL="171450" indent="-171450">
              <a:buFont typeface="Arial" panose="020B0604020202020204" pitchFamily="34" charset="0"/>
              <a:buChar char="•"/>
            </a:pPr>
            <a:r>
              <a:rPr lang="en-ZA" dirty="0">
                <a:solidFill>
                  <a:schemeClr val="tx2"/>
                </a:solidFill>
                <a:latin typeface="Poppins" pitchFamily="2" charset="77"/>
                <a:cs typeface="Poppins" pitchFamily="2" charset="77"/>
              </a:rPr>
              <a:t>Improve EAF as much as possible</a:t>
            </a:r>
          </a:p>
          <a:p>
            <a:pPr marL="171450" indent="-171450">
              <a:buFont typeface="Arial" panose="020B0604020202020204" pitchFamily="34" charset="0"/>
              <a:buChar char="•"/>
            </a:pPr>
            <a:r>
              <a:rPr lang="en-ZA" dirty="0">
                <a:solidFill>
                  <a:schemeClr val="tx2"/>
                </a:solidFill>
                <a:latin typeface="Poppins" pitchFamily="2" charset="77"/>
                <a:cs typeface="Poppins" pitchFamily="2" charset="77"/>
              </a:rPr>
              <a:t>Set up independent transmission company and invest in grid expansion</a:t>
            </a:r>
          </a:p>
          <a:p>
            <a:pPr marL="171450" indent="-171450">
              <a:buFont typeface="Arial" panose="020B0604020202020204" pitchFamily="34" charset="0"/>
              <a:buChar char="•"/>
            </a:pPr>
            <a:r>
              <a:rPr lang="en-ZA" dirty="0">
                <a:solidFill>
                  <a:schemeClr val="tx2"/>
                </a:solidFill>
                <a:latin typeface="Poppins" pitchFamily="2" charset="77"/>
                <a:cs typeface="Poppins" pitchFamily="2" charset="77"/>
              </a:rPr>
              <a:t>Work with public and private stakeholders to drive Energy Efficiency</a:t>
            </a:r>
          </a:p>
          <a:p>
            <a:pPr marL="171450" indent="-171450">
              <a:buFont typeface="Arial" panose="020B0604020202020204" pitchFamily="34" charset="0"/>
              <a:buChar char="•"/>
            </a:pPr>
            <a:r>
              <a:rPr lang="en-ZA" dirty="0">
                <a:solidFill>
                  <a:schemeClr val="tx2"/>
                </a:solidFill>
                <a:latin typeface="Poppins" pitchFamily="2" charset="77"/>
                <a:cs typeface="Poppins" pitchFamily="2" charset="77"/>
              </a:rPr>
              <a:t>Get us much new generation on the grid as possible</a:t>
            </a:r>
          </a:p>
          <a:p>
            <a:pPr marL="171450" indent="-171450">
              <a:buFont typeface="Arial" panose="020B0604020202020204" pitchFamily="34" charset="0"/>
              <a:buChar char="•"/>
            </a:pPr>
            <a:endParaRPr lang="en-ZA" dirty="0">
              <a:solidFill>
                <a:schemeClr val="tx2"/>
              </a:solidFill>
              <a:latin typeface="Poppins" pitchFamily="2" charset="77"/>
              <a:cs typeface="Poppins" pitchFamily="2" charset="77"/>
            </a:endParaRPr>
          </a:p>
        </p:txBody>
      </p:sp>
    </p:spTree>
    <p:extLst>
      <p:ext uri="{BB962C8B-B14F-4D97-AF65-F5344CB8AC3E}">
        <p14:creationId xmlns:p14="http://schemas.microsoft.com/office/powerpoint/2010/main" xmlns="" val="466210614"/>
      </p:ext>
    </p:extLst>
  </p:cSld>
  <p:clrMapOvr>
    <a:masterClrMapping/>
  </p:clrMapOvr>
</p:sld>
</file>

<file path=ppt/theme/theme1.xml><?xml version="1.0" encoding="utf-8"?>
<a:theme xmlns:a="http://schemas.openxmlformats.org/drawingml/2006/main" name="Office Them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1697</TotalTime>
  <Words>1919</Words>
  <Application>Microsoft Office PowerPoint</Application>
  <PresentationFormat>Custom</PresentationFormat>
  <Paragraphs>201</Paragraphs>
  <Slides>19</Slides>
  <Notes>5</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Presentation to Portfolio Committee on Environment, Forestry &amp; Fisheries</vt:lpstr>
      <vt:lpstr>Introduction</vt:lpstr>
      <vt:lpstr>What we do - PCC’s main functions</vt:lpstr>
      <vt:lpstr>Just transition is overarching focus</vt:lpstr>
      <vt:lpstr>Slide 5</vt:lpstr>
      <vt:lpstr>PCC at COP 27 - Egypt</vt:lpstr>
      <vt:lpstr>Slide 7</vt:lpstr>
      <vt:lpstr>Slide 8</vt:lpstr>
      <vt:lpstr>Slide 9</vt:lpstr>
      <vt:lpstr>Reflections on COP 27 - Adaptation</vt:lpstr>
      <vt:lpstr>Strategic Approach for PCC on Adaptation</vt:lpstr>
      <vt:lpstr>Focus for 2023 – Adaptation </vt:lpstr>
      <vt:lpstr>The PCC’s climate and transition finance role is built on addressing this challenge </vt:lpstr>
      <vt:lpstr>PCC Climate Finance Strategy and Plan</vt:lpstr>
      <vt:lpstr>Designing a Just Transition Financing Mechanism</vt:lpstr>
      <vt:lpstr>Climate finance Landscape and Tracking Flows </vt:lpstr>
      <vt:lpstr>Outreach and Communications</vt:lpstr>
      <vt:lpstr>Monitoring, Reporting &amp; Accountability</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Presidential Climate Commission Dialogue on the South Africa’s Updated Nationally Determined Contribution</dc:title>
  <dc:creator>Shailendra Rajkumar</dc:creator>
  <cp:lastModifiedBy>USER</cp:lastModifiedBy>
  <cp:revision>208</cp:revision>
  <dcterms:created xsi:type="dcterms:W3CDTF">2021-05-07T05:56:30Z</dcterms:created>
  <dcterms:modified xsi:type="dcterms:W3CDTF">2023-01-31T09:36:55Z</dcterms:modified>
</cp:coreProperties>
</file>