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5" r:id="rId1"/>
    <p:sldMasterId id="2147483778" r:id="rId2"/>
  </p:sldMasterIdLst>
  <p:notesMasterIdLst>
    <p:notesMasterId r:id="rId20"/>
  </p:notesMasterIdLst>
  <p:handoutMasterIdLst>
    <p:handoutMasterId r:id="rId21"/>
  </p:handoutMasterIdLst>
  <p:sldIdLst>
    <p:sldId id="265" r:id="rId3"/>
    <p:sldId id="287" r:id="rId4"/>
    <p:sldId id="274" r:id="rId5"/>
    <p:sldId id="286" r:id="rId6"/>
    <p:sldId id="275" r:id="rId7"/>
    <p:sldId id="285" r:id="rId8"/>
    <p:sldId id="283" r:id="rId9"/>
    <p:sldId id="268" r:id="rId10"/>
    <p:sldId id="6645" r:id="rId11"/>
    <p:sldId id="293" r:id="rId12"/>
    <p:sldId id="292" r:id="rId13"/>
    <p:sldId id="294" r:id="rId14"/>
    <p:sldId id="291" r:id="rId15"/>
    <p:sldId id="6686" r:id="rId16"/>
    <p:sldId id="6687" r:id="rId17"/>
    <p:sldId id="6685" r:id="rId18"/>
    <p:sldId id="269" r:id="rId1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312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ce Joel" initials="LJ"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ADDB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5A2A38-1C6F-497F-AE39-7B09AC4305AC}" v="13" dt="2022-11-30T08:26:56.9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snapToObjects="1">
      <p:cViewPr varScale="1">
        <p:scale>
          <a:sx n="73" d="100"/>
          <a:sy n="73" d="100"/>
        </p:scale>
        <p:origin x="-1152" y="-102"/>
      </p:cViewPr>
      <p:guideLst>
        <p:guide orient="horz" pos="2160"/>
        <p:guide pos="2880"/>
        <p:guide pos="3120"/>
      </p:guideLst>
    </p:cSldViewPr>
  </p:slideViewPr>
  <p:notesTextViewPr>
    <p:cViewPr>
      <p:scale>
        <a:sx n="100" d="100"/>
        <a:sy n="100" d="100"/>
      </p:scale>
      <p:origin x="0" y="0"/>
    </p:cViewPr>
  </p:notesTextViewPr>
  <p:notesViewPr>
    <p:cSldViewPr snapToGrid="0" snapToObjects="1">
      <p:cViewPr varScale="1">
        <p:scale>
          <a:sx n="57" d="100"/>
          <a:sy n="57" d="100"/>
        </p:scale>
        <p:origin x="1980" y="7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ah Marema" userId="7d79daf2-c312-400e-add0-be5f8a34fce9" providerId="ADAL" clId="{6A5A2A38-1C6F-497F-AE39-7B09AC4305AC}"/>
    <pc:docChg chg="undo custSel addSld delSld modSld sldOrd">
      <pc:chgData name="Dorah Marema" userId="7d79daf2-c312-400e-add0-be5f8a34fce9" providerId="ADAL" clId="{6A5A2A38-1C6F-497F-AE39-7B09AC4305AC}" dt="2022-11-30T08:58:40.021" v="3144" actId="20577"/>
      <pc:docMkLst>
        <pc:docMk/>
      </pc:docMkLst>
      <pc:sldChg chg="modSp mod">
        <pc:chgData name="Dorah Marema" userId="7d79daf2-c312-400e-add0-be5f8a34fce9" providerId="ADAL" clId="{6A5A2A38-1C6F-497F-AE39-7B09AC4305AC}" dt="2022-11-30T07:20:23.307" v="231" actId="14100"/>
        <pc:sldMkLst>
          <pc:docMk/>
          <pc:sldMk cId="4144257413" sldId="265"/>
        </pc:sldMkLst>
        <pc:spChg chg="mod">
          <ac:chgData name="Dorah Marema" userId="7d79daf2-c312-400e-add0-be5f8a34fce9" providerId="ADAL" clId="{6A5A2A38-1C6F-497F-AE39-7B09AC4305AC}" dt="2022-11-30T07:20:23.307" v="231" actId="14100"/>
          <ac:spMkLst>
            <pc:docMk/>
            <pc:sldMk cId="4144257413" sldId="265"/>
            <ac:spMk id="3" creationId="{00000000-0000-0000-0000-000000000000}"/>
          </ac:spMkLst>
        </pc:spChg>
        <pc:spChg chg="mod">
          <ac:chgData name="Dorah Marema" userId="7d79daf2-c312-400e-add0-be5f8a34fce9" providerId="ADAL" clId="{6A5A2A38-1C6F-497F-AE39-7B09AC4305AC}" dt="2022-11-30T07:17:54.979" v="55" actId="20577"/>
          <ac:spMkLst>
            <pc:docMk/>
            <pc:sldMk cId="4144257413" sldId="265"/>
            <ac:spMk id="8" creationId="{00000000-0000-0000-0000-000000000000}"/>
          </ac:spMkLst>
        </pc:spChg>
      </pc:sldChg>
      <pc:sldChg chg="modSp mod">
        <pc:chgData name="Dorah Marema" userId="7d79daf2-c312-400e-add0-be5f8a34fce9" providerId="ADAL" clId="{6A5A2A38-1C6F-497F-AE39-7B09AC4305AC}" dt="2022-11-30T08:17:11.907" v="2156" actId="113"/>
        <pc:sldMkLst>
          <pc:docMk/>
          <pc:sldMk cId="554681747" sldId="268"/>
        </pc:sldMkLst>
        <pc:spChg chg="mod">
          <ac:chgData name="Dorah Marema" userId="7d79daf2-c312-400e-add0-be5f8a34fce9" providerId="ADAL" clId="{6A5A2A38-1C6F-497F-AE39-7B09AC4305AC}" dt="2022-11-30T08:17:11.907" v="2156" actId="113"/>
          <ac:spMkLst>
            <pc:docMk/>
            <pc:sldMk cId="554681747" sldId="268"/>
            <ac:spMk id="7" creationId="{0275DE01-417A-40F8-88D6-79B5EF44DDB8}"/>
          </ac:spMkLst>
        </pc:spChg>
      </pc:sldChg>
      <pc:sldChg chg="modSp mod">
        <pc:chgData name="Dorah Marema" userId="7d79daf2-c312-400e-add0-be5f8a34fce9" providerId="ADAL" clId="{6A5A2A38-1C6F-497F-AE39-7B09AC4305AC}" dt="2022-11-30T08:09:42.546" v="2129" actId="255"/>
        <pc:sldMkLst>
          <pc:docMk/>
          <pc:sldMk cId="1069009716" sldId="274"/>
        </pc:sldMkLst>
        <pc:spChg chg="mod">
          <ac:chgData name="Dorah Marema" userId="7d79daf2-c312-400e-add0-be5f8a34fce9" providerId="ADAL" clId="{6A5A2A38-1C6F-497F-AE39-7B09AC4305AC}" dt="2022-11-30T08:09:42.546" v="2129" actId="255"/>
          <ac:spMkLst>
            <pc:docMk/>
            <pc:sldMk cId="1069009716" sldId="274"/>
            <ac:spMk id="5" creationId="{00000000-0000-0000-0000-000000000000}"/>
          </ac:spMkLst>
        </pc:spChg>
      </pc:sldChg>
      <pc:sldChg chg="modSp mod">
        <pc:chgData name="Dorah Marema" userId="7d79daf2-c312-400e-add0-be5f8a34fce9" providerId="ADAL" clId="{6A5A2A38-1C6F-497F-AE39-7B09AC4305AC}" dt="2022-11-30T08:16:06.847" v="2152" actId="113"/>
        <pc:sldMkLst>
          <pc:docMk/>
          <pc:sldMk cId="3762879826" sldId="275"/>
        </pc:sldMkLst>
        <pc:spChg chg="mod">
          <ac:chgData name="Dorah Marema" userId="7d79daf2-c312-400e-add0-be5f8a34fce9" providerId="ADAL" clId="{6A5A2A38-1C6F-497F-AE39-7B09AC4305AC}" dt="2022-11-30T08:16:06.847" v="2152" actId="113"/>
          <ac:spMkLst>
            <pc:docMk/>
            <pc:sldMk cId="3762879826" sldId="275"/>
            <ac:spMk id="3" creationId="{784BECE4-7EDC-4407-91FE-1B2A2EAFF467}"/>
          </ac:spMkLst>
        </pc:spChg>
      </pc:sldChg>
      <pc:sldChg chg="modSp mod">
        <pc:chgData name="Dorah Marema" userId="7d79daf2-c312-400e-add0-be5f8a34fce9" providerId="ADAL" clId="{6A5A2A38-1C6F-497F-AE39-7B09AC4305AC}" dt="2022-11-30T08:14:27.303" v="2144" actId="207"/>
        <pc:sldMkLst>
          <pc:docMk/>
          <pc:sldMk cId="2652708969" sldId="283"/>
        </pc:sldMkLst>
        <pc:spChg chg="mod">
          <ac:chgData name="Dorah Marema" userId="7d79daf2-c312-400e-add0-be5f8a34fce9" providerId="ADAL" clId="{6A5A2A38-1C6F-497F-AE39-7B09AC4305AC}" dt="2022-11-30T08:14:27.303" v="2144" actId="207"/>
          <ac:spMkLst>
            <pc:docMk/>
            <pc:sldMk cId="2652708969" sldId="283"/>
            <ac:spMk id="7" creationId="{0275DE01-417A-40F8-88D6-79B5EF44DDB8}"/>
          </ac:spMkLst>
        </pc:spChg>
      </pc:sldChg>
      <pc:sldChg chg="del">
        <pc:chgData name="Dorah Marema" userId="7d79daf2-c312-400e-add0-be5f8a34fce9" providerId="ADAL" clId="{6A5A2A38-1C6F-497F-AE39-7B09AC4305AC}" dt="2022-11-30T07:30:11.356" v="248" actId="47"/>
        <pc:sldMkLst>
          <pc:docMk/>
          <pc:sldMk cId="4273661091" sldId="284"/>
        </pc:sldMkLst>
      </pc:sldChg>
      <pc:sldChg chg="modSp mod">
        <pc:chgData name="Dorah Marema" userId="7d79daf2-c312-400e-add0-be5f8a34fce9" providerId="ADAL" clId="{6A5A2A38-1C6F-497F-AE39-7B09AC4305AC}" dt="2022-11-30T08:13:01.572" v="2138" actId="207"/>
        <pc:sldMkLst>
          <pc:docMk/>
          <pc:sldMk cId="1515058312" sldId="285"/>
        </pc:sldMkLst>
        <pc:spChg chg="mod">
          <ac:chgData name="Dorah Marema" userId="7d79daf2-c312-400e-add0-be5f8a34fce9" providerId="ADAL" clId="{6A5A2A38-1C6F-497F-AE39-7B09AC4305AC}" dt="2022-11-30T08:13:01.572" v="2138" actId="207"/>
          <ac:spMkLst>
            <pc:docMk/>
            <pc:sldMk cId="1515058312" sldId="285"/>
            <ac:spMk id="3" creationId="{784BECE4-7EDC-4407-91FE-1B2A2EAFF467}"/>
          </ac:spMkLst>
        </pc:spChg>
      </pc:sldChg>
      <pc:sldChg chg="modSp mod">
        <pc:chgData name="Dorah Marema" userId="7d79daf2-c312-400e-add0-be5f8a34fce9" providerId="ADAL" clId="{6A5A2A38-1C6F-497F-AE39-7B09AC4305AC}" dt="2022-11-30T08:09:28.914" v="2128" actId="5793"/>
        <pc:sldMkLst>
          <pc:docMk/>
          <pc:sldMk cId="1147250842" sldId="287"/>
        </pc:sldMkLst>
        <pc:spChg chg="mod">
          <ac:chgData name="Dorah Marema" userId="7d79daf2-c312-400e-add0-be5f8a34fce9" providerId="ADAL" clId="{6A5A2A38-1C6F-497F-AE39-7B09AC4305AC}" dt="2022-11-30T08:09:28.914" v="2128" actId="5793"/>
          <ac:spMkLst>
            <pc:docMk/>
            <pc:sldMk cId="1147250842" sldId="287"/>
            <ac:spMk id="3" creationId="{2A1E4F8F-BA9D-4ADE-874B-2548F479FB1A}"/>
          </ac:spMkLst>
        </pc:spChg>
      </pc:sldChg>
      <pc:sldChg chg="del">
        <pc:chgData name="Dorah Marema" userId="7d79daf2-c312-400e-add0-be5f8a34fce9" providerId="ADAL" clId="{6A5A2A38-1C6F-497F-AE39-7B09AC4305AC}" dt="2022-11-30T07:23:45.146" v="241" actId="47"/>
        <pc:sldMkLst>
          <pc:docMk/>
          <pc:sldMk cId="3416181650" sldId="288"/>
        </pc:sldMkLst>
      </pc:sldChg>
      <pc:sldChg chg="del">
        <pc:chgData name="Dorah Marema" userId="7d79daf2-c312-400e-add0-be5f8a34fce9" providerId="ADAL" clId="{6A5A2A38-1C6F-497F-AE39-7B09AC4305AC}" dt="2022-11-30T07:23:46.193" v="242" actId="47"/>
        <pc:sldMkLst>
          <pc:docMk/>
          <pc:sldMk cId="1208957006" sldId="289"/>
        </pc:sldMkLst>
      </pc:sldChg>
      <pc:sldChg chg="del">
        <pc:chgData name="Dorah Marema" userId="7d79daf2-c312-400e-add0-be5f8a34fce9" providerId="ADAL" clId="{6A5A2A38-1C6F-497F-AE39-7B09AC4305AC}" dt="2022-11-30T07:23:52.761" v="243" actId="47"/>
        <pc:sldMkLst>
          <pc:docMk/>
          <pc:sldMk cId="473273151" sldId="290"/>
        </pc:sldMkLst>
      </pc:sldChg>
      <pc:sldChg chg="addSp delSp modSp add del mod">
        <pc:chgData name="Dorah Marema" userId="7d79daf2-c312-400e-add0-be5f8a34fce9" providerId="ADAL" clId="{6A5A2A38-1C6F-497F-AE39-7B09AC4305AC}" dt="2022-11-30T08:54:50.280" v="3001"/>
        <pc:sldMkLst>
          <pc:docMk/>
          <pc:sldMk cId="3099602720" sldId="291"/>
        </pc:sldMkLst>
        <pc:spChg chg="mod">
          <ac:chgData name="Dorah Marema" userId="7d79daf2-c312-400e-add0-be5f8a34fce9" providerId="ADAL" clId="{6A5A2A38-1C6F-497F-AE39-7B09AC4305AC}" dt="2022-11-30T08:54:50.280" v="3001"/>
          <ac:spMkLst>
            <pc:docMk/>
            <pc:sldMk cId="3099602720" sldId="291"/>
            <ac:spMk id="2" creationId="{39ABB02F-DC78-4E87-B4A8-AAA859A747B7}"/>
          </ac:spMkLst>
        </pc:spChg>
        <pc:spChg chg="mod">
          <ac:chgData name="Dorah Marema" userId="7d79daf2-c312-400e-add0-be5f8a34fce9" providerId="ADAL" clId="{6A5A2A38-1C6F-497F-AE39-7B09AC4305AC}" dt="2022-11-30T08:54:25.369" v="2999" actId="20577"/>
          <ac:spMkLst>
            <pc:docMk/>
            <pc:sldMk cId="3099602720" sldId="291"/>
            <ac:spMk id="3" creationId="{79726DFB-407E-4FF0-BA4B-27DF96836EC9}"/>
          </ac:spMkLst>
        </pc:spChg>
        <pc:spChg chg="add del">
          <ac:chgData name="Dorah Marema" userId="7d79daf2-c312-400e-add0-be5f8a34fce9" providerId="ADAL" clId="{6A5A2A38-1C6F-497F-AE39-7B09AC4305AC}" dt="2022-11-30T08:31:08.119" v="2456" actId="22"/>
          <ac:spMkLst>
            <pc:docMk/>
            <pc:sldMk cId="3099602720" sldId="291"/>
            <ac:spMk id="6" creationId="{D6E0A37A-0620-C3AB-EA43-A1834FA75D81}"/>
          </ac:spMkLst>
        </pc:spChg>
      </pc:sldChg>
      <pc:sldChg chg="modSp add mod">
        <pc:chgData name="Dorah Marema" userId="7d79daf2-c312-400e-add0-be5f8a34fce9" providerId="ADAL" clId="{6A5A2A38-1C6F-497F-AE39-7B09AC4305AC}" dt="2022-11-30T08:08:32.938" v="2095" actId="1076"/>
        <pc:sldMkLst>
          <pc:docMk/>
          <pc:sldMk cId="4148011159" sldId="292"/>
        </pc:sldMkLst>
        <pc:spChg chg="mod">
          <ac:chgData name="Dorah Marema" userId="7d79daf2-c312-400e-add0-be5f8a34fce9" providerId="ADAL" clId="{6A5A2A38-1C6F-497F-AE39-7B09AC4305AC}" dt="2022-11-30T08:08:32.938" v="2095" actId="1076"/>
          <ac:spMkLst>
            <pc:docMk/>
            <pc:sldMk cId="4148011159" sldId="292"/>
            <ac:spMk id="2" creationId="{63D2D25D-843A-47E1-8C86-AD24EA0E87A9}"/>
          </ac:spMkLst>
        </pc:spChg>
        <pc:spChg chg="mod">
          <ac:chgData name="Dorah Marema" userId="7d79daf2-c312-400e-add0-be5f8a34fce9" providerId="ADAL" clId="{6A5A2A38-1C6F-497F-AE39-7B09AC4305AC}" dt="2022-11-30T07:55:46.602" v="1605" actId="14100"/>
          <ac:spMkLst>
            <pc:docMk/>
            <pc:sldMk cId="4148011159" sldId="292"/>
            <ac:spMk id="3" creationId="{32ACD397-E20C-47D6-86C3-680C078B23FB}"/>
          </ac:spMkLst>
        </pc:spChg>
      </pc:sldChg>
      <pc:sldChg chg="modSp add del mod">
        <pc:chgData name="Dorah Marema" userId="7d79daf2-c312-400e-add0-be5f8a34fce9" providerId="ADAL" clId="{6A5A2A38-1C6F-497F-AE39-7B09AC4305AC}" dt="2022-11-30T08:07:43.470" v="2084" actId="14100"/>
        <pc:sldMkLst>
          <pc:docMk/>
          <pc:sldMk cId="1234233474" sldId="293"/>
        </pc:sldMkLst>
        <pc:spChg chg="mod">
          <ac:chgData name="Dorah Marema" userId="7d79daf2-c312-400e-add0-be5f8a34fce9" providerId="ADAL" clId="{6A5A2A38-1C6F-497F-AE39-7B09AC4305AC}" dt="2022-11-30T08:07:43.470" v="2084" actId="14100"/>
          <ac:spMkLst>
            <pc:docMk/>
            <pc:sldMk cId="1234233474" sldId="293"/>
            <ac:spMk id="2" creationId="{2D25039E-DD0B-4871-82DA-FF874C1FB12B}"/>
          </ac:spMkLst>
        </pc:spChg>
        <pc:spChg chg="mod">
          <ac:chgData name="Dorah Marema" userId="7d79daf2-c312-400e-add0-be5f8a34fce9" providerId="ADAL" clId="{6A5A2A38-1C6F-497F-AE39-7B09AC4305AC}" dt="2022-11-30T07:55:27.291" v="1602" actId="20577"/>
          <ac:spMkLst>
            <pc:docMk/>
            <pc:sldMk cId="1234233474" sldId="293"/>
            <ac:spMk id="3" creationId="{B09B5625-59D8-41C1-88D8-75B2F0601E78}"/>
          </ac:spMkLst>
        </pc:spChg>
      </pc:sldChg>
      <pc:sldChg chg="modSp add mod">
        <pc:chgData name="Dorah Marema" userId="7d79daf2-c312-400e-add0-be5f8a34fce9" providerId="ADAL" clId="{6A5A2A38-1C6F-497F-AE39-7B09AC4305AC}" dt="2022-11-30T08:19:22.908" v="2313" actId="113"/>
        <pc:sldMkLst>
          <pc:docMk/>
          <pc:sldMk cId="1045902278" sldId="294"/>
        </pc:sldMkLst>
        <pc:spChg chg="mod">
          <ac:chgData name="Dorah Marema" userId="7d79daf2-c312-400e-add0-be5f8a34fce9" providerId="ADAL" clId="{6A5A2A38-1C6F-497F-AE39-7B09AC4305AC}" dt="2022-11-30T08:08:27.846" v="2094" actId="1076"/>
          <ac:spMkLst>
            <pc:docMk/>
            <pc:sldMk cId="1045902278" sldId="294"/>
            <ac:spMk id="2" creationId="{A12DFE88-5B26-4B1E-BB52-35CE48DD4BED}"/>
          </ac:spMkLst>
        </pc:spChg>
        <pc:spChg chg="mod">
          <ac:chgData name="Dorah Marema" userId="7d79daf2-c312-400e-add0-be5f8a34fce9" providerId="ADAL" clId="{6A5A2A38-1C6F-497F-AE39-7B09AC4305AC}" dt="2022-11-30T08:19:22.908" v="2313" actId="113"/>
          <ac:spMkLst>
            <pc:docMk/>
            <pc:sldMk cId="1045902278" sldId="294"/>
            <ac:spMk id="3" creationId="{6A721482-AC0D-497C-A4E7-05768DEEB38C}"/>
          </ac:spMkLst>
        </pc:spChg>
      </pc:sldChg>
      <pc:sldChg chg="modSp add mod ord">
        <pc:chgData name="Dorah Marema" userId="7d79daf2-c312-400e-add0-be5f8a34fce9" providerId="ADAL" clId="{6A5A2A38-1C6F-497F-AE39-7B09AC4305AC}" dt="2022-11-30T07:35:13.860" v="265" actId="14100"/>
        <pc:sldMkLst>
          <pc:docMk/>
          <pc:sldMk cId="290670783" sldId="6645"/>
        </pc:sldMkLst>
        <pc:spChg chg="mod">
          <ac:chgData name="Dorah Marema" userId="7d79daf2-c312-400e-add0-be5f8a34fce9" providerId="ADAL" clId="{6A5A2A38-1C6F-497F-AE39-7B09AC4305AC}" dt="2022-11-30T07:35:13.860" v="265" actId="14100"/>
          <ac:spMkLst>
            <pc:docMk/>
            <pc:sldMk cId="290670783" sldId="6645"/>
            <ac:spMk id="2" creationId="{B37C0B63-5C96-63D9-B962-F7FCAEA9F132}"/>
          </ac:spMkLst>
        </pc:spChg>
        <pc:spChg chg="mod">
          <ac:chgData name="Dorah Marema" userId="7d79daf2-c312-400e-add0-be5f8a34fce9" providerId="ADAL" clId="{6A5A2A38-1C6F-497F-AE39-7B09AC4305AC}" dt="2022-11-30T07:32:39.098" v="253" actId="14100"/>
          <ac:spMkLst>
            <pc:docMk/>
            <pc:sldMk cId="290670783" sldId="6645"/>
            <ac:spMk id="3" creationId="{E7052725-31EE-A14B-4328-4E804327F403}"/>
          </ac:spMkLst>
        </pc:spChg>
      </pc:sldChg>
      <pc:sldChg chg="modSp add del mod">
        <pc:chgData name="Dorah Marema" userId="7d79daf2-c312-400e-add0-be5f8a34fce9" providerId="ADAL" clId="{6A5A2A38-1C6F-497F-AE39-7B09AC4305AC}" dt="2022-11-30T08:06:24.285" v="1968" actId="47"/>
        <pc:sldMkLst>
          <pc:docMk/>
          <pc:sldMk cId="2518534398" sldId="6684"/>
        </pc:sldMkLst>
        <pc:spChg chg="mod">
          <ac:chgData name="Dorah Marema" userId="7d79daf2-c312-400e-add0-be5f8a34fce9" providerId="ADAL" clId="{6A5A2A38-1C6F-497F-AE39-7B09AC4305AC}" dt="2022-11-30T07:38:56.617" v="317" actId="20577"/>
          <ac:spMkLst>
            <pc:docMk/>
            <pc:sldMk cId="2518534398" sldId="6684"/>
            <ac:spMk id="2" creationId="{37828D13-39C3-4727-93B7-FC6C69C703AE}"/>
          </ac:spMkLst>
        </pc:spChg>
        <pc:spChg chg="mod">
          <ac:chgData name="Dorah Marema" userId="7d79daf2-c312-400e-add0-be5f8a34fce9" providerId="ADAL" clId="{6A5A2A38-1C6F-497F-AE39-7B09AC4305AC}" dt="2022-11-30T08:01:05.405" v="1715" actId="20577"/>
          <ac:spMkLst>
            <pc:docMk/>
            <pc:sldMk cId="2518534398" sldId="6684"/>
            <ac:spMk id="3" creationId="{A222F800-CCE9-4738-9250-67AC55C89678}"/>
          </ac:spMkLst>
        </pc:spChg>
      </pc:sldChg>
      <pc:sldChg chg="add del">
        <pc:chgData name="Dorah Marema" userId="7d79daf2-c312-400e-add0-be5f8a34fce9" providerId="ADAL" clId="{6A5A2A38-1C6F-497F-AE39-7B09AC4305AC}" dt="2022-11-30T07:59:45.436" v="1689"/>
        <pc:sldMkLst>
          <pc:docMk/>
          <pc:sldMk cId="1104006629" sldId="6685"/>
        </pc:sldMkLst>
      </pc:sldChg>
      <pc:sldChg chg="modSp add mod">
        <pc:chgData name="Dorah Marema" userId="7d79daf2-c312-400e-add0-be5f8a34fce9" providerId="ADAL" clId="{6A5A2A38-1C6F-497F-AE39-7B09AC4305AC}" dt="2022-11-30T08:58:40.021" v="3144" actId="20577"/>
        <pc:sldMkLst>
          <pc:docMk/>
          <pc:sldMk cId="1246002197" sldId="6685"/>
        </pc:sldMkLst>
        <pc:spChg chg="mod">
          <ac:chgData name="Dorah Marema" userId="7d79daf2-c312-400e-add0-be5f8a34fce9" providerId="ADAL" clId="{6A5A2A38-1C6F-497F-AE39-7B09AC4305AC}" dt="2022-11-30T08:09:19.178" v="2127" actId="1076"/>
          <ac:spMkLst>
            <pc:docMk/>
            <pc:sldMk cId="1246002197" sldId="6685"/>
            <ac:spMk id="2" creationId="{37828D13-39C3-4727-93B7-FC6C69C703AE}"/>
          </ac:spMkLst>
        </pc:spChg>
        <pc:spChg chg="mod">
          <ac:chgData name="Dorah Marema" userId="7d79daf2-c312-400e-add0-be5f8a34fce9" providerId="ADAL" clId="{6A5A2A38-1C6F-497F-AE39-7B09AC4305AC}" dt="2022-11-30T08:58:40.021" v="3144" actId="20577"/>
          <ac:spMkLst>
            <pc:docMk/>
            <pc:sldMk cId="1246002197" sldId="6685"/>
            <ac:spMk id="3" creationId="{A222F800-CCE9-4738-9250-67AC55C89678}"/>
          </ac:spMkLst>
        </pc:spChg>
      </pc:sldChg>
      <pc:sldChg chg="addSp delSp modSp new mod">
        <pc:chgData name="Dorah Marema" userId="7d79daf2-c312-400e-add0-be5f8a34fce9" providerId="ADAL" clId="{6A5A2A38-1C6F-497F-AE39-7B09AC4305AC}" dt="2022-11-30T08:56:47.593" v="3082" actId="255"/>
        <pc:sldMkLst>
          <pc:docMk/>
          <pc:sldMk cId="2648262879" sldId="6686"/>
        </pc:sldMkLst>
        <pc:spChg chg="mod">
          <ac:chgData name="Dorah Marema" userId="7d79daf2-c312-400e-add0-be5f8a34fce9" providerId="ADAL" clId="{6A5A2A38-1C6F-497F-AE39-7B09AC4305AC}" dt="2022-11-30T08:55:00.937" v="3021" actId="20577"/>
          <ac:spMkLst>
            <pc:docMk/>
            <pc:sldMk cId="2648262879" sldId="6686"/>
            <ac:spMk id="2" creationId="{118785A4-9820-C6AC-7B34-675C52DB54DD}"/>
          </ac:spMkLst>
        </pc:spChg>
        <pc:spChg chg="del mod">
          <ac:chgData name="Dorah Marema" userId="7d79daf2-c312-400e-add0-be5f8a34fce9" providerId="ADAL" clId="{6A5A2A38-1C6F-497F-AE39-7B09AC4305AC}" dt="2022-11-30T08:31:22.893" v="2459" actId="21"/>
          <ac:spMkLst>
            <pc:docMk/>
            <pc:sldMk cId="2648262879" sldId="6686"/>
            <ac:spMk id="3" creationId="{1262F1B4-ABAA-7507-4599-6B0DC2A651D0}"/>
          </ac:spMkLst>
        </pc:spChg>
        <pc:spChg chg="add mod">
          <ac:chgData name="Dorah Marema" userId="7d79daf2-c312-400e-add0-be5f8a34fce9" providerId="ADAL" clId="{6A5A2A38-1C6F-497F-AE39-7B09AC4305AC}" dt="2022-11-30T08:56:47.593" v="3082" actId="255"/>
          <ac:spMkLst>
            <pc:docMk/>
            <pc:sldMk cId="2648262879" sldId="6686"/>
            <ac:spMk id="6" creationId="{67106CF3-9D83-37D8-6DDA-CAB816ABE269}"/>
          </ac:spMkLst>
        </pc:spChg>
      </pc:sldChg>
      <pc:sldChg chg="modSp new mod">
        <pc:chgData name="Dorah Marema" userId="7d79daf2-c312-400e-add0-be5f8a34fce9" providerId="ADAL" clId="{6A5A2A38-1C6F-497F-AE39-7B09AC4305AC}" dt="2022-11-30T08:58:12.707" v="3103" actId="20577"/>
        <pc:sldMkLst>
          <pc:docMk/>
          <pc:sldMk cId="2428454810" sldId="6687"/>
        </pc:sldMkLst>
        <pc:spChg chg="mod">
          <ac:chgData name="Dorah Marema" userId="7d79daf2-c312-400e-add0-be5f8a34fce9" providerId="ADAL" clId="{6A5A2A38-1C6F-497F-AE39-7B09AC4305AC}" dt="2022-11-30T08:50:07.065" v="2734" actId="20577"/>
          <ac:spMkLst>
            <pc:docMk/>
            <pc:sldMk cId="2428454810" sldId="6687"/>
            <ac:spMk id="2" creationId="{F0125550-92EF-2222-0A51-62114CB47D4B}"/>
          </ac:spMkLst>
        </pc:spChg>
        <pc:spChg chg="mod">
          <ac:chgData name="Dorah Marema" userId="7d79daf2-c312-400e-add0-be5f8a34fce9" providerId="ADAL" clId="{6A5A2A38-1C6F-497F-AE39-7B09AC4305AC}" dt="2022-11-30T08:58:12.707" v="3103" actId="20577"/>
          <ac:spMkLst>
            <pc:docMk/>
            <pc:sldMk cId="2428454810" sldId="6687"/>
            <ac:spMk id="3" creationId="{CEDFAC41-9B7A-B7C6-0E43-C53B2D112DE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01B3A1-1789-0240-863D-A8C2FBE12016}" type="datetimeFigureOut">
              <a:rPr lang="en-US" smtClean="0"/>
              <a:pPr/>
              <a:t>12/1/2022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F13CDC-043C-AE4D-AAC4-C90D87BAD721}" type="slidenum">
              <a:rPr lang="en-US" smtClean="0"/>
              <a:pPr/>
              <a:t>‹#›</a:t>
            </a:fld>
            <a:endParaRPr lang="en-US"/>
          </a:p>
        </p:txBody>
      </p:sp>
    </p:spTree>
    <p:extLst>
      <p:ext uri="{BB962C8B-B14F-4D97-AF65-F5344CB8AC3E}">
        <p14:creationId xmlns:p14="http://schemas.microsoft.com/office/powerpoint/2010/main" xmlns="" val="36830109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FAD0B-1C7E-7248-8959-D43B33917548}" type="datetimeFigureOut">
              <a:rPr lang="en-US" smtClean="0"/>
              <a:pPr/>
              <a:t>12/1/2022</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FFF918-CC7A-CB46-BB8E-7BD9EFFEFADB}" type="slidenum">
              <a:rPr lang="en-US" smtClean="0"/>
              <a:pPr/>
              <a:t>‹#›</a:t>
            </a:fld>
            <a:endParaRPr lang="en-US"/>
          </a:p>
        </p:txBody>
      </p:sp>
    </p:spTree>
    <p:extLst>
      <p:ext uri="{BB962C8B-B14F-4D97-AF65-F5344CB8AC3E}">
        <p14:creationId xmlns:p14="http://schemas.microsoft.com/office/powerpoint/2010/main" xmlns="" val="15014503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hyperlink" Target="https://web.facebook.com/SALGAGov/" TargetMode="External"/><Relationship Id="rId7" Type="http://schemas.openxmlformats.org/officeDocument/2006/relationships/hyperlink" Target="https://www.youtube.com/channel/UCTHeKe8j5ShddbMyyipGMRA" TargetMode="External"/><Relationship Id="rId2" Type="http://schemas.openxmlformats.org/officeDocument/2006/relationships/hyperlink" Target="https://www.salga.org.za/" TargetMode="External"/><Relationship Id="rId1" Type="http://schemas.openxmlformats.org/officeDocument/2006/relationships/slideMaster" Target="../slideMasters/slideMaster1.xml"/><Relationship Id="rId6" Type="http://schemas.openxmlformats.org/officeDocument/2006/relationships/image" Target="../media/image2.emf"/><Relationship Id="rId11" Type="http://schemas.openxmlformats.org/officeDocument/2006/relationships/image" Target="../media/image5.emf"/><Relationship Id="rId5" Type="http://schemas.openxmlformats.org/officeDocument/2006/relationships/hyperlink" Target="https://twitter.com/SALGA_Gov" TargetMode="External"/><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hyperlink" Target="https://www.instagram.com/salga.org.za/" TargetMode="Externa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hyperlink" Target="https://www.salga.org.za/" TargetMode="External"/><Relationship Id="rId7" Type="http://schemas.openxmlformats.org/officeDocument/2006/relationships/hyperlink" Target="https://twitter.com/SALGA_Gov" TargetMode="External"/><Relationship Id="rId12"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1.emf"/><Relationship Id="rId11" Type="http://schemas.openxmlformats.org/officeDocument/2006/relationships/hyperlink" Target="https://www.instagram.com/salga.org.za/" TargetMode="External"/><Relationship Id="rId5" Type="http://schemas.openxmlformats.org/officeDocument/2006/relationships/hyperlink" Target="https://web.facebook.com/SALGAGov/" TargetMode="External"/><Relationship Id="rId10" Type="http://schemas.openxmlformats.org/officeDocument/2006/relationships/image" Target="../media/image3.emf"/><Relationship Id="rId4" Type="http://schemas.openxmlformats.org/officeDocument/2006/relationships/image" Target="../media/image12.emf"/><Relationship Id="rId9" Type="http://schemas.openxmlformats.org/officeDocument/2006/relationships/hyperlink" Target="https://www.youtube.com/channel/UCTHeKe8j5ShddbMyyipGMRA" TargetMode="External"/></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12.emf"/><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hyperlink" Target="https://web.facebook.com/SALGAGov/" TargetMode="External"/><Relationship Id="rId7" Type="http://schemas.openxmlformats.org/officeDocument/2006/relationships/hyperlink" Target="https://www.youtube.com/channel/UCTHeKe8j5ShddbMyyipGMRA" TargetMode="External"/><Relationship Id="rId12" Type="http://schemas.openxmlformats.org/officeDocument/2006/relationships/image" Target="../media/image12.emf"/><Relationship Id="rId2" Type="http://schemas.openxmlformats.org/officeDocument/2006/relationships/hyperlink" Target="https://www.salga.org.za/" TargetMode="External"/><Relationship Id="rId1" Type="http://schemas.openxmlformats.org/officeDocument/2006/relationships/slideMaster" Target="../slideMasters/slideMaster2.xml"/><Relationship Id="rId6" Type="http://schemas.openxmlformats.org/officeDocument/2006/relationships/image" Target="../media/image2.emf"/><Relationship Id="rId11" Type="http://schemas.openxmlformats.org/officeDocument/2006/relationships/image" Target="../media/image13.emf"/><Relationship Id="rId5" Type="http://schemas.openxmlformats.org/officeDocument/2006/relationships/hyperlink" Target="https://twitter.com/SALGA_Gov" TargetMode="External"/><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hyperlink" Target="https://www.instagram.com/salga.org.za/" TargetMode="Externa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12.emf"/><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hyperlink" Target="https://www.salga.org.za/" TargetMode="External"/><Relationship Id="rId7" Type="http://schemas.openxmlformats.org/officeDocument/2006/relationships/hyperlink" Target="https://twitter.com/SALGA_Gov" TargetMode="External"/><Relationship Id="rId12"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1.emf"/><Relationship Id="rId11" Type="http://schemas.openxmlformats.org/officeDocument/2006/relationships/hyperlink" Target="https://www.instagram.com/salga.org.za/" TargetMode="External"/><Relationship Id="rId5" Type="http://schemas.openxmlformats.org/officeDocument/2006/relationships/hyperlink" Target="https://web.facebook.com/SALGAGov/" TargetMode="External"/><Relationship Id="rId10" Type="http://schemas.openxmlformats.org/officeDocument/2006/relationships/image" Target="../media/image3.emf"/><Relationship Id="rId4" Type="http://schemas.openxmlformats.org/officeDocument/2006/relationships/image" Target="../media/image12.emf"/><Relationship Id="rId9" Type="http://schemas.openxmlformats.org/officeDocument/2006/relationships/hyperlink" Target="https://www.youtube.com/channel/UCTHeKe8j5ShddbMyyipGMRA" TargetMode="External"/></Relationships>
</file>

<file path=ppt/slideLayouts/_rels/slideLayout15.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hyperlink" Target="https://web.facebook.com/SALGAGov/" TargetMode="External"/><Relationship Id="rId7" Type="http://schemas.openxmlformats.org/officeDocument/2006/relationships/hyperlink" Target="https://www.youtube.com/channel/UCTHeKe8j5ShddbMyyipGMRA" TargetMode="External"/><Relationship Id="rId2" Type="http://schemas.openxmlformats.org/officeDocument/2006/relationships/hyperlink" Target="https://www.salga.org.za/" TargetMode="External"/><Relationship Id="rId1" Type="http://schemas.openxmlformats.org/officeDocument/2006/relationships/slideMaster" Target="../slideMasters/slideMaster1.xml"/><Relationship Id="rId6" Type="http://schemas.openxmlformats.org/officeDocument/2006/relationships/image" Target="../media/image2.emf"/><Relationship Id="rId11" Type="http://schemas.openxmlformats.org/officeDocument/2006/relationships/image" Target="../media/image5.emf"/><Relationship Id="rId5" Type="http://schemas.openxmlformats.org/officeDocument/2006/relationships/hyperlink" Target="https://twitter.com/SALGA_Gov" TargetMode="External"/><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hyperlink" Target="https://www.instagram.com/salga.org.za/" TargetMode="Externa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2000">
              <a:srgbClr val="EADDBF"/>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TextBox 11"/>
          <p:cNvSpPr txBox="1"/>
          <p:nvPr userDrawn="1"/>
        </p:nvSpPr>
        <p:spPr>
          <a:xfrm>
            <a:off x="2794329" y="6277730"/>
            <a:ext cx="3443351" cy="369332"/>
          </a:xfrm>
          <a:prstGeom prst="rect">
            <a:avLst/>
          </a:prstGeom>
          <a:noFill/>
        </p:spPr>
        <p:txBody>
          <a:bodyPr wrap="square" rtlCol="0">
            <a:spAutoFit/>
          </a:bodyPr>
          <a:lstStyle/>
          <a:p>
            <a:pPr algn="ctr"/>
            <a:r>
              <a:rPr lang="en-US" dirty="0">
                <a:solidFill>
                  <a:schemeClr val="accent6"/>
                </a:solidFill>
                <a:hlinkClick r:id="rId2"/>
              </a:rPr>
              <a:t>www.salga.org.za</a:t>
            </a:r>
            <a:endParaRPr lang="en-US" dirty="0">
              <a:solidFill>
                <a:schemeClr val="accent6"/>
              </a:solidFill>
            </a:endParaRPr>
          </a:p>
        </p:txBody>
      </p:sp>
      <p:pic>
        <p:nvPicPr>
          <p:cNvPr id="13" name="Picture 12">
            <a:hlinkClick r:id="rId3"/>
          </p:cNvPr>
          <p:cNvPicPr>
            <a:picLocks/>
          </p:cNvPicPr>
          <p:nvPr userDrawn="1"/>
        </p:nvPicPr>
        <p:blipFill>
          <a:blip r:embed="rId4"/>
          <a:stretch>
            <a:fillRect/>
          </a:stretch>
        </p:blipFill>
        <p:spPr>
          <a:xfrm>
            <a:off x="3009555" y="5557787"/>
            <a:ext cx="579975" cy="579975"/>
          </a:xfrm>
          <a:prstGeom prst="rect">
            <a:avLst/>
          </a:prstGeom>
        </p:spPr>
      </p:pic>
      <p:pic>
        <p:nvPicPr>
          <p:cNvPr id="14" name="Picture 13">
            <a:hlinkClick r:id="rId5"/>
          </p:cNvPr>
          <p:cNvPicPr>
            <a:picLocks/>
          </p:cNvPicPr>
          <p:nvPr userDrawn="1"/>
        </p:nvPicPr>
        <p:blipFill>
          <a:blip r:embed="rId6"/>
          <a:stretch>
            <a:fillRect/>
          </a:stretch>
        </p:blipFill>
        <p:spPr>
          <a:xfrm>
            <a:off x="3936030" y="5567715"/>
            <a:ext cx="579975" cy="579975"/>
          </a:xfrm>
          <a:prstGeom prst="rect">
            <a:avLst/>
          </a:prstGeom>
        </p:spPr>
      </p:pic>
      <p:pic>
        <p:nvPicPr>
          <p:cNvPr id="15" name="Picture 14">
            <a:hlinkClick r:id="rId7"/>
          </p:cNvPr>
          <p:cNvPicPr>
            <a:picLocks/>
          </p:cNvPicPr>
          <p:nvPr userDrawn="1"/>
        </p:nvPicPr>
        <p:blipFill>
          <a:blip r:embed="rId8"/>
          <a:stretch>
            <a:fillRect/>
          </a:stretch>
        </p:blipFill>
        <p:spPr>
          <a:xfrm>
            <a:off x="4912277" y="5578657"/>
            <a:ext cx="579975" cy="579975"/>
          </a:xfrm>
          <a:prstGeom prst="rect">
            <a:avLst/>
          </a:prstGeom>
        </p:spPr>
      </p:pic>
      <p:pic>
        <p:nvPicPr>
          <p:cNvPr id="16" name="Picture 15">
            <a:hlinkClick r:id="rId9"/>
          </p:cNvPr>
          <p:cNvPicPr>
            <a:picLocks noChangeAspect="1"/>
          </p:cNvPicPr>
          <p:nvPr userDrawn="1"/>
        </p:nvPicPr>
        <p:blipFill>
          <a:blip r:embed="rId10"/>
          <a:stretch>
            <a:fillRect/>
          </a:stretch>
        </p:blipFill>
        <p:spPr>
          <a:xfrm>
            <a:off x="5872930" y="5567715"/>
            <a:ext cx="579976" cy="596787"/>
          </a:xfrm>
          <a:prstGeom prst="rect">
            <a:avLst/>
          </a:prstGeom>
        </p:spPr>
      </p:pic>
      <p:sp>
        <p:nvSpPr>
          <p:cNvPr id="10" name="Title 6"/>
          <p:cNvSpPr>
            <a:spLocks noGrp="1"/>
          </p:cNvSpPr>
          <p:nvPr>
            <p:ph type="title"/>
          </p:nvPr>
        </p:nvSpPr>
        <p:spPr>
          <a:xfrm>
            <a:off x="867284" y="2608540"/>
            <a:ext cx="6966448" cy="1709460"/>
          </a:xfrm>
        </p:spPr>
        <p:txBody>
          <a:bodyPr/>
          <a:lstStyle/>
          <a:p>
            <a:r>
              <a:rPr lang="en-US" dirty="0"/>
              <a:t>Click to edit Master title style</a:t>
            </a:r>
          </a:p>
        </p:txBody>
      </p:sp>
      <p:sp>
        <p:nvSpPr>
          <p:cNvPr id="17" name="Text Placeholder 3"/>
          <p:cNvSpPr>
            <a:spLocks noGrp="1"/>
          </p:cNvSpPr>
          <p:nvPr>
            <p:ph type="body" sz="half" idx="2"/>
          </p:nvPr>
        </p:nvSpPr>
        <p:spPr>
          <a:xfrm>
            <a:off x="867284" y="4532922"/>
            <a:ext cx="6966448" cy="820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pic>
        <p:nvPicPr>
          <p:cNvPr id="3" name="Picture 2"/>
          <p:cNvPicPr>
            <a:picLocks noChangeAspect="1"/>
          </p:cNvPicPr>
          <p:nvPr userDrawn="1"/>
        </p:nvPicPr>
        <p:blipFill>
          <a:blip r:embed="rId11"/>
          <a:stretch>
            <a:fillRect/>
          </a:stretch>
        </p:blipFill>
        <p:spPr>
          <a:xfrm>
            <a:off x="201066" y="0"/>
            <a:ext cx="9704934" cy="6858000"/>
          </a:xfrm>
          <a:prstGeom prst="rect">
            <a:avLst/>
          </a:prstGeom>
        </p:spPr>
      </p:pic>
    </p:spTree>
    <p:extLst>
      <p:ext uri="{BB962C8B-B14F-4D97-AF65-F5344CB8AC3E}">
        <p14:creationId xmlns:p14="http://schemas.microsoft.com/office/powerpoint/2010/main" xmlns="" val="19037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1894705" y="271386"/>
            <a:ext cx="7737367" cy="635349"/>
          </a:xfrm>
        </p:spPr>
        <p:txBody>
          <a:bodyPr>
            <a:noAutofit/>
          </a:bodyPr>
          <a:lstStyle>
            <a:lvl1pPr>
              <a:defRPr sz="3033" b="1" i="0">
                <a:solidFill>
                  <a:schemeClr val="tx1"/>
                </a:solidFill>
              </a:defRPr>
            </a:lvl1pPr>
          </a:lstStyle>
          <a:p>
            <a:r>
              <a:rPr lang="en-US" dirty="0"/>
              <a:t>Click to edit Master title style</a:t>
            </a:r>
          </a:p>
        </p:txBody>
      </p:sp>
      <p:sp>
        <p:nvSpPr>
          <p:cNvPr id="11" name="Content Placeholder 10"/>
          <p:cNvSpPr>
            <a:spLocks noGrp="1"/>
          </p:cNvSpPr>
          <p:nvPr>
            <p:ph sz="quarter" idx="10"/>
          </p:nvPr>
        </p:nvSpPr>
        <p:spPr>
          <a:xfrm>
            <a:off x="495300" y="1543539"/>
            <a:ext cx="8915400" cy="435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stretch>
            <a:fillRect/>
          </a:stretch>
        </p:blipFill>
        <p:spPr>
          <a:xfrm>
            <a:off x="0" y="6085275"/>
            <a:ext cx="9906000" cy="338668"/>
          </a:xfrm>
          <a:prstGeom prst="rect">
            <a:avLst/>
          </a:prstGeom>
        </p:spPr>
      </p:pic>
      <p:sp>
        <p:nvSpPr>
          <p:cNvPr id="13" name="TextBox 12"/>
          <p:cNvSpPr txBox="1"/>
          <p:nvPr userDrawn="1"/>
        </p:nvSpPr>
        <p:spPr>
          <a:xfrm>
            <a:off x="4045867" y="6434043"/>
            <a:ext cx="2241176" cy="388738"/>
          </a:xfrm>
          <a:prstGeom prst="rect">
            <a:avLst/>
          </a:prstGeom>
          <a:noFill/>
        </p:spPr>
        <p:txBody>
          <a:bodyPr wrap="square" lIns="87797" tIns="43899" rIns="87797" bIns="43899" rtlCol="0">
            <a:spAutoFit/>
          </a:bodyPr>
          <a:lstStyle/>
          <a:p>
            <a:pPr algn="ctr"/>
            <a:r>
              <a:rPr lang="en-US" sz="1950" dirty="0">
                <a:solidFill>
                  <a:schemeClr val="accent6"/>
                </a:solidFill>
                <a:hlinkClick r:id="rId3"/>
              </a:rPr>
              <a:t>www.salga.org.za</a:t>
            </a:r>
            <a:endParaRPr lang="en-US" sz="1950" dirty="0">
              <a:solidFill>
                <a:schemeClr val="accent6"/>
              </a:solidFill>
            </a:endParaRPr>
          </a:p>
        </p:txBody>
      </p:sp>
      <p:sp>
        <p:nvSpPr>
          <p:cNvPr id="20" name="Slide Number Placeholder 19"/>
          <p:cNvSpPr>
            <a:spLocks noGrp="1"/>
          </p:cNvSpPr>
          <p:nvPr>
            <p:ph type="sldNum" sz="quarter" idx="13"/>
          </p:nvPr>
        </p:nvSpPr>
        <p:spPr/>
        <p:txBody>
          <a:bodyPr/>
          <a:lstStyle/>
          <a:p>
            <a:fld id="{4CC04D4C-DC45-834A-A759-F6658CE957E3}" type="slidenum">
              <a:rPr lang="en-US" smtClean="0"/>
              <a:pPr/>
              <a:t>‹#›</a:t>
            </a:fld>
            <a:endParaRPr lang="en-US" dirty="0"/>
          </a:p>
        </p:txBody>
      </p:sp>
      <p:pic>
        <p:nvPicPr>
          <p:cNvPr id="18" name="Picture 17"/>
          <p:cNvPicPr>
            <a:picLocks noChangeAspect="1"/>
          </p:cNvPicPr>
          <p:nvPr userDrawn="1"/>
        </p:nvPicPr>
        <p:blipFill rotWithShape="1">
          <a:blip r:embed="rId2"/>
          <a:srcRect l="550" t="-10940" r="7014" b="10940"/>
          <a:stretch/>
        </p:blipFill>
        <p:spPr>
          <a:xfrm>
            <a:off x="2" y="906734"/>
            <a:ext cx="9939441" cy="367617"/>
          </a:xfrm>
          <a:prstGeom prst="rect">
            <a:avLst/>
          </a:prstGeom>
        </p:spPr>
      </p:pic>
      <p:pic>
        <p:nvPicPr>
          <p:cNvPr id="19" name="Picture 18"/>
          <p:cNvPicPr>
            <a:picLocks noChangeAspect="1"/>
          </p:cNvPicPr>
          <p:nvPr userDrawn="1"/>
        </p:nvPicPr>
        <p:blipFill>
          <a:blip r:embed="rId4"/>
          <a:stretch>
            <a:fillRect/>
          </a:stretch>
        </p:blipFill>
        <p:spPr>
          <a:xfrm>
            <a:off x="211470" y="185665"/>
            <a:ext cx="1422260" cy="790537"/>
          </a:xfrm>
          <a:prstGeom prst="rect">
            <a:avLst/>
          </a:prstGeom>
        </p:spPr>
      </p:pic>
      <p:pic>
        <p:nvPicPr>
          <p:cNvPr id="22" name="Picture 21">
            <a:hlinkClick r:id="rId5"/>
          </p:cNvPr>
          <p:cNvPicPr>
            <a:picLocks/>
          </p:cNvPicPr>
          <p:nvPr userDrawn="1"/>
        </p:nvPicPr>
        <p:blipFill>
          <a:blip r:embed="rId6"/>
          <a:stretch>
            <a:fillRect/>
          </a:stretch>
        </p:blipFill>
        <p:spPr>
          <a:xfrm>
            <a:off x="102327" y="6382193"/>
            <a:ext cx="334144" cy="377489"/>
          </a:xfrm>
          <a:prstGeom prst="rect">
            <a:avLst/>
          </a:prstGeom>
        </p:spPr>
      </p:pic>
      <p:pic>
        <p:nvPicPr>
          <p:cNvPr id="23" name="Picture 22">
            <a:hlinkClick r:id="rId7"/>
          </p:cNvPr>
          <p:cNvPicPr>
            <a:picLocks/>
          </p:cNvPicPr>
          <p:nvPr userDrawn="1"/>
        </p:nvPicPr>
        <p:blipFill>
          <a:blip r:embed="rId8"/>
          <a:stretch>
            <a:fillRect/>
          </a:stretch>
        </p:blipFill>
        <p:spPr>
          <a:xfrm>
            <a:off x="695032" y="6392120"/>
            <a:ext cx="334144" cy="377489"/>
          </a:xfrm>
          <a:prstGeom prst="rect">
            <a:avLst/>
          </a:prstGeom>
        </p:spPr>
      </p:pic>
      <p:pic>
        <p:nvPicPr>
          <p:cNvPr id="24" name="Picture 23">
            <a:hlinkClick r:id="rId9"/>
          </p:cNvPr>
          <p:cNvPicPr>
            <a:picLocks/>
          </p:cNvPicPr>
          <p:nvPr userDrawn="1"/>
        </p:nvPicPr>
        <p:blipFill>
          <a:blip r:embed="rId10"/>
          <a:stretch>
            <a:fillRect/>
          </a:stretch>
        </p:blipFill>
        <p:spPr>
          <a:xfrm>
            <a:off x="1299587" y="6403062"/>
            <a:ext cx="334144" cy="377489"/>
          </a:xfrm>
          <a:prstGeom prst="rect">
            <a:avLst/>
          </a:prstGeom>
        </p:spPr>
      </p:pic>
      <p:pic>
        <p:nvPicPr>
          <p:cNvPr id="25" name="Picture 24">
            <a:hlinkClick r:id="rId11"/>
          </p:cNvPr>
          <p:cNvPicPr>
            <a:picLocks noChangeAspect="1"/>
          </p:cNvPicPr>
          <p:nvPr userDrawn="1"/>
        </p:nvPicPr>
        <p:blipFill>
          <a:blip r:embed="rId12"/>
          <a:stretch>
            <a:fillRect/>
          </a:stretch>
        </p:blipFill>
        <p:spPr>
          <a:xfrm>
            <a:off x="1894705" y="6392117"/>
            <a:ext cx="334144" cy="388432"/>
          </a:xfrm>
          <a:prstGeom prst="rect">
            <a:avLst/>
          </a:prstGeom>
        </p:spPr>
      </p:pic>
    </p:spTree>
    <p:extLst>
      <p:ext uri="{BB962C8B-B14F-4D97-AF65-F5344CB8AC3E}">
        <p14:creationId xmlns:p14="http://schemas.microsoft.com/office/powerpoint/2010/main" xmlns="" val="196989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94704" y="297315"/>
            <a:ext cx="7813813" cy="678887"/>
          </a:xfrm>
          <a:prstGeom prst="rect">
            <a:avLst/>
          </a:prstGeom>
        </p:spPr>
        <p:txBody>
          <a:bodyPr>
            <a:normAutofit/>
          </a:bodyPr>
          <a:lstStyle>
            <a:lvl1pPr>
              <a:defRPr sz="3033" b="1"/>
            </a:lvl1pPr>
          </a:lstStyle>
          <a:p>
            <a:r>
              <a:rPr lang="x-none" dirty="0"/>
              <a:t>Click to edit Master title style</a:t>
            </a:r>
            <a:endParaRPr lang="en-US" dirty="0"/>
          </a:p>
        </p:txBody>
      </p:sp>
      <p:sp>
        <p:nvSpPr>
          <p:cNvPr id="3" name="Content Placeholder 2"/>
          <p:cNvSpPr>
            <a:spLocks noGrp="1"/>
          </p:cNvSpPr>
          <p:nvPr>
            <p:ph sz="half" idx="1"/>
          </p:nvPr>
        </p:nvSpPr>
        <p:spPr>
          <a:xfrm>
            <a:off x="495300" y="1367693"/>
            <a:ext cx="4375150" cy="4595787"/>
          </a:xfrm>
          <a:prstGeom prst="rect">
            <a:avLst/>
          </a:prstGeom>
        </p:spPr>
        <p:txBody>
          <a:bodyPr/>
          <a:lstStyle>
            <a:lvl1pPr>
              <a:defRPr sz="2708"/>
            </a:lvl1pPr>
            <a:lvl2pPr>
              <a:defRPr sz="2275"/>
            </a:lvl2pPr>
            <a:lvl3pPr>
              <a:defRPr sz="1950"/>
            </a:lvl3pPr>
            <a:lvl4pPr>
              <a:defRPr sz="1733"/>
            </a:lvl4pPr>
            <a:lvl5pPr>
              <a:defRPr sz="1733"/>
            </a:lvl5pPr>
            <a:lvl6pPr>
              <a:defRPr sz="1733"/>
            </a:lvl6pPr>
            <a:lvl7pPr>
              <a:defRPr sz="1733"/>
            </a:lvl7pPr>
            <a:lvl8pPr>
              <a:defRPr sz="1733"/>
            </a:lvl8pPr>
            <a:lvl9pPr>
              <a:defRPr sz="1733"/>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5035550" y="1367696"/>
            <a:ext cx="4375150" cy="4595785"/>
          </a:xfrm>
          <a:prstGeom prst="rect">
            <a:avLst/>
          </a:prstGeom>
        </p:spPr>
        <p:txBody>
          <a:bodyPr/>
          <a:lstStyle>
            <a:lvl1pPr>
              <a:defRPr sz="2708"/>
            </a:lvl1pPr>
            <a:lvl2pPr>
              <a:defRPr sz="2275"/>
            </a:lvl2pPr>
            <a:lvl3pPr>
              <a:defRPr sz="1950"/>
            </a:lvl3pPr>
            <a:lvl4pPr>
              <a:defRPr sz="1733"/>
            </a:lvl4pPr>
            <a:lvl5pPr>
              <a:defRPr sz="1733"/>
            </a:lvl5pPr>
            <a:lvl6pPr>
              <a:defRPr sz="1733"/>
            </a:lvl6pPr>
            <a:lvl7pPr>
              <a:defRPr sz="1733"/>
            </a:lvl7pPr>
            <a:lvl8pPr>
              <a:defRPr sz="1733"/>
            </a:lvl8pPr>
            <a:lvl9pPr>
              <a:defRPr sz="1733"/>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7" name="Slide Number Placeholder 6"/>
          <p:cNvSpPr>
            <a:spLocks noGrp="1"/>
          </p:cNvSpPr>
          <p:nvPr>
            <p:ph type="sldNum" sz="quarter" idx="12"/>
          </p:nvPr>
        </p:nvSpPr>
        <p:spPr>
          <a:xfrm>
            <a:off x="7099300" y="6356354"/>
            <a:ext cx="2311400" cy="365125"/>
          </a:xfrm>
          <a:prstGeom prst="rect">
            <a:avLst/>
          </a:prstGeom>
        </p:spPr>
        <p:txBody>
          <a:bodyPr/>
          <a:lstStyle/>
          <a:p>
            <a:fld id="{EE2BC727-926F-1646-BD6E-3FDEEEEFCBE9}" type="slidenum">
              <a:rPr lang="en-US" smtClean="0"/>
              <a:pPr/>
              <a:t>‹#›</a:t>
            </a:fld>
            <a:endParaRPr lang="en-US"/>
          </a:p>
        </p:txBody>
      </p:sp>
      <p:pic>
        <p:nvPicPr>
          <p:cNvPr id="9" name="Picture 8"/>
          <p:cNvPicPr>
            <a:picLocks noChangeAspect="1"/>
          </p:cNvPicPr>
          <p:nvPr userDrawn="1"/>
        </p:nvPicPr>
        <p:blipFill>
          <a:blip r:embed="rId2"/>
          <a:stretch>
            <a:fillRect/>
          </a:stretch>
        </p:blipFill>
        <p:spPr>
          <a:xfrm>
            <a:off x="0" y="6085275"/>
            <a:ext cx="9906000" cy="338668"/>
          </a:xfrm>
          <a:prstGeom prst="rect">
            <a:avLst/>
          </a:prstGeom>
        </p:spPr>
      </p:pic>
      <p:sp>
        <p:nvSpPr>
          <p:cNvPr id="10" name="TextBox 9"/>
          <p:cNvSpPr txBox="1"/>
          <p:nvPr userDrawn="1"/>
        </p:nvSpPr>
        <p:spPr>
          <a:xfrm>
            <a:off x="4045867" y="6434043"/>
            <a:ext cx="2241176" cy="388738"/>
          </a:xfrm>
          <a:prstGeom prst="rect">
            <a:avLst/>
          </a:prstGeom>
          <a:noFill/>
        </p:spPr>
        <p:txBody>
          <a:bodyPr wrap="square" lIns="87797" tIns="43899" rIns="87797" bIns="43899" rtlCol="0">
            <a:spAutoFit/>
          </a:bodyPr>
          <a:lstStyle/>
          <a:p>
            <a:pPr algn="ctr"/>
            <a:r>
              <a:rPr lang="en-US" sz="1950" dirty="0">
                <a:solidFill>
                  <a:schemeClr val="accent6"/>
                </a:solidFill>
                <a:hlinkClick r:id="rId3"/>
              </a:rPr>
              <a:t>www.salga.org.za</a:t>
            </a:r>
            <a:endParaRPr lang="en-US" sz="1950" dirty="0">
              <a:solidFill>
                <a:schemeClr val="accent6"/>
              </a:solidFill>
            </a:endParaRPr>
          </a:p>
        </p:txBody>
      </p:sp>
      <p:pic>
        <p:nvPicPr>
          <p:cNvPr id="15" name="Picture 14"/>
          <p:cNvPicPr>
            <a:picLocks noChangeAspect="1"/>
          </p:cNvPicPr>
          <p:nvPr userDrawn="1"/>
        </p:nvPicPr>
        <p:blipFill rotWithShape="1">
          <a:blip r:embed="rId2"/>
          <a:srcRect l="550" t="-10940" r="7014" b="10940"/>
          <a:stretch/>
        </p:blipFill>
        <p:spPr>
          <a:xfrm>
            <a:off x="2" y="906734"/>
            <a:ext cx="9939441" cy="367617"/>
          </a:xfrm>
          <a:prstGeom prst="rect">
            <a:avLst/>
          </a:prstGeom>
        </p:spPr>
      </p:pic>
      <p:pic>
        <p:nvPicPr>
          <p:cNvPr id="18" name="Picture 17">
            <a:hlinkClick r:id="rId4"/>
          </p:cNvPr>
          <p:cNvPicPr>
            <a:picLocks/>
          </p:cNvPicPr>
          <p:nvPr userDrawn="1"/>
        </p:nvPicPr>
        <p:blipFill>
          <a:blip r:embed="rId5"/>
          <a:stretch>
            <a:fillRect/>
          </a:stretch>
        </p:blipFill>
        <p:spPr>
          <a:xfrm>
            <a:off x="102327" y="6382193"/>
            <a:ext cx="334144" cy="377489"/>
          </a:xfrm>
          <a:prstGeom prst="rect">
            <a:avLst/>
          </a:prstGeom>
        </p:spPr>
      </p:pic>
      <p:pic>
        <p:nvPicPr>
          <p:cNvPr id="19" name="Picture 18">
            <a:hlinkClick r:id="rId6"/>
          </p:cNvPr>
          <p:cNvPicPr>
            <a:picLocks/>
          </p:cNvPicPr>
          <p:nvPr userDrawn="1"/>
        </p:nvPicPr>
        <p:blipFill>
          <a:blip r:embed="rId7"/>
          <a:stretch>
            <a:fillRect/>
          </a:stretch>
        </p:blipFill>
        <p:spPr>
          <a:xfrm>
            <a:off x="695032" y="6392120"/>
            <a:ext cx="334144" cy="377489"/>
          </a:xfrm>
          <a:prstGeom prst="rect">
            <a:avLst/>
          </a:prstGeom>
        </p:spPr>
      </p:pic>
      <p:pic>
        <p:nvPicPr>
          <p:cNvPr id="20" name="Picture 19">
            <a:hlinkClick r:id="rId8"/>
          </p:cNvPr>
          <p:cNvPicPr>
            <a:picLocks/>
          </p:cNvPicPr>
          <p:nvPr userDrawn="1"/>
        </p:nvPicPr>
        <p:blipFill>
          <a:blip r:embed="rId9"/>
          <a:stretch>
            <a:fillRect/>
          </a:stretch>
        </p:blipFill>
        <p:spPr>
          <a:xfrm>
            <a:off x="1299587" y="6403062"/>
            <a:ext cx="334144" cy="377489"/>
          </a:xfrm>
          <a:prstGeom prst="rect">
            <a:avLst/>
          </a:prstGeom>
        </p:spPr>
      </p:pic>
      <p:pic>
        <p:nvPicPr>
          <p:cNvPr id="21" name="Picture 20">
            <a:hlinkClick r:id="rId10"/>
          </p:cNvPr>
          <p:cNvPicPr>
            <a:picLocks noChangeAspect="1"/>
          </p:cNvPicPr>
          <p:nvPr userDrawn="1"/>
        </p:nvPicPr>
        <p:blipFill>
          <a:blip r:embed="rId11"/>
          <a:stretch>
            <a:fillRect/>
          </a:stretch>
        </p:blipFill>
        <p:spPr>
          <a:xfrm>
            <a:off x="1894705" y="6392117"/>
            <a:ext cx="334144" cy="388432"/>
          </a:xfrm>
          <a:prstGeom prst="rect">
            <a:avLst/>
          </a:prstGeom>
        </p:spPr>
      </p:pic>
      <p:pic>
        <p:nvPicPr>
          <p:cNvPr id="22" name="Picture 21"/>
          <p:cNvPicPr>
            <a:picLocks noChangeAspect="1"/>
          </p:cNvPicPr>
          <p:nvPr userDrawn="1"/>
        </p:nvPicPr>
        <p:blipFill>
          <a:blip r:embed="rId12"/>
          <a:stretch>
            <a:fillRect/>
          </a:stretch>
        </p:blipFill>
        <p:spPr>
          <a:xfrm>
            <a:off x="211470" y="185665"/>
            <a:ext cx="1422260" cy="790537"/>
          </a:xfrm>
          <a:prstGeom prst="rect">
            <a:avLst/>
          </a:prstGeom>
        </p:spPr>
      </p:pic>
    </p:spTree>
    <p:extLst>
      <p:ext uri="{BB962C8B-B14F-4D97-AF65-F5344CB8AC3E}">
        <p14:creationId xmlns:p14="http://schemas.microsoft.com/office/powerpoint/2010/main" xmlns="" val="123124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99300" y="6356354"/>
            <a:ext cx="2311400" cy="365125"/>
          </a:xfrm>
          <a:prstGeom prst="rect">
            <a:avLst/>
          </a:prstGeom>
        </p:spPr>
        <p:txBody>
          <a:bodyPr/>
          <a:lstStyle/>
          <a:p>
            <a:fld id="{EE2BC727-926F-1646-BD6E-3FDEEEEFCBE9}" type="slidenum">
              <a:rPr lang="en-US" smtClean="0"/>
              <a:pPr/>
              <a:t>‹#›</a:t>
            </a:fld>
            <a:endParaRPr lang="en-US"/>
          </a:p>
        </p:txBody>
      </p:sp>
      <p:sp>
        <p:nvSpPr>
          <p:cNvPr id="8" name="TextBox 7"/>
          <p:cNvSpPr txBox="1"/>
          <p:nvPr userDrawn="1"/>
        </p:nvSpPr>
        <p:spPr>
          <a:xfrm>
            <a:off x="4045867" y="6434043"/>
            <a:ext cx="2241176" cy="388738"/>
          </a:xfrm>
          <a:prstGeom prst="rect">
            <a:avLst/>
          </a:prstGeom>
          <a:noFill/>
        </p:spPr>
        <p:txBody>
          <a:bodyPr wrap="square" lIns="87797" tIns="43899" rIns="87797" bIns="43899" rtlCol="0">
            <a:spAutoFit/>
          </a:bodyPr>
          <a:lstStyle/>
          <a:p>
            <a:pPr algn="ctr"/>
            <a:r>
              <a:rPr lang="en-US" sz="1950" dirty="0">
                <a:solidFill>
                  <a:schemeClr val="accent6"/>
                </a:solidFill>
                <a:hlinkClick r:id="rId2"/>
              </a:rPr>
              <a:t>www.salga.org.za</a:t>
            </a:r>
            <a:endParaRPr lang="en-US" sz="1950" dirty="0">
              <a:solidFill>
                <a:schemeClr val="accent6"/>
              </a:solidFill>
            </a:endParaRPr>
          </a:p>
        </p:txBody>
      </p:sp>
      <p:pic>
        <p:nvPicPr>
          <p:cNvPr id="9" name="Picture 8">
            <a:hlinkClick r:id="rId3"/>
          </p:cNvPr>
          <p:cNvPicPr>
            <a:picLocks/>
          </p:cNvPicPr>
          <p:nvPr userDrawn="1"/>
        </p:nvPicPr>
        <p:blipFill>
          <a:blip r:embed="rId4"/>
          <a:stretch>
            <a:fillRect/>
          </a:stretch>
        </p:blipFill>
        <p:spPr>
          <a:xfrm>
            <a:off x="102327" y="6382193"/>
            <a:ext cx="334144" cy="377489"/>
          </a:xfrm>
          <a:prstGeom prst="rect">
            <a:avLst/>
          </a:prstGeom>
        </p:spPr>
      </p:pic>
      <p:pic>
        <p:nvPicPr>
          <p:cNvPr id="10" name="Picture 9">
            <a:hlinkClick r:id="rId5"/>
          </p:cNvPr>
          <p:cNvPicPr>
            <a:picLocks/>
          </p:cNvPicPr>
          <p:nvPr userDrawn="1"/>
        </p:nvPicPr>
        <p:blipFill>
          <a:blip r:embed="rId6"/>
          <a:stretch>
            <a:fillRect/>
          </a:stretch>
        </p:blipFill>
        <p:spPr>
          <a:xfrm>
            <a:off x="695032" y="6392120"/>
            <a:ext cx="334144" cy="377489"/>
          </a:xfrm>
          <a:prstGeom prst="rect">
            <a:avLst/>
          </a:prstGeom>
        </p:spPr>
      </p:pic>
      <p:pic>
        <p:nvPicPr>
          <p:cNvPr id="11" name="Picture 10">
            <a:hlinkClick r:id="rId7"/>
          </p:cNvPr>
          <p:cNvPicPr>
            <a:picLocks/>
          </p:cNvPicPr>
          <p:nvPr userDrawn="1"/>
        </p:nvPicPr>
        <p:blipFill>
          <a:blip r:embed="rId8"/>
          <a:stretch>
            <a:fillRect/>
          </a:stretch>
        </p:blipFill>
        <p:spPr>
          <a:xfrm>
            <a:off x="1299587" y="6403062"/>
            <a:ext cx="334144" cy="377489"/>
          </a:xfrm>
          <a:prstGeom prst="rect">
            <a:avLst/>
          </a:prstGeom>
        </p:spPr>
      </p:pic>
      <p:pic>
        <p:nvPicPr>
          <p:cNvPr id="12" name="Picture 11">
            <a:hlinkClick r:id="rId9"/>
          </p:cNvPr>
          <p:cNvPicPr>
            <a:picLocks noChangeAspect="1"/>
          </p:cNvPicPr>
          <p:nvPr userDrawn="1"/>
        </p:nvPicPr>
        <p:blipFill>
          <a:blip r:embed="rId10"/>
          <a:stretch>
            <a:fillRect/>
          </a:stretch>
        </p:blipFill>
        <p:spPr>
          <a:xfrm>
            <a:off x="1894705" y="6392117"/>
            <a:ext cx="334144" cy="388432"/>
          </a:xfrm>
          <a:prstGeom prst="rect">
            <a:avLst/>
          </a:prstGeom>
        </p:spPr>
      </p:pic>
      <p:sp>
        <p:nvSpPr>
          <p:cNvPr id="2" name="Title 1"/>
          <p:cNvSpPr>
            <a:spLocks noGrp="1"/>
          </p:cNvSpPr>
          <p:nvPr>
            <p:ph type="title"/>
          </p:nvPr>
        </p:nvSpPr>
        <p:spPr>
          <a:xfrm>
            <a:off x="532438" y="2457052"/>
            <a:ext cx="7619993" cy="1143000"/>
          </a:xfrm>
          <a:prstGeom prst="rect">
            <a:avLst/>
          </a:prstGeom>
        </p:spPr>
        <p:txBody>
          <a:bodyPr/>
          <a:lstStyle/>
          <a:p>
            <a:r>
              <a:rPr lang="x-none" dirty="0"/>
              <a:t>Click to edit Master title style</a:t>
            </a:r>
            <a:endParaRPr lang="en-US" dirty="0"/>
          </a:p>
        </p:txBody>
      </p:sp>
      <p:pic>
        <p:nvPicPr>
          <p:cNvPr id="7" name="Picture 6"/>
          <p:cNvPicPr>
            <a:picLocks noChangeAspect="1"/>
          </p:cNvPicPr>
          <p:nvPr userDrawn="1"/>
        </p:nvPicPr>
        <p:blipFill>
          <a:blip r:embed="rId11"/>
          <a:stretch>
            <a:fillRect/>
          </a:stretch>
        </p:blipFill>
        <p:spPr>
          <a:xfrm>
            <a:off x="222677" y="0"/>
            <a:ext cx="9683323" cy="6858000"/>
          </a:xfrm>
          <a:prstGeom prst="rect">
            <a:avLst/>
          </a:prstGeom>
        </p:spPr>
      </p:pic>
      <p:pic>
        <p:nvPicPr>
          <p:cNvPr id="13" name="Picture 12"/>
          <p:cNvPicPr>
            <a:picLocks noChangeAspect="1"/>
          </p:cNvPicPr>
          <p:nvPr userDrawn="1"/>
        </p:nvPicPr>
        <p:blipFill>
          <a:blip r:embed="rId12"/>
          <a:stretch>
            <a:fillRect/>
          </a:stretch>
        </p:blipFill>
        <p:spPr>
          <a:xfrm>
            <a:off x="211470" y="185665"/>
            <a:ext cx="1422260" cy="790537"/>
          </a:xfrm>
          <a:prstGeom prst="rect">
            <a:avLst/>
          </a:prstGeom>
        </p:spPr>
      </p:pic>
    </p:spTree>
    <p:extLst>
      <p:ext uri="{BB962C8B-B14F-4D97-AF65-F5344CB8AC3E}">
        <p14:creationId xmlns:p14="http://schemas.microsoft.com/office/powerpoint/2010/main" xmlns="" val="233124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814" y="1283195"/>
            <a:ext cx="3259006" cy="850888"/>
          </a:xfrm>
          <a:prstGeom prst="rect">
            <a:avLst/>
          </a:prstGeom>
        </p:spPr>
        <p:txBody>
          <a:bodyPr anchor="b"/>
          <a:lstStyle>
            <a:lvl1pPr algn="l">
              <a:defRPr sz="1950" b="1"/>
            </a:lvl1pPr>
          </a:lstStyle>
          <a:p>
            <a:r>
              <a:rPr lang="x-none" dirty="0"/>
              <a:t>Click to edit Master title style</a:t>
            </a:r>
            <a:endParaRPr lang="en-US" dirty="0"/>
          </a:p>
        </p:txBody>
      </p:sp>
      <p:sp>
        <p:nvSpPr>
          <p:cNvPr id="3" name="Content Placeholder 2"/>
          <p:cNvSpPr>
            <a:spLocks noGrp="1"/>
          </p:cNvSpPr>
          <p:nvPr>
            <p:ph idx="1"/>
          </p:nvPr>
        </p:nvSpPr>
        <p:spPr>
          <a:xfrm>
            <a:off x="3872972" y="1283197"/>
            <a:ext cx="5537729" cy="4842971"/>
          </a:xfrm>
          <a:prstGeom prst="rect">
            <a:avLst/>
          </a:prstGeom>
        </p:spPr>
        <p:txBody>
          <a:bodyPr/>
          <a:lstStyle>
            <a:lvl1pPr>
              <a:defRPr sz="3033"/>
            </a:lvl1pPr>
            <a:lvl2pPr>
              <a:defRPr sz="2708"/>
            </a:lvl2pPr>
            <a:lvl3pPr>
              <a:defRPr sz="2275"/>
            </a:lvl3pPr>
            <a:lvl4pPr>
              <a:defRPr sz="1950"/>
            </a:lvl4pPr>
            <a:lvl5pPr>
              <a:defRPr sz="1950"/>
            </a:lvl5pPr>
            <a:lvl6pPr>
              <a:defRPr sz="1950"/>
            </a:lvl6pPr>
            <a:lvl7pPr>
              <a:defRPr sz="1950"/>
            </a:lvl7pPr>
            <a:lvl8pPr>
              <a:defRPr sz="1950"/>
            </a:lvl8pPr>
            <a:lvl9pPr>
              <a:defRPr sz="195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Text Placeholder 3"/>
          <p:cNvSpPr>
            <a:spLocks noGrp="1"/>
          </p:cNvSpPr>
          <p:nvPr>
            <p:ph type="body" sz="half" idx="2"/>
          </p:nvPr>
        </p:nvSpPr>
        <p:spPr>
          <a:xfrm>
            <a:off x="495302" y="2325504"/>
            <a:ext cx="3259006" cy="3800661"/>
          </a:xfrm>
          <a:prstGeom prst="rect">
            <a:avLst/>
          </a:prstGeom>
        </p:spPr>
        <p:txBody>
          <a:bodyPr/>
          <a:lstStyle>
            <a:lvl1pPr marL="0" indent="0">
              <a:buNone/>
              <a:defRPr sz="1300"/>
            </a:lvl1pPr>
            <a:lvl2pPr marL="438970" indent="0">
              <a:buNone/>
              <a:defRPr sz="1192"/>
            </a:lvl2pPr>
            <a:lvl3pPr marL="877942" indent="0">
              <a:buNone/>
              <a:defRPr sz="975"/>
            </a:lvl3pPr>
            <a:lvl4pPr marL="1316913" indent="0">
              <a:buNone/>
              <a:defRPr sz="867"/>
            </a:lvl4pPr>
            <a:lvl5pPr marL="1755883" indent="0">
              <a:buNone/>
              <a:defRPr sz="867"/>
            </a:lvl5pPr>
            <a:lvl6pPr marL="2194855" indent="0">
              <a:buNone/>
              <a:defRPr sz="867"/>
            </a:lvl6pPr>
            <a:lvl7pPr marL="2633825" indent="0">
              <a:buNone/>
              <a:defRPr sz="867"/>
            </a:lvl7pPr>
            <a:lvl8pPr marL="3072797" indent="0">
              <a:buNone/>
              <a:defRPr sz="867"/>
            </a:lvl8pPr>
            <a:lvl9pPr marL="3511767" indent="0">
              <a:buNone/>
              <a:defRPr sz="867"/>
            </a:lvl9pPr>
          </a:lstStyle>
          <a:p>
            <a:pPr lvl="0"/>
            <a:r>
              <a:rPr lang="x-none" dirty="0"/>
              <a:t>Click to edit Master text styles</a:t>
            </a:r>
          </a:p>
        </p:txBody>
      </p:sp>
      <p:sp>
        <p:nvSpPr>
          <p:cNvPr id="6" name="Footer Placeholder 5"/>
          <p:cNvSpPr>
            <a:spLocks noGrp="1"/>
          </p:cNvSpPr>
          <p:nvPr>
            <p:ph type="ftr" sz="quarter" idx="11"/>
          </p:nvPr>
        </p:nvSpPr>
        <p:spPr>
          <a:xfrm>
            <a:off x="3384550" y="6356354"/>
            <a:ext cx="3136900" cy="365125"/>
          </a:xfrm>
          <a:prstGeom prst="rect">
            <a:avLst/>
          </a:prstGeom>
        </p:spPr>
        <p:txBody>
          <a:bodyPr lIns="81043" tIns="40522" rIns="81043" bIns="40522"/>
          <a:lstStyle/>
          <a:p>
            <a:endParaRPr lang="en-US"/>
          </a:p>
        </p:txBody>
      </p:sp>
      <p:sp>
        <p:nvSpPr>
          <p:cNvPr id="7" name="Slide Number Placeholder 6"/>
          <p:cNvSpPr>
            <a:spLocks noGrp="1"/>
          </p:cNvSpPr>
          <p:nvPr>
            <p:ph type="sldNum" sz="quarter" idx="12"/>
          </p:nvPr>
        </p:nvSpPr>
        <p:spPr>
          <a:xfrm>
            <a:off x="7099300" y="6356354"/>
            <a:ext cx="2311400" cy="365125"/>
          </a:xfrm>
          <a:prstGeom prst="rect">
            <a:avLst/>
          </a:prstGeom>
        </p:spPr>
        <p:txBody>
          <a:bodyPr/>
          <a:lstStyle/>
          <a:p>
            <a:fld id="{EE2BC727-926F-1646-BD6E-3FDEEEEFCBE9}" type="slidenum">
              <a:rPr lang="en-US" smtClean="0"/>
              <a:pPr/>
              <a:t>‹#›</a:t>
            </a:fld>
            <a:endParaRPr lang="en-US"/>
          </a:p>
        </p:txBody>
      </p:sp>
      <p:pic>
        <p:nvPicPr>
          <p:cNvPr id="9" name="Picture 8"/>
          <p:cNvPicPr>
            <a:picLocks noChangeAspect="1"/>
          </p:cNvPicPr>
          <p:nvPr userDrawn="1"/>
        </p:nvPicPr>
        <p:blipFill>
          <a:blip r:embed="rId2"/>
          <a:stretch>
            <a:fillRect/>
          </a:stretch>
        </p:blipFill>
        <p:spPr>
          <a:xfrm>
            <a:off x="0" y="6085275"/>
            <a:ext cx="9906000" cy="338668"/>
          </a:xfrm>
          <a:prstGeom prst="rect">
            <a:avLst/>
          </a:prstGeom>
        </p:spPr>
      </p:pic>
      <p:sp>
        <p:nvSpPr>
          <p:cNvPr id="10" name="TextBox 9"/>
          <p:cNvSpPr txBox="1"/>
          <p:nvPr userDrawn="1"/>
        </p:nvSpPr>
        <p:spPr>
          <a:xfrm>
            <a:off x="4045867" y="6434043"/>
            <a:ext cx="2241176" cy="388738"/>
          </a:xfrm>
          <a:prstGeom prst="rect">
            <a:avLst/>
          </a:prstGeom>
          <a:noFill/>
        </p:spPr>
        <p:txBody>
          <a:bodyPr wrap="square" lIns="87797" tIns="43899" rIns="87797" bIns="43899" rtlCol="0">
            <a:spAutoFit/>
          </a:bodyPr>
          <a:lstStyle/>
          <a:p>
            <a:pPr algn="ctr"/>
            <a:r>
              <a:rPr lang="en-US" sz="1950" dirty="0">
                <a:solidFill>
                  <a:schemeClr val="accent6"/>
                </a:solidFill>
                <a:hlinkClick r:id="rId3"/>
              </a:rPr>
              <a:t>www.salga.org.za</a:t>
            </a:r>
            <a:endParaRPr lang="en-US" sz="1950" dirty="0">
              <a:solidFill>
                <a:schemeClr val="accent6"/>
              </a:solidFill>
            </a:endParaRPr>
          </a:p>
        </p:txBody>
      </p:sp>
      <p:pic>
        <p:nvPicPr>
          <p:cNvPr id="15" name="Picture 14"/>
          <p:cNvPicPr>
            <a:picLocks noChangeAspect="1"/>
          </p:cNvPicPr>
          <p:nvPr userDrawn="1"/>
        </p:nvPicPr>
        <p:blipFill rotWithShape="1">
          <a:blip r:embed="rId2"/>
          <a:srcRect l="550" t="-10940" r="7014" b="10940"/>
          <a:stretch/>
        </p:blipFill>
        <p:spPr>
          <a:xfrm>
            <a:off x="2" y="906734"/>
            <a:ext cx="9939441" cy="367617"/>
          </a:xfrm>
          <a:prstGeom prst="rect">
            <a:avLst/>
          </a:prstGeom>
        </p:spPr>
      </p:pic>
      <p:pic>
        <p:nvPicPr>
          <p:cNvPr id="18" name="Picture 17">
            <a:hlinkClick r:id="rId4"/>
          </p:cNvPr>
          <p:cNvPicPr>
            <a:picLocks/>
          </p:cNvPicPr>
          <p:nvPr userDrawn="1"/>
        </p:nvPicPr>
        <p:blipFill>
          <a:blip r:embed="rId5"/>
          <a:stretch>
            <a:fillRect/>
          </a:stretch>
        </p:blipFill>
        <p:spPr>
          <a:xfrm>
            <a:off x="102327" y="6382193"/>
            <a:ext cx="334144" cy="377489"/>
          </a:xfrm>
          <a:prstGeom prst="rect">
            <a:avLst/>
          </a:prstGeom>
        </p:spPr>
      </p:pic>
      <p:pic>
        <p:nvPicPr>
          <p:cNvPr id="19" name="Picture 18">
            <a:hlinkClick r:id="rId6"/>
          </p:cNvPr>
          <p:cNvPicPr>
            <a:picLocks/>
          </p:cNvPicPr>
          <p:nvPr userDrawn="1"/>
        </p:nvPicPr>
        <p:blipFill>
          <a:blip r:embed="rId7"/>
          <a:stretch>
            <a:fillRect/>
          </a:stretch>
        </p:blipFill>
        <p:spPr>
          <a:xfrm>
            <a:off x="695032" y="6392120"/>
            <a:ext cx="334144" cy="377489"/>
          </a:xfrm>
          <a:prstGeom prst="rect">
            <a:avLst/>
          </a:prstGeom>
        </p:spPr>
      </p:pic>
      <p:pic>
        <p:nvPicPr>
          <p:cNvPr id="20" name="Picture 19">
            <a:hlinkClick r:id="rId8"/>
          </p:cNvPr>
          <p:cNvPicPr>
            <a:picLocks/>
          </p:cNvPicPr>
          <p:nvPr userDrawn="1"/>
        </p:nvPicPr>
        <p:blipFill>
          <a:blip r:embed="rId9"/>
          <a:stretch>
            <a:fillRect/>
          </a:stretch>
        </p:blipFill>
        <p:spPr>
          <a:xfrm>
            <a:off x="1299587" y="6403062"/>
            <a:ext cx="334144" cy="377489"/>
          </a:xfrm>
          <a:prstGeom prst="rect">
            <a:avLst/>
          </a:prstGeom>
        </p:spPr>
      </p:pic>
      <p:pic>
        <p:nvPicPr>
          <p:cNvPr id="21" name="Picture 20">
            <a:hlinkClick r:id="rId10"/>
          </p:cNvPr>
          <p:cNvPicPr>
            <a:picLocks noChangeAspect="1"/>
          </p:cNvPicPr>
          <p:nvPr userDrawn="1"/>
        </p:nvPicPr>
        <p:blipFill>
          <a:blip r:embed="rId11"/>
          <a:stretch>
            <a:fillRect/>
          </a:stretch>
        </p:blipFill>
        <p:spPr>
          <a:xfrm>
            <a:off x="1894705" y="6392117"/>
            <a:ext cx="334144" cy="388432"/>
          </a:xfrm>
          <a:prstGeom prst="rect">
            <a:avLst/>
          </a:prstGeom>
        </p:spPr>
      </p:pic>
      <p:pic>
        <p:nvPicPr>
          <p:cNvPr id="22" name="Picture 21"/>
          <p:cNvPicPr>
            <a:picLocks noChangeAspect="1"/>
          </p:cNvPicPr>
          <p:nvPr userDrawn="1"/>
        </p:nvPicPr>
        <p:blipFill>
          <a:blip r:embed="rId12"/>
          <a:stretch>
            <a:fillRect/>
          </a:stretch>
        </p:blipFill>
        <p:spPr>
          <a:xfrm>
            <a:off x="211470" y="185665"/>
            <a:ext cx="1422260" cy="790537"/>
          </a:xfrm>
          <a:prstGeom prst="rect">
            <a:avLst/>
          </a:prstGeom>
        </p:spPr>
      </p:pic>
    </p:spTree>
    <p:extLst>
      <p:ext uri="{BB962C8B-B14F-4D97-AF65-F5344CB8AC3E}">
        <p14:creationId xmlns:p14="http://schemas.microsoft.com/office/powerpoint/2010/main" xmlns="" val="343858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6471" y="4800600"/>
            <a:ext cx="8974229" cy="566739"/>
          </a:xfrm>
          <a:prstGeom prst="rect">
            <a:avLst/>
          </a:prstGeom>
        </p:spPr>
        <p:txBody>
          <a:bodyPr anchor="b"/>
          <a:lstStyle>
            <a:lvl1pPr algn="l">
              <a:defRPr sz="1950" b="1"/>
            </a:lvl1pPr>
          </a:lstStyle>
          <a:p>
            <a:r>
              <a:rPr lang="x-none" dirty="0"/>
              <a:t>Click to edit Master title style</a:t>
            </a:r>
            <a:endParaRPr lang="en-US" dirty="0"/>
          </a:p>
        </p:txBody>
      </p:sp>
      <p:sp>
        <p:nvSpPr>
          <p:cNvPr id="3" name="Picture Placeholder 2"/>
          <p:cNvSpPr>
            <a:spLocks noGrp="1"/>
          </p:cNvSpPr>
          <p:nvPr>
            <p:ph type="pic" idx="1"/>
          </p:nvPr>
        </p:nvSpPr>
        <p:spPr>
          <a:xfrm>
            <a:off x="436471" y="1431079"/>
            <a:ext cx="8974229" cy="3296496"/>
          </a:xfrm>
          <a:prstGeom prst="rect">
            <a:avLst/>
          </a:prstGeom>
        </p:spPr>
        <p:txBody>
          <a:bodyPr/>
          <a:lstStyle>
            <a:lvl1pPr marL="0" indent="0">
              <a:buNone/>
              <a:defRPr sz="3033"/>
            </a:lvl1pPr>
            <a:lvl2pPr marL="438970" indent="0">
              <a:buNone/>
              <a:defRPr sz="2708"/>
            </a:lvl2pPr>
            <a:lvl3pPr marL="877942" indent="0">
              <a:buNone/>
              <a:defRPr sz="2275"/>
            </a:lvl3pPr>
            <a:lvl4pPr marL="1316913" indent="0">
              <a:buNone/>
              <a:defRPr sz="1950"/>
            </a:lvl4pPr>
            <a:lvl5pPr marL="1755883" indent="0">
              <a:buNone/>
              <a:defRPr sz="1950"/>
            </a:lvl5pPr>
            <a:lvl6pPr marL="2194855" indent="0">
              <a:buNone/>
              <a:defRPr sz="1950"/>
            </a:lvl6pPr>
            <a:lvl7pPr marL="2633825" indent="0">
              <a:buNone/>
              <a:defRPr sz="1950"/>
            </a:lvl7pPr>
            <a:lvl8pPr marL="3072797" indent="0">
              <a:buNone/>
              <a:defRPr sz="1950"/>
            </a:lvl8pPr>
            <a:lvl9pPr marL="3511767" indent="0">
              <a:buNone/>
              <a:defRPr sz="1950"/>
            </a:lvl9pPr>
          </a:lstStyle>
          <a:p>
            <a:endParaRPr lang="en-US" dirty="0"/>
          </a:p>
        </p:txBody>
      </p:sp>
      <p:sp>
        <p:nvSpPr>
          <p:cNvPr id="4" name="Text Placeholder 3"/>
          <p:cNvSpPr>
            <a:spLocks noGrp="1"/>
          </p:cNvSpPr>
          <p:nvPr>
            <p:ph type="body" sz="half" idx="2"/>
          </p:nvPr>
        </p:nvSpPr>
        <p:spPr>
          <a:xfrm>
            <a:off x="436471" y="5367339"/>
            <a:ext cx="8974229" cy="804861"/>
          </a:xfrm>
          <a:prstGeom prst="rect">
            <a:avLst/>
          </a:prstGeom>
        </p:spPr>
        <p:txBody>
          <a:bodyPr/>
          <a:lstStyle>
            <a:lvl1pPr marL="0" indent="0">
              <a:buNone/>
              <a:defRPr sz="1300"/>
            </a:lvl1pPr>
            <a:lvl2pPr marL="438970" indent="0">
              <a:buNone/>
              <a:defRPr sz="1192"/>
            </a:lvl2pPr>
            <a:lvl3pPr marL="877942" indent="0">
              <a:buNone/>
              <a:defRPr sz="975"/>
            </a:lvl3pPr>
            <a:lvl4pPr marL="1316913" indent="0">
              <a:buNone/>
              <a:defRPr sz="867"/>
            </a:lvl4pPr>
            <a:lvl5pPr marL="1755883" indent="0">
              <a:buNone/>
              <a:defRPr sz="867"/>
            </a:lvl5pPr>
            <a:lvl6pPr marL="2194855" indent="0">
              <a:buNone/>
              <a:defRPr sz="867"/>
            </a:lvl6pPr>
            <a:lvl7pPr marL="2633825" indent="0">
              <a:buNone/>
              <a:defRPr sz="867"/>
            </a:lvl7pPr>
            <a:lvl8pPr marL="3072797" indent="0">
              <a:buNone/>
              <a:defRPr sz="867"/>
            </a:lvl8pPr>
            <a:lvl9pPr marL="3511767" indent="0">
              <a:buNone/>
              <a:defRPr sz="867"/>
            </a:lvl9pPr>
          </a:lstStyle>
          <a:p>
            <a:pPr lvl="0"/>
            <a:r>
              <a:rPr lang="x-none" dirty="0"/>
              <a:t>Click to edit Master text styles</a:t>
            </a:r>
          </a:p>
        </p:txBody>
      </p:sp>
      <p:sp>
        <p:nvSpPr>
          <p:cNvPr id="6" name="Footer Placeholder 5"/>
          <p:cNvSpPr>
            <a:spLocks noGrp="1"/>
          </p:cNvSpPr>
          <p:nvPr>
            <p:ph type="ftr" sz="quarter" idx="11"/>
          </p:nvPr>
        </p:nvSpPr>
        <p:spPr>
          <a:xfrm>
            <a:off x="3384550" y="6356354"/>
            <a:ext cx="3136900" cy="365125"/>
          </a:xfrm>
          <a:prstGeom prst="rect">
            <a:avLst/>
          </a:prstGeom>
        </p:spPr>
        <p:txBody>
          <a:bodyPr lIns="81043" tIns="40522" rIns="81043" bIns="40522"/>
          <a:lstStyle/>
          <a:p>
            <a:endParaRPr lang="en-US"/>
          </a:p>
        </p:txBody>
      </p:sp>
      <p:sp>
        <p:nvSpPr>
          <p:cNvPr id="7" name="Slide Number Placeholder 6"/>
          <p:cNvSpPr>
            <a:spLocks noGrp="1"/>
          </p:cNvSpPr>
          <p:nvPr>
            <p:ph type="sldNum" sz="quarter" idx="12"/>
          </p:nvPr>
        </p:nvSpPr>
        <p:spPr>
          <a:xfrm>
            <a:off x="7099300" y="6356354"/>
            <a:ext cx="2311400" cy="365125"/>
          </a:xfrm>
          <a:prstGeom prst="rect">
            <a:avLst/>
          </a:prstGeom>
        </p:spPr>
        <p:txBody>
          <a:bodyPr/>
          <a:lstStyle/>
          <a:p>
            <a:fld id="{EE2BC727-926F-1646-BD6E-3FDEEEEFCBE9}" type="slidenum">
              <a:rPr lang="en-US" smtClean="0"/>
              <a:pPr/>
              <a:t>‹#›</a:t>
            </a:fld>
            <a:endParaRPr lang="en-US"/>
          </a:p>
        </p:txBody>
      </p:sp>
      <p:pic>
        <p:nvPicPr>
          <p:cNvPr id="9" name="Picture 8"/>
          <p:cNvPicPr>
            <a:picLocks noChangeAspect="1"/>
          </p:cNvPicPr>
          <p:nvPr userDrawn="1"/>
        </p:nvPicPr>
        <p:blipFill>
          <a:blip r:embed="rId2"/>
          <a:stretch>
            <a:fillRect/>
          </a:stretch>
        </p:blipFill>
        <p:spPr>
          <a:xfrm>
            <a:off x="0" y="6085275"/>
            <a:ext cx="9906000" cy="338668"/>
          </a:xfrm>
          <a:prstGeom prst="rect">
            <a:avLst/>
          </a:prstGeom>
        </p:spPr>
      </p:pic>
      <p:sp>
        <p:nvSpPr>
          <p:cNvPr id="10" name="TextBox 9"/>
          <p:cNvSpPr txBox="1"/>
          <p:nvPr userDrawn="1"/>
        </p:nvSpPr>
        <p:spPr>
          <a:xfrm>
            <a:off x="4045867" y="6434043"/>
            <a:ext cx="2241176" cy="388738"/>
          </a:xfrm>
          <a:prstGeom prst="rect">
            <a:avLst/>
          </a:prstGeom>
          <a:noFill/>
        </p:spPr>
        <p:txBody>
          <a:bodyPr wrap="square" lIns="87797" tIns="43899" rIns="87797" bIns="43899" rtlCol="0">
            <a:spAutoFit/>
          </a:bodyPr>
          <a:lstStyle/>
          <a:p>
            <a:pPr algn="ctr"/>
            <a:r>
              <a:rPr lang="en-US" sz="1950" dirty="0">
                <a:solidFill>
                  <a:schemeClr val="accent6"/>
                </a:solidFill>
                <a:hlinkClick r:id="rId3"/>
              </a:rPr>
              <a:t>www.salga.org.za</a:t>
            </a:r>
            <a:endParaRPr lang="en-US" sz="1950" dirty="0">
              <a:solidFill>
                <a:schemeClr val="accent6"/>
              </a:solidFill>
            </a:endParaRPr>
          </a:p>
        </p:txBody>
      </p:sp>
      <p:pic>
        <p:nvPicPr>
          <p:cNvPr id="15" name="Picture 14"/>
          <p:cNvPicPr>
            <a:picLocks noChangeAspect="1"/>
          </p:cNvPicPr>
          <p:nvPr userDrawn="1"/>
        </p:nvPicPr>
        <p:blipFill rotWithShape="1">
          <a:blip r:embed="rId2"/>
          <a:srcRect l="550" t="-10940" r="7014" b="10940"/>
          <a:stretch/>
        </p:blipFill>
        <p:spPr>
          <a:xfrm>
            <a:off x="2" y="906734"/>
            <a:ext cx="9939441" cy="367617"/>
          </a:xfrm>
          <a:prstGeom prst="rect">
            <a:avLst/>
          </a:prstGeom>
        </p:spPr>
      </p:pic>
      <p:pic>
        <p:nvPicPr>
          <p:cNvPr id="8" name="Picture 7"/>
          <p:cNvPicPr>
            <a:picLocks noChangeAspect="1"/>
          </p:cNvPicPr>
          <p:nvPr userDrawn="1"/>
        </p:nvPicPr>
        <p:blipFill>
          <a:blip r:embed="rId4"/>
          <a:stretch>
            <a:fillRect/>
          </a:stretch>
        </p:blipFill>
        <p:spPr>
          <a:xfrm>
            <a:off x="211470" y="185665"/>
            <a:ext cx="1422260" cy="790537"/>
          </a:xfrm>
          <a:prstGeom prst="rect">
            <a:avLst/>
          </a:prstGeom>
        </p:spPr>
      </p:pic>
      <p:pic>
        <p:nvPicPr>
          <p:cNvPr id="23" name="Picture 22">
            <a:hlinkClick r:id="rId5"/>
          </p:cNvPr>
          <p:cNvPicPr>
            <a:picLocks/>
          </p:cNvPicPr>
          <p:nvPr userDrawn="1"/>
        </p:nvPicPr>
        <p:blipFill>
          <a:blip r:embed="rId6"/>
          <a:stretch>
            <a:fillRect/>
          </a:stretch>
        </p:blipFill>
        <p:spPr>
          <a:xfrm>
            <a:off x="102327" y="6382193"/>
            <a:ext cx="334144" cy="377489"/>
          </a:xfrm>
          <a:prstGeom prst="rect">
            <a:avLst/>
          </a:prstGeom>
        </p:spPr>
      </p:pic>
      <p:pic>
        <p:nvPicPr>
          <p:cNvPr id="24" name="Picture 23">
            <a:hlinkClick r:id="rId7"/>
          </p:cNvPr>
          <p:cNvPicPr>
            <a:picLocks/>
          </p:cNvPicPr>
          <p:nvPr userDrawn="1"/>
        </p:nvPicPr>
        <p:blipFill>
          <a:blip r:embed="rId8"/>
          <a:stretch>
            <a:fillRect/>
          </a:stretch>
        </p:blipFill>
        <p:spPr>
          <a:xfrm>
            <a:off x="695032" y="6392120"/>
            <a:ext cx="334144" cy="377489"/>
          </a:xfrm>
          <a:prstGeom prst="rect">
            <a:avLst/>
          </a:prstGeom>
        </p:spPr>
      </p:pic>
      <p:pic>
        <p:nvPicPr>
          <p:cNvPr id="25" name="Picture 24">
            <a:hlinkClick r:id="rId9"/>
          </p:cNvPr>
          <p:cNvPicPr>
            <a:picLocks/>
          </p:cNvPicPr>
          <p:nvPr userDrawn="1"/>
        </p:nvPicPr>
        <p:blipFill>
          <a:blip r:embed="rId10"/>
          <a:stretch>
            <a:fillRect/>
          </a:stretch>
        </p:blipFill>
        <p:spPr>
          <a:xfrm>
            <a:off x="1299587" y="6403062"/>
            <a:ext cx="334144" cy="377489"/>
          </a:xfrm>
          <a:prstGeom prst="rect">
            <a:avLst/>
          </a:prstGeom>
        </p:spPr>
      </p:pic>
      <p:pic>
        <p:nvPicPr>
          <p:cNvPr id="26" name="Picture 25">
            <a:hlinkClick r:id="rId11"/>
          </p:cNvPr>
          <p:cNvPicPr>
            <a:picLocks noChangeAspect="1"/>
          </p:cNvPicPr>
          <p:nvPr userDrawn="1"/>
        </p:nvPicPr>
        <p:blipFill>
          <a:blip r:embed="rId12"/>
          <a:stretch>
            <a:fillRect/>
          </a:stretch>
        </p:blipFill>
        <p:spPr>
          <a:xfrm>
            <a:off x="1894705" y="6392117"/>
            <a:ext cx="334144" cy="388432"/>
          </a:xfrm>
          <a:prstGeom prst="rect">
            <a:avLst/>
          </a:prstGeom>
        </p:spPr>
      </p:pic>
    </p:spTree>
    <p:extLst>
      <p:ext uri="{BB962C8B-B14F-4D97-AF65-F5344CB8AC3E}">
        <p14:creationId xmlns:p14="http://schemas.microsoft.com/office/powerpoint/2010/main" xmlns="" val="110650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st Page">
    <p:bg>
      <p:bgPr>
        <a:gradFill flip="none" rotWithShape="1">
          <a:gsLst>
            <a:gs pos="90000">
              <a:srgbClr val="EADDBF"/>
            </a:gs>
            <a:gs pos="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descr="Untitled-1.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219454"/>
            <a:ext cx="9906000" cy="6676123"/>
          </a:xfrm>
          <a:prstGeom prst="rect">
            <a:avLst/>
          </a:prstGeom>
        </p:spPr>
      </p:pic>
      <p:sp>
        <p:nvSpPr>
          <p:cNvPr id="12" name="Title 1"/>
          <p:cNvSpPr>
            <a:spLocks noGrp="1"/>
          </p:cNvSpPr>
          <p:nvPr>
            <p:ph type="title"/>
          </p:nvPr>
        </p:nvSpPr>
        <p:spPr>
          <a:xfrm>
            <a:off x="743388" y="3188761"/>
            <a:ext cx="7077650" cy="1398233"/>
          </a:xfrm>
        </p:spPr>
        <p:txBody>
          <a:bodyPr/>
          <a:lstStyle/>
          <a:p>
            <a:r>
              <a:rPr lang="en-US" dirty="0"/>
              <a:t>Click to edit Master title style</a:t>
            </a:r>
          </a:p>
        </p:txBody>
      </p:sp>
      <p:sp>
        <p:nvSpPr>
          <p:cNvPr id="14" name="TextBox 13"/>
          <p:cNvSpPr txBox="1"/>
          <p:nvPr userDrawn="1"/>
        </p:nvSpPr>
        <p:spPr>
          <a:xfrm>
            <a:off x="2794330" y="6277731"/>
            <a:ext cx="3443351" cy="388738"/>
          </a:xfrm>
          <a:prstGeom prst="rect">
            <a:avLst/>
          </a:prstGeom>
          <a:noFill/>
        </p:spPr>
        <p:txBody>
          <a:bodyPr wrap="square" lIns="87797" tIns="43899" rIns="87797" bIns="43899" rtlCol="0">
            <a:spAutoFit/>
          </a:bodyPr>
          <a:lstStyle/>
          <a:p>
            <a:pPr algn="ctr"/>
            <a:r>
              <a:rPr lang="en-US" sz="1950" dirty="0">
                <a:solidFill>
                  <a:schemeClr val="accent6"/>
                </a:solidFill>
                <a:hlinkClick r:id="rId3"/>
              </a:rPr>
              <a:t>www.salga.org.za</a:t>
            </a:r>
            <a:endParaRPr lang="en-US" sz="1950" dirty="0">
              <a:solidFill>
                <a:schemeClr val="accent6"/>
              </a:solidFill>
            </a:endParaRPr>
          </a:p>
        </p:txBody>
      </p:sp>
      <p:pic>
        <p:nvPicPr>
          <p:cNvPr id="10" name="Picture 9">
            <a:hlinkClick r:id="rId4"/>
          </p:cNvPr>
          <p:cNvPicPr>
            <a:picLocks/>
          </p:cNvPicPr>
          <p:nvPr userDrawn="1"/>
        </p:nvPicPr>
        <p:blipFill>
          <a:blip r:embed="rId5"/>
          <a:stretch>
            <a:fillRect/>
          </a:stretch>
        </p:blipFill>
        <p:spPr>
          <a:xfrm>
            <a:off x="3128211" y="5557787"/>
            <a:ext cx="461320" cy="579976"/>
          </a:xfrm>
          <a:prstGeom prst="rect">
            <a:avLst/>
          </a:prstGeom>
        </p:spPr>
      </p:pic>
      <p:pic>
        <p:nvPicPr>
          <p:cNvPr id="11" name="Picture 10">
            <a:hlinkClick r:id="rId6"/>
          </p:cNvPr>
          <p:cNvPicPr>
            <a:picLocks/>
          </p:cNvPicPr>
          <p:nvPr userDrawn="1"/>
        </p:nvPicPr>
        <p:blipFill>
          <a:blip r:embed="rId7"/>
          <a:stretch>
            <a:fillRect/>
          </a:stretch>
        </p:blipFill>
        <p:spPr>
          <a:xfrm>
            <a:off x="4084053" y="5567716"/>
            <a:ext cx="468000" cy="579976"/>
          </a:xfrm>
          <a:prstGeom prst="rect">
            <a:avLst/>
          </a:prstGeom>
        </p:spPr>
      </p:pic>
      <p:pic>
        <p:nvPicPr>
          <p:cNvPr id="13" name="Picture 12">
            <a:hlinkClick r:id="rId8"/>
          </p:cNvPr>
          <p:cNvPicPr>
            <a:picLocks/>
          </p:cNvPicPr>
          <p:nvPr userDrawn="1"/>
        </p:nvPicPr>
        <p:blipFill>
          <a:blip r:embed="rId9"/>
          <a:stretch>
            <a:fillRect/>
          </a:stretch>
        </p:blipFill>
        <p:spPr>
          <a:xfrm>
            <a:off x="5068857" y="5578657"/>
            <a:ext cx="468000" cy="579976"/>
          </a:xfrm>
          <a:prstGeom prst="rect">
            <a:avLst/>
          </a:prstGeom>
        </p:spPr>
      </p:pic>
      <p:pic>
        <p:nvPicPr>
          <p:cNvPr id="19" name="Picture 18">
            <a:hlinkClick r:id="rId10"/>
          </p:cNvPr>
          <p:cNvPicPr>
            <a:picLocks noChangeAspect="1"/>
          </p:cNvPicPr>
          <p:nvPr userDrawn="1"/>
        </p:nvPicPr>
        <p:blipFill>
          <a:blip r:embed="rId11"/>
          <a:stretch>
            <a:fillRect/>
          </a:stretch>
        </p:blipFill>
        <p:spPr>
          <a:xfrm>
            <a:off x="6019408" y="5557787"/>
            <a:ext cx="502043" cy="576000"/>
          </a:xfrm>
          <a:prstGeom prst="rect">
            <a:avLst/>
          </a:prstGeom>
        </p:spPr>
      </p:pic>
    </p:spTree>
    <p:extLst>
      <p:ext uri="{BB962C8B-B14F-4D97-AF65-F5344CB8AC3E}">
        <p14:creationId xmlns:p14="http://schemas.microsoft.com/office/powerpoint/2010/main" xmlns="" val="15166923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2505459" y="271384"/>
            <a:ext cx="6023397" cy="718658"/>
          </a:xfrm>
        </p:spPr>
        <p:txBody>
          <a:bodyPr>
            <a:noAutofit/>
          </a:bodyPr>
          <a:lstStyle>
            <a:lvl1pPr>
              <a:defRPr sz="3200" b="1" i="0">
                <a:solidFill>
                  <a:schemeClr val="tx1"/>
                </a:solidFill>
              </a:defRPr>
            </a:lvl1pPr>
          </a:lstStyle>
          <a:p>
            <a:r>
              <a:rPr lang="en-US" dirty="0"/>
              <a:t>Click to edit Master title style</a:t>
            </a:r>
          </a:p>
        </p:txBody>
      </p:sp>
      <p:sp>
        <p:nvSpPr>
          <p:cNvPr id="11" name="Content Placeholder 10"/>
          <p:cNvSpPr>
            <a:spLocks noGrp="1"/>
          </p:cNvSpPr>
          <p:nvPr>
            <p:ph sz="quarter" idx="10"/>
          </p:nvPr>
        </p:nvSpPr>
        <p:spPr>
          <a:xfrm>
            <a:off x="495300" y="1543538"/>
            <a:ext cx="8915400" cy="435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stretch>
            <a:fillRect/>
          </a:stretch>
        </p:blipFill>
        <p:spPr>
          <a:xfrm>
            <a:off x="0" y="6085274"/>
            <a:ext cx="9906000" cy="338667"/>
          </a:xfrm>
          <a:prstGeom prst="rect">
            <a:avLst/>
          </a:prstGeom>
        </p:spPr>
      </p:pic>
      <p:sp>
        <p:nvSpPr>
          <p:cNvPr id="13" name="TextBox 12"/>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4" name="Picture 13">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5" name="Picture 14">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6" name="Picture 15">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7" name="Picture 16">
            <a:hlinkClick r:id="rId10"/>
          </p:cNvPr>
          <p:cNvPicPr>
            <a:picLocks noChangeAspect="1"/>
          </p:cNvPicPr>
          <p:nvPr userDrawn="1"/>
        </p:nvPicPr>
        <p:blipFill>
          <a:blip r:embed="rId11"/>
          <a:stretch>
            <a:fillRect/>
          </a:stretch>
        </p:blipFill>
        <p:spPr>
          <a:xfrm>
            <a:off x="1894703" y="6392116"/>
            <a:ext cx="377489" cy="388431"/>
          </a:xfrm>
          <a:prstGeom prst="rect">
            <a:avLst/>
          </a:prstGeom>
        </p:spPr>
      </p:pic>
      <p:sp>
        <p:nvSpPr>
          <p:cNvPr id="20" name="Slide Number Placeholder 19"/>
          <p:cNvSpPr>
            <a:spLocks noGrp="1"/>
          </p:cNvSpPr>
          <p:nvPr>
            <p:ph type="sldNum" sz="quarter" idx="13"/>
          </p:nvPr>
        </p:nvSpPr>
        <p:spPr/>
        <p:txBody>
          <a:bodyPr/>
          <a:lstStyle/>
          <a:p>
            <a:fld id="{4CC04D4C-DC45-834A-A759-F6658CE957E3}" type="slidenum">
              <a:rPr lang="en-US" smtClean="0"/>
              <a:pPr/>
              <a:t>‹#›</a:t>
            </a:fld>
            <a:endParaRPr lang="en-US" dirty="0"/>
          </a:p>
        </p:txBody>
      </p:sp>
      <p:pic>
        <p:nvPicPr>
          <p:cNvPr id="18" name="Picture 17"/>
          <p:cNvPicPr>
            <a:picLocks noChangeAspect="1"/>
          </p:cNvPicPr>
          <p:nvPr userDrawn="1"/>
        </p:nvPicPr>
        <p:blipFill rotWithShape="1">
          <a:blip r:embed="rId2"/>
          <a:srcRect l="550" t="-10940" r="7014" b="10940"/>
          <a:stretch/>
        </p:blipFill>
        <p:spPr>
          <a:xfrm>
            <a:off x="0" y="906733"/>
            <a:ext cx="9939441" cy="367617"/>
          </a:xfrm>
          <a:prstGeom prst="rect">
            <a:avLst/>
          </a:prstGeom>
        </p:spPr>
      </p:pic>
      <p:pic>
        <p:nvPicPr>
          <p:cNvPr id="2" name="Picture 1"/>
          <p:cNvPicPr>
            <a:picLocks noChangeAspect="1"/>
          </p:cNvPicPr>
          <p:nvPr userDrawn="1"/>
        </p:nvPicPr>
        <p:blipFill>
          <a:blip r:embed="rId12"/>
          <a:stretch>
            <a:fillRect/>
          </a:stretch>
        </p:blipFill>
        <p:spPr>
          <a:xfrm>
            <a:off x="8848620" y="86293"/>
            <a:ext cx="919201" cy="946465"/>
          </a:xfrm>
          <a:prstGeom prst="rect">
            <a:avLst/>
          </a:prstGeom>
        </p:spPr>
      </p:pic>
      <p:pic>
        <p:nvPicPr>
          <p:cNvPr id="3" name="Picture 2"/>
          <p:cNvPicPr>
            <a:picLocks noChangeAspect="1"/>
          </p:cNvPicPr>
          <p:nvPr userDrawn="1"/>
        </p:nvPicPr>
        <p:blipFill>
          <a:blip r:embed="rId13"/>
          <a:stretch>
            <a:fillRect/>
          </a:stretch>
        </p:blipFill>
        <p:spPr>
          <a:xfrm>
            <a:off x="299123" y="156382"/>
            <a:ext cx="1845961" cy="833660"/>
          </a:xfrm>
          <a:prstGeom prst="rect">
            <a:avLst/>
          </a:prstGeom>
        </p:spPr>
      </p:pic>
    </p:spTree>
    <p:extLst>
      <p:ext uri="{BB962C8B-B14F-4D97-AF65-F5344CB8AC3E}">
        <p14:creationId xmlns:p14="http://schemas.microsoft.com/office/powerpoint/2010/main" xmlns="" val="75536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32864" y="297313"/>
            <a:ext cx="6330314" cy="712491"/>
          </a:xfrm>
          <a:prstGeom prst="rect">
            <a:avLst/>
          </a:prstGeom>
        </p:spPr>
        <p:txBody>
          <a:bodyPr>
            <a:normAutofit/>
          </a:bodyPr>
          <a:lstStyle>
            <a:lvl1pPr>
              <a:defRPr sz="3200" b="1"/>
            </a:lvl1pPr>
          </a:lstStyle>
          <a:p>
            <a:r>
              <a:rPr lang="x-none" dirty="0"/>
              <a:t>Click to edit Master title style</a:t>
            </a:r>
            <a:endParaRPr lang="en-US" dirty="0"/>
          </a:p>
        </p:txBody>
      </p:sp>
      <p:sp>
        <p:nvSpPr>
          <p:cNvPr id="3" name="Content Placeholder 2"/>
          <p:cNvSpPr>
            <a:spLocks noGrp="1"/>
          </p:cNvSpPr>
          <p:nvPr>
            <p:ph sz="half" idx="1"/>
          </p:nvPr>
        </p:nvSpPr>
        <p:spPr>
          <a:xfrm>
            <a:off x="495300" y="1367693"/>
            <a:ext cx="4375150" cy="459578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5035550" y="1367693"/>
            <a:ext cx="4375150" cy="459578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7" name="Slide Number Placeholder 6"/>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pPr/>
              <a:t>‹#›</a:t>
            </a:fld>
            <a:endParaRPr lang="en-US"/>
          </a:p>
        </p:txBody>
      </p:sp>
      <p:pic>
        <p:nvPicPr>
          <p:cNvPr id="9" name="Picture 8"/>
          <p:cNvPicPr>
            <a:picLocks noChangeAspect="1"/>
          </p:cNvPicPr>
          <p:nvPr userDrawn="1"/>
        </p:nvPicPr>
        <p:blipFill>
          <a:blip r:embed="rId2"/>
          <a:stretch>
            <a:fillRect/>
          </a:stretch>
        </p:blipFill>
        <p:spPr>
          <a:xfrm>
            <a:off x="0" y="6085274"/>
            <a:ext cx="9906000" cy="338667"/>
          </a:xfrm>
          <a:prstGeom prst="rect">
            <a:avLst/>
          </a:prstGeom>
        </p:spPr>
      </p:pic>
      <p:sp>
        <p:nvSpPr>
          <p:cNvPr id="10" name="TextBox 9"/>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1" name="Picture 10">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2" name="Picture 11">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3" name="Picture 12">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4" name="Picture 13">
            <a:hlinkClick r:id="rId10"/>
          </p:cNvPr>
          <p:cNvPicPr>
            <a:picLocks noChangeAspect="1"/>
          </p:cNvPicPr>
          <p:nvPr userDrawn="1"/>
        </p:nvPicPr>
        <p:blipFill>
          <a:blip r:embed="rId11"/>
          <a:stretch>
            <a:fillRect/>
          </a:stretch>
        </p:blipFill>
        <p:spPr>
          <a:xfrm>
            <a:off x="1894703" y="6392116"/>
            <a:ext cx="377489" cy="388431"/>
          </a:xfrm>
          <a:prstGeom prst="rect">
            <a:avLst/>
          </a:prstGeom>
        </p:spPr>
      </p:pic>
      <p:pic>
        <p:nvPicPr>
          <p:cNvPr id="15" name="Picture 14"/>
          <p:cNvPicPr>
            <a:picLocks noChangeAspect="1"/>
          </p:cNvPicPr>
          <p:nvPr userDrawn="1"/>
        </p:nvPicPr>
        <p:blipFill rotWithShape="1">
          <a:blip r:embed="rId2"/>
          <a:srcRect l="550" t="-10940" r="7014" b="10940"/>
          <a:stretch/>
        </p:blipFill>
        <p:spPr>
          <a:xfrm>
            <a:off x="0" y="906733"/>
            <a:ext cx="9939441" cy="367617"/>
          </a:xfrm>
          <a:prstGeom prst="rect">
            <a:avLst/>
          </a:prstGeom>
        </p:spPr>
      </p:pic>
      <p:pic>
        <p:nvPicPr>
          <p:cNvPr id="16" name="Picture 15"/>
          <p:cNvPicPr>
            <a:picLocks noChangeAspect="1"/>
          </p:cNvPicPr>
          <p:nvPr userDrawn="1"/>
        </p:nvPicPr>
        <p:blipFill>
          <a:blip r:embed="rId12"/>
          <a:stretch>
            <a:fillRect/>
          </a:stretch>
        </p:blipFill>
        <p:spPr>
          <a:xfrm>
            <a:off x="8758151" y="129009"/>
            <a:ext cx="919201" cy="946465"/>
          </a:xfrm>
          <a:prstGeom prst="rect">
            <a:avLst/>
          </a:prstGeom>
        </p:spPr>
      </p:pic>
      <p:pic>
        <p:nvPicPr>
          <p:cNvPr id="17" name="Picture 16"/>
          <p:cNvPicPr>
            <a:picLocks noChangeAspect="1"/>
          </p:cNvPicPr>
          <p:nvPr userDrawn="1"/>
        </p:nvPicPr>
        <p:blipFill>
          <a:blip r:embed="rId13"/>
          <a:stretch>
            <a:fillRect/>
          </a:stretch>
        </p:blipFill>
        <p:spPr>
          <a:xfrm>
            <a:off x="208654" y="199098"/>
            <a:ext cx="1845961" cy="833660"/>
          </a:xfrm>
          <a:prstGeom prst="rect">
            <a:avLst/>
          </a:prstGeom>
        </p:spPr>
      </p:pic>
    </p:spTree>
    <p:extLst>
      <p:ext uri="{BB962C8B-B14F-4D97-AF65-F5344CB8AC3E}">
        <p14:creationId xmlns:p14="http://schemas.microsoft.com/office/powerpoint/2010/main" xmlns="" val="250573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pPr/>
              <a:t>‹#›</a:t>
            </a:fld>
            <a:endParaRPr lang="en-US"/>
          </a:p>
        </p:txBody>
      </p:sp>
      <p:pic>
        <p:nvPicPr>
          <p:cNvPr id="16" name="Picture 15"/>
          <p:cNvPicPr>
            <a:picLocks noChangeAspect="1"/>
          </p:cNvPicPr>
          <p:nvPr userDrawn="1"/>
        </p:nvPicPr>
        <p:blipFill>
          <a:blip r:embed="rId2"/>
          <a:stretch>
            <a:fillRect/>
          </a:stretch>
        </p:blipFill>
        <p:spPr>
          <a:xfrm>
            <a:off x="77" y="657447"/>
            <a:ext cx="9906000" cy="5776594"/>
          </a:xfrm>
          <a:prstGeom prst="rect">
            <a:avLst/>
          </a:prstGeom>
        </p:spPr>
      </p:pic>
      <p:sp>
        <p:nvSpPr>
          <p:cNvPr id="8" name="TextBox 7"/>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9" name="Picture 8">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0" name="Picture 9">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1" name="Picture 10">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2" name="Picture 11">
            <a:hlinkClick r:id="rId10"/>
          </p:cNvPr>
          <p:cNvPicPr>
            <a:picLocks noChangeAspect="1"/>
          </p:cNvPicPr>
          <p:nvPr userDrawn="1"/>
        </p:nvPicPr>
        <p:blipFill>
          <a:blip r:embed="rId11"/>
          <a:stretch>
            <a:fillRect/>
          </a:stretch>
        </p:blipFill>
        <p:spPr>
          <a:xfrm>
            <a:off x="1894703" y="6392116"/>
            <a:ext cx="377489" cy="388431"/>
          </a:xfrm>
          <a:prstGeom prst="rect">
            <a:avLst/>
          </a:prstGeom>
        </p:spPr>
      </p:pic>
      <p:sp>
        <p:nvSpPr>
          <p:cNvPr id="2" name="Title 1"/>
          <p:cNvSpPr>
            <a:spLocks noGrp="1"/>
          </p:cNvSpPr>
          <p:nvPr>
            <p:ph type="title"/>
          </p:nvPr>
        </p:nvSpPr>
        <p:spPr>
          <a:xfrm>
            <a:off x="532437" y="2457052"/>
            <a:ext cx="7619993" cy="1143000"/>
          </a:xfrm>
          <a:prstGeom prst="rect">
            <a:avLst/>
          </a:prstGeom>
        </p:spPr>
        <p:txBody>
          <a:bodyPr/>
          <a:lstStyle/>
          <a:p>
            <a:r>
              <a:rPr lang="x-none" dirty="0"/>
              <a:t>Click to edit Master title style</a:t>
            </a:r>
            <a:endParaRPr lang="en-US" dirty="0"/>
          </a:p>
        </p:txBody>
      </p:sp>
      <p:pic>
        <p:nvPicPr>
          <p:cNvPr id="3" name="Picture 2"/>
          <p:cNvPicPr>
            <a:picLocks noChangeAspect="1"/>
          </p:cNvPicPr>
          <p:nvPr userDrawn="1"/>
        </p:nvPicPr>
        <p:blipFill>
          <a:blip r:embed="rId12"/>
          <a:stretch>
            <a:fillRect/>
          </a:stretch>
        </p:blipFill>
        <p:spPr>
          <a:xfrm>
            <a:off x="254000" y="254222"/>
            <a:ext cx="2018192" cy="692731"/>
          </a:xfrm>
          <a:prstGeom prst="rect">
            <a:avLst/>
          </a:prstGeom>
        </p:spPr>
      </p:pic>
    </p:spTree>
    <p:extLst>
      <p:ext uri="{BB962C8B-B14F-4D97-AF65-F5344CB8AC3E}">
        <p14:creationId xmlns:p14="http://schemas.microsoft.com/office/powerpoint/2010/main" xmlns="" val="313597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813" y="1283195"/>
            <a:ext cx="3259006" cy="850888"/>
          </a:xfrm>
          <a:prstGeom prst="rect">
            <a:avLst/>
          </a:prstGeom>
        </p:spPr>
        <p:txBody>
          <a:bodyPr anchor="b"/>
          <a:lstStyle>
            <a:lvl1pPr algn="l">
              <a:defRPr sz="2000" b="1"/>
            </a:lvl1pPr>
          </a:lstStyle>
          <a:p>
            <a:r>
              <a:rPr lang="x-none" dirty="0"/>
              <a:t>Click to edit Master title style</a:t>
            </a:r>
            <a:endParaRPr lang="en-US" dirty="0"/>
          </a:p>
        </p:txBody>
      </p:sp>
      <p:sp>
        <p:nvSpPr>
          <p:cNvPr id="3" name="Content Placeholder 2"/>
          <p:cNvSpPr>
            <a:spLocks noGrp="1"/>
          </p:cNvSpPr>
          <p:nvPr>
            <p:ph idx="1"/>
          </p:nvPr>
        </p:nvSpPr>
        <p:spPr>
          <a:xfrm>
            <a:off x="3872972" y="1283195"/>
            <a:ext cx="5537729" cy="484297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Text Placeholder 3"/>
          <p:cNvSpPr>
            <a:spLocks noGrp="1"/>
          </p:cNvSpPr>
          <p:nvPr>
            <p:ph type="body" sz="half" idx="2"/>
          </p:nvPr>
        </p:nvSpPr>
        <p:spPr>
          <a:xfrm>
            <a:off x="495300" y="2325504"/>
            <a:ext cx="3259006" cy="3800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
        <p:nvSpPr>
          <p:cNvPr id="5" name="Date Placeholder 4"/>
          <p:cNvSpPr>
            <a:spLocks noGrp="1"/>
          </p:cNvSpPr>
          <p:nvPr>
            <p:ph type="dt" sz="half" idx="10"/>
          </p:nvPr>
        </p:nvSpPr>
        <p:spPr>
          <a:xfrm>
            <a:off x="495300" y="6356353"/>
            <a:ext cx="2311400" cy="365125"/>
          </a:xfrm>
          <a:prstGeom prst="rect">
            <a:avLst/>
          </a:prstGeom>
        </p:spPr>
        <p:txBody>
          <a:bodyPr/>
          <a:lstStyle/>
          <a:p>
            <a:fld id="{42F21C27-4874-8A48-9ED2-403E154C5BB2}" type="datetime1">
              <a:rPr lang="en-ZA" smtClean="0"/>
              <a:pPr/>
              <a:t>2022/12/01</a:t>
            </a:fld>
            <a:endParaRPr lang="en-US"/>
          </a:p>
        </p:txBody>
      </p:sp>
      <p:sp>
        <p:nvSpPr>
          <p:cNvPr id="6" name="Footer Placeholder 5"/>
          <p:cNvSpPr>
            <a:spLocks noGrp="1"/>
          </p:cNvSpPr>
          <p:nvPr>
            <p:ph type="ftr" sz="quarter" idx="11"/>
          </p:nvPr>
        </p:nvSpPr>
        <p:spPr>
          <a:xfrm>
            <a:off x="3384550" y="6356353"/>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pPr/>
              <a:t>‹#›</a:t>
            </a:fld>
            <a:endParaRPr lang="en-US"/>
          </a:p>
        </p:txBody>
      </p:sp>
      <p:pic>
        <p:nvPicPr>
          <p:cNvPr id="9" name="Picture 8"/>
          <p:cNvPicPr>
            <a:picLocks noChangeAspect="1"/>
          </p:cNvPicPr>
          <p:nvPr userDrawn="1"/>
        </p:nvPicPr>
        <p:blipFill>
          <a:blip r:embed="rId2"/>
          <a:stretch>
            <a:fillRect/>
          </a:stretch>
        </p:blipFill>
        <p:spPr>
          <a:xfrm>
            <a:off x="0" y="6085274"/>
            <a:ext cx="9906000" cy="338667"/>
          </a:xfrm>
          <a:prstGeom prst="rect">
            <a:avLst/>
          </a:prstGeom>
        </p:spPr>
      </p:pic>
      <p:sp>
        <p:nvSpPr>
          <p:cNvPr id="10" name="TextBox 9"/>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1" name="Picture 10">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2" name="Picture 11">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3" name="Picture 12">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4" name="Picture 13">
            <a:hlinkClick r:id="rId10"/>
          </p:cNvPr>
          <p:cNvPicPr>
            <a:picLocks noChangeAspect="1"/>
          </p:cNvPicPr>
          <p:nvPr userDrawn="1"/>
        </p:nvPicPr>
        <p:blipFill>
          <a:blip r:embed="rId11"/>
          <a:stretch>
            <a:fillRect/>
          </a:stretch>
        </p:blipFill>
        <p:spPr>
          <a:xfrm>
            <a:off x="1894703" y="6392116"/>
            <a:ext cx="377489" cy="388431"/>
          </a:xfrm>
          <a:prstGeom prst="rect">
            <a:avLst/>
          </a:prstGeom>
        </p:spPr>
      </p:pic>
      <p:pic>
        <p:nvPicPr>
          <p:cNvPr id="15" name="Picture 14"/>
          <p:cNvPicPr>
            <a:picLocks noChangeAspect="1"/>
          </p:cNvPicPr>
          <p:nvPr userDrawn="1"/>
        </p:nvPicPr>
        <p:blipFill rotWithShape="1">
          <a:blip r:embed="rId2"/>
          <a:srcRect l="550" t="-10940" r="7014" b="10940"/>
          <a:stretch/>
        </p:blipFill>
        <p:spPr>
          <a:xfrm>
            <a:off x="0" y="906733"/>
            <a:ext cx="9939441" cy="367617"/>
          </a:xfrm>
          <a:prstGeom prst="rect">
            <a:avLst/>
          </a:prstGeom>
        </p:spPr>
      </p:pic>
      <p:pic>
        <p:nvPicPr>
          <p:cNvPr id="16" name="Picture 15"/>
          <p:cNvPicPr>
            <a:picLocks noChangeAspect="1"/>
          </p:cNvPicPr>
          <p:nvPr userDrawn="1"/>
        </p:nvPicPr>
        <p:blipFill>
          <a:blip r:embed="rId12"/>
          <a:stretch>
            <a:fillRect/>
          </a:stretch>
        </p:blipFill>
        <p:spPr>
          <a:xfrm>
            <a:off x="8848620" y="86293"/>
            <a:ext cx="919201" cy="946465"/>
          </a:xfrm>
          <a:prstGeom prst="rect">
            <a:avLst/>
          </a:prstGeom>
        </p:spPr>
      </p:pic>
      <p:pic>
        <p:nvPicPr>
          <p:cNvPr id="17" name="Picture 16"/>
          <p:cNvPicPr>
            <a:picLocks noChangeAspect="1"/>
          </p:cNvPicPr>
          <p:nvPr userDrawn="1"/>
        </p:nvPicPr>
        <p:blipFill>
          <a:blip r:embed="rId13"/>
          <a:stretch>
            <a:fillRect/>
          </a:stretch>
        </p:blipFill>
        <p:spPr>
          <a:xfrm>
            <a:off x="299123" y="156382"/>
            <a:ext cx="1845961" cy="833660"/>
          </a:xfrm>
          <a:prstGeom prst="rect">
            <a:avLst/>
          </a:prstGeom>
        </p:spPr>
      </p:pic>
    </p:spTree>
    <p:extLst>
      <p:ext uri="{BB962C8B-B14F-4D97-AF65-F5344CB8AC3E}">
        <p14:creationId xmlns:p14="http://schemas.microsoft.com/office/powerpoint/2010/main" xmlns="" val="53327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941645" y="1431079"/>
            <a:ext cx="5943600" cy="32964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
        <p:nvSpPr>
          <p:cNvPr id="5" name="Date Placeholder 4"/>
          <p:cNvSpPr>
            <a:spLocks noGrp="1"/>
          </p:cNvSpPr>
          <p:nvPr>
            <p:ph type="dt" sz="half" idx="10"/>
          </p:nvPr>
        </p:nvSpPr>
        <p:spPr>
          <a:xfrm>
            <a:off x="495300" y="6356353"/>
            <a:ext cx="2311400" cy="365125"/>
          </a:xfrm>
          <a:prstGeom prst="rect">
            <a:avLst/>
          </a:prstGeom>
        </p:spPr>
        <p:txBody>
          <a:bodyPr/>
          <a:lstStyle/>
          <a:p>
            <a:fld id="{42F21C27-4874-8A48-9ED2-403E154C5BB2}" type="datetime1">
              <a:rPr lang="en-ZA" smtClean="0"/>
              <a:pPr/>
              <a:t>2022/12/01</a:t>
            </a:fld>
            <a:endParaRPr lang="en-US"/>
          </a:p>
        </p:txBody>
      </p:sp>
      <p:sp>
        <p:nvSpPr>
          <p:cNvPr id="6" name="Footer Placeholder 5"/>
          <p:cNvSpPr>
            <a:spLocks noGrp="1"/>
          </p:cNvSpPr>
          <p:nvPr>
            <p:ph type="ftr" sz="quarter" idx="11"/>
          </p:nvPr>
        </p:nvSpPr>
        <p:spPr>
          <a:xfrm>
            <a:off x="3384550" y="6356353"/>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pPr/>
              <a:t>‹#›</a:t>
            </a:fld>
            <a:endParaRPr lang="en-US"/>
          </a:p>
        </p:txBody>
      </p:sp>
      <p:pic>
        <p:nvPicPr>
          <p:cNvPr id="9" name="Picture 8"/>
          <p:cNvPicPr>
            <a:picLocks noChangeAspect="1"/>
          </p:cNvPicPr>
          <p:nvPr userDrawn="1"/>
        </p:nvPicPr>
        <p:blipFill>
          <a:blip r:embed="rId2"/>
          <a:stretch>
            <a:fillRect/>
          </a:stretch>
        </p:blipFill>
        <p:spPr>
          <a:xfrm>
            <a:off x="0" y="6085274"/>
            <a:ext cx="9906000" cy="338667"/>
          </a:xfrm>
          <a:prstGeom prst="rect">
            <a:avLst/>
          </a:prstGeom>
        </p:spPr>
      </p:pic>
      <p:sp>
        <p:nvSpPr>
          <p:cNvPr id="10" name="TextBox 9"/>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1" name="Picture 10">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2" name="Picture 11">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3" name="Picture 12">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4" name="Picture 13">
            <a:hlinkClick r:id="rId10"/>
          </p:cNvPr>
          <p:cNvPicPr>
            <a:picLocks noChangeAspect="1"/>
          </p:cNvPicPr>
          <p:nvPr userDrawn="1"/>
        </p:nvPicPr>
        <p:blipFill>
          <a:blip r:embed="rId11"/>
          <a:stretch>
            <a:fillRect/>
          </a:stretch>
        </p:blipFill>
        <p:spPr>
          <a:xfrm>
            <a:off x="1894703" y="6392116"/>
            <a:ext cx="377489" cy="388431"/>
          </a:xfrm>
          <a:prstGeom prst="rect">
            <a:avLst/>
          </a:prstGeom>
        </p:spPr>
      </p:pic>
      <p:pic>
        <p:nvPicPr>
          <p:cNvPr id="15" name="Picture 14"/>
          <p:cNvPicPr>
            <a:picLocks noChangeAspect="1"/>
          </p:cNvPicPr>
          <p:nvPr userDrawn="1"/>
        </p:nvPicPr>
        <p:blipFill rotWithShape="1">
          <a:blip r:embed="rId2"/>
          <a:srcRect l="550" t="-10940" r="7014" b="10940"/>
          <a:stretch/>
        </p:blipFill>
        <p:spPr>
          <a:xfrm>
            <a:off x="0" y="906733"/>
            <a:ext cx="9939441" cy="367617"/>
          </a:xfrm>
          <a:prstGeom prst="rect">
            <a:avLst/>
          </a:prstGeom>
        </p:spPr>
      </p:pic>
      <p:pic>
        <p:nvPicPr>
          <p:cNvPr id="16" name="Picture 15"/>
          <p:cNvPicPr>
            <a:picLocks noChangeAspect="1"/>
          </p:cNvPicPr>
          <p:nvPr userDrawn="1"/>
        </p:nvPicPr>
        <p:blipFill>
          <a:blip r:embed="rId12"/>
          <a:stretch>
            <a:fillRect/>
          </a:stretch>
        </p:blipFill>
        <p:spPr>
          <a:xfrm>
            <a:off x="8848620" y="86293"/>
            <a:ext cx="919201" cy="946465"/>
          </a:xfrm>
          <a:prstGeom prst="rect">
            <a:avLst/>
          </a:prstGeom>
        </p:spPr>
      </p:pic>
      <p:pic>
        <p:nvPicPr>
          <p:cNvPr id="17" name="Picture 16"/>
          <p:cNvPicPr>
            <a:picLocks noChangeAspect="1"/>
          </p:cNvPicPr>
          <p:nvPr userDrawn="1"/>
        </p:nvPicPr>
        <p:blipFill>
          <a:blip r:embed="rId13"/>
          <a:stretch>
            <a:fillRect/>
          </a:stretch>
        </p:blipFill>
        <p:spPr>
          <a:xfrm>
            <a:off x="299123" y="156382"/>
            <a:ext cx="1845961" cy="833660"/>
          </a:xfrm>
          <a:prstGeom prst="rect">
            <a:avLst/>
          </a:prstGeom>
        </p:spPr>
      </p:pic>
    </p:spTree>
    <p:extLst>
      <p:ext uri="{BB962C8B-B14F-4D97-AF65-F5344CB8AC3E}">
        <p14:creationId xmlns:p14="http://schemas.microsoft.com/office/powerpoint/2010/main" xmlns="" val="222061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Page">
    <p:bg>
      <p:bgPr>
        <a:gradFill flip="none" rotWithShape="1">
          <a:gsLst>
            <a:gs pos="90000">
              <a:srgbClr val="EADDBF"/>
            </a:gs>
            <a:gs pos="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743386" y="2489644"/>
            <a:ext cx="7077650" cy="1398233"/>
          </a:xfrm>
        </p:spPr>
        <p:txBody>
          <a:bodyPr/>
          <a:lstStyle/>
          <a:p>
            <a:r>
              <a:rPr lang="en-US" dirty="0"/>
              <a:t>Click to edit Master title style</a:t>
            </a:r>
          </a:p>
        </p:txBody>
      </p:sp>
      <p:sp>
        <p:nvSpPr>
          <p:cNvPr id="14" name="TextBox 13"/>
          <p:cNvSpPr txBox="1"/>
          <p:nvPr userDrawn="1"/>
        </p:nvSpPr>
        <p:spPr>
          <a:xfrm>
            <a:off x="2794329" y="6277730"/>
            <a:ext cx="3443351" cy="369332"/>
          </a:xfrm>
          <a:prstGeom prst="rect">
            <a:avLst/>
          </a:prstGeom>
          <a:noFill/>
        </p:spPr>
        <p:txBody>
          <a:bodyPr wrap="square" rtlCol="0">
            <a:spAutoFit/>
          </a:bodyPr>
          <a:lstStyle/>
          <a:p>
            <a:pPr algn="ctr"/>
            <a:r>
              <a:rPr lang="en-US" dirty="0">
                <a:solidFill>
                  <a:schemeClr val="accent6"/>
                </a:solidFill>
                <a:hlinkClick r:id="rId2"/>
              </a:rPr>
              <a:t>www.salga.org.za</a:t>
            </a:r>
            <a:endParaRPr lang="en-US" dirty="0">
              <a:solidFill>
                <a:schemeClr val="accent6"/>
              </a:solidFill>
            </a:endParaRPr>
          </a:p>
        </p:txBody>
      </p:sp>
      <p:pic>
        <p:nvPicPr>
          <p:cNvPr id="15" name="Picture 14">
            <a:hlinkClick r:id="rId3"/>
          </p:cNvPr>
          <p:cNvPicPr>
            <a:picLocks/>
          </p:cNvPicPr>
          <p:nvPr userDrawn="1"/>
        </p:nvPicPr>
        <p:blipFill>
          <a:blip r:embed="rId4"/>
          <a:stretch>
            <a:fillRect/>
          </a:stretch>
        </p:blipFill>
        <p:spPr>
          <a:xfrm>
            <a:off x="3009555" y="5557787"/>
            <a:ext cx="579975" cy="579975"/>
          </a:xfrm>
          <a:prstGeom prst="rect">
            <a:avLst/>
          </a:prstGeom>
        </p:spPr>
      </p:pic>
      <p:pic>
        <p:nvPicPr>
          <p:cNvPr id="16" name="Picture 15">
            <a:hlinkClick r:id="rId5"/>
          </p:cNvPr>
          <p:cNvPicPr>
            <a:picLocks/>
          </p:cNvPicPr>
          <p:nvPr userDrawn="1"/>
        </p:nvPicPr>
        <p:blipFill>
          <a:blip r:embed="rId6"/>
          <a:stretch>
            <a:fillRect/>
          </a:stretch>
        </p:blipFill>
        <p:spPr>
          <a:xfrm>
            <a:off x="3936030" y="5567715"/>
            <a:ext cx="579975" cy="579975"/>
          </a:xfrm>
          <a:prstGeom prst="rect">
            <a:avLst/>
          </a:prstGeom>
        </p:spPr>
      </p:pic>
      <p:pic>
        <p:nvPicPr>
          <p:cNvPr id="17" name="Picture 16">
            <a:hlinkClick r:id="rId7"/>
          </p:cNvPr>
          <p:cNvPicPr>
            <a:picLocks/>
          </p:cNvPicPr>
          <p:nvPr userDrawn="1"/>
        </p:nvPicPr>
        <p:blipFill>
          <a:blip r:embed="rId8"/>
          <a:stretch>
            <a:fillRect/>
          </a:stretch>
        </p:blipFill>
        <p:spPr>
          <a:xfrm>
            <a:off x="4912277" y="5578657"/>
            <a:ext cx="579975" cy="579975"/>
          </a:xfrm>
          <a:prstGeom prst="rect">
            <a:avLst/>
          </a:prstGeom>
        </p:spPr>
      </p:pic>
      <p:pic>
        <p:nvPicPr>
          <p:cNvPr id="18" name="Picture 17">
            <a:hlinkClick r:id="rId9"/>
          </p:cNvPr>
          <p:cNvPicPr>
            <a:picLocks noChangeAspect="1"/>
          </p:cNvPicPr>
          <p:nvPr userDrawn="1"/>
        </p:nvPicPr>
        <p:blipFill>
          <a:blip r:embed="rId10"/>
          <a:stretch>
            <a:fillRect/>
          </a:stretch>
        </p:blipFill>
        <p:spPr>
          <a:xfrm>
            <a:off x="5872930" y="5567715"/>
            <a:ext cx="579976" cy="596787"/>
          </a:xfrm>
          <a:prstGeom prst="rect">
            <a:avLst/>
          </a:prstGeom>
        </p:spPr>
      </p:pic>
      <p:pic>
        <p:nvPicPr>
          <p:cNvPr id="2" name="Picture 1"/>
          <p:cNvPicPr>
            <a:picLocks noChangeAspect="1"/>
          </p:cNvPicPr>
          <p:nvPr userDrawn="1"/>
        </p:nvPicPr>
        <p:blipFill>
          <a:blip r:embed="rId11"/>
          <a:stretch>
            <a:fillRect/>
          </a:stretch>
        </p:blipFill>
        <p:spPr>
          <a:xfrm>
            <a:off x="201066" y="0"/>
            <a:ext cx="9704934" cy="6858000"/>
          </a:xfrm>
          <a:prstGeom prst="rect">
            <a:avLst/>
          </a:prstGeom>
        </p:spPr>
      </p:pic>
    </p:spTree>
    <p:extLst>
      <p:ext uri="{BB962C8B-B14F-4D97-AF65-F5344CB8AC3E}">
        <p14:creationId xmlns:p14="http://schemas.microsoft.com/office/powerpoint/2010/main" xmlns="" val="23628154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2505460" y="271384"/>
            <a:ext cx="6023397" cy="718659"/>
          </a:xfrm>
        </p:spPr>
        <p:txBody>
          <a:bodyPr>
            <a:noAutofit/>
          </a:bodyPr>
          <a:lstStyle>
            <a:lvl1pPr>
              <a:defRPr sz="2600" b="1" i="0">
                <a:solidFill>
                  <a:schemeClr val="tx1"/>
                </a:solidFill>
              </a:defRPr>
            </a:lvl1pPr>
          </a:lstStyle>
          <a:p>
            <a:r>
              <a:rPr lang="en-US" dirty="0"/>
              <a:t>Click to edit Master title style</a:t>
            </a:r>
          </a:p>
        </p:txBody>
      </p:sp>
      <p:sp>
        <p:nvSpPr>
          <p:cNvPr id="11" name="Content Placeholder 10"/>
          <p:cNvSpPr>
            <a:spLocks noGrp="1"/>
          </p:cNvSpPr>
          <p:nvPr>
            <p:ph sz="quarter" idx="10"/>
          </p:nvPr>
        </p:nvSpPr>
        <p:spPr>
          <a:xfrm>
            <a:off x="495300" y="1543539"/>
            <a:ext cx="8915400" cy="435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stretch>
            <a:fillRect/>
          </a:stretch>
        </p:blipFill>
        <p:spPr>
          <a:xfrm>
            <a:off x="0" y="6085276"/>
            <a:ext cx="9906000" cy="338667"/>
          </a:xfrm>
          <a:prstGeom prst="rect">
            <a:avLst/>
          </a:prstGeom>
        </p:spPr>
      </p:pic>
      <p:sp>
        <p:nvSpPr>
          <p:cNvPr id="13" name="TextBox 12"/>
          <p:cNvSpPr txBox="1"/>
          <p:nvPr userDrawn="1"/>
        </p:nvSpPr>
        <p:spPr>
          <a:xfrm>
            <a:off x="4045868" y="6434042"/>
            <a:ext cx="2241176" cy="317331"/>
          </a:xfrm>
          <a:prstGeom prst="rect">
            <a:avLst/>
          </a:prstGeom>
          <a:noFill/>
        </p:spPr>
        <p:txBody>
          <a:bodyPr wrap="square" rtlCol="0">
            <a:spAutoFit/>
          </a:bodyPr>
          <a:lstStyle/>
          <a:p>
            <a:pPr algn="ctr"/>
            <a:r>
              <a:rPr lang="en-US" sz="1462" dirty="0">
                <a:solidFill>
                  <a:schemeClr val="accent6"/>
                </a:solidFill>
                <a:hlinkClick r:id="rId3"/>
              </a:rPr>
              <a:t>www.salga.org.za</a:t>
            </a:r>
            <a:endParaRPr lang="en-US" sz="1462" dirty="0">
              <a:solidFill>
                <a:schemeClr val="accent6"/>
              </a:solidFill>
            </a:endParaRPr>
          </a:p>
        </p:txBody>
      </p:sp>
      <p:pic>
        <p:nvPicPr>
          <p:cNvPr id="14" name="Picture 13">
            <a:hlinkClick r:id="rId4"/>
          </p:cNvPr>
          <p:cNvPicPr>
            <a:picLocks/>
          </p:cNvPicPr>
          <p:nvPr userDrawn="1"/>
        </p:nvPicPr>
        <p:blipFill>
          <a:blip r:embed="rId5"/>
          <a:stretch>
            <a:fillRect/>
          </a:stretch>
        </p:blipFill>
        <p:spPr>
          <a:xfrm>
            <a:off x="102324" y="6382193"/>
            <a:ext cx="377490" cy="377489"/>
          </a:xfrm>
          <a:prstGeom prst="rect">
            <a:avLst/>
          </a:prstGeom>
        </p:spPr>
      </p:pic>
      <p:pic>
        <p:nvPicPr>
          <p:cNvPr id="15" name="Picture 14">
            <a:hlinkClick r:id="rId6"/>
          </p:cNvPr>
          <p:cNvPicPr>
            <a:picLocks/>
          </p:cNvPicPr>
          <p:nvPr userDrawn="1"/>
        </p:nvPicPr>
        <p:blipFill>
          <a:blip r:embed="rId7"/>
          <a:stretch>
            <a:fillRect/>
          </a:stretch>
        </p:blipFill>
        <p:spPr>
          <a:xfrm>
            <a:off x="695030" y="6392121"/>
            <a:ext cx="377490" cy="377489"/>
          </a:xfrm>
          <a:prstGeom prst="rect">
            <a:avLst/>
          </a:prstGeom>
        </p:spPr>
      </p:pic>
      <p:pic>
        <p:nvPicPr>
          <p:cNvPr id="16" name="Picture 15">
            <a:hlinkClick r:id="rId8"/>
          </p:cNvPr>
          <p:cNvPicPr>
            <a:picLocks/>
          </p:cNvPicPr>
          <p:nvPr userDrawn="1"/>
        </p:nvPicPr>
        <p:blipFill>
          <a:blip r:embed="rId9"/>
          <a:stretch>
            <a:fillRect/>
          </a:stretch>
        </p:blipFill>
        <p:spPr>
          <a:xfrm>
            <a:off x="1299585" y="6403064"/>
            <a:ext cx="377490" cy="377489"/>
          </a:xfrm>
          <a:prstGeom prst="rect">
            <a:avLst/>
          </a:prstGeom>
        </p:spPr>
      </p:pic>
      <p:pic>
        <p:nvPicPr>
          <p:cNvPr id="17" name="Picture 16">
            <a:hlinkClick r:id="rId10"/>
          </p:cNvPr>
          <p:cNvPicPr>
            <a:picLocks noChangeAspect="1"/>
          </p:cNvPicPr>
          <p:nvPr userDrawn="1"/>
        </p:nvPicPr>
        <p:blipFill>
          <a:blip r:embed="rId11"/>
          <a:stretch>
            <a:fillRect/>
          </a:stretch>
        </p:blipFill>
        <p:spPr>
          <a:xfrm>
            <a:off x="1894703" y="6392118"/>
            <a:ext cx="377490" cy="388431"/>
          </a:xfrm>
          <a:prstGeom prst="rect">
            <a:avLst/>
          </a:prstGeom>
        </p:spPr>
      </p:pic>
      <p:sp>
        <p:nvSpPr>
          <p:cNvPr id="20" name="Slide Number Placeholder 19"/>
          <p:cNvSpPr>
            <a:spLocks noGrp="1"/>
          </p:cNvSpPr>
          <p:nvPr>
            <p:ph type="sldNum" sz="quarter" idx="13"/>
          </p:nvPr>
        </p:nvSpPr>
        <p:spPr/>
        <p:txBody>
          <a:bodyPr/>
          <a:lstStyle/>
          <a:p>
            <a:fld id="{4CC04D4C-DC45-834A-A759-F6658CE957E3}" type="slidenum">
              <a:rPr lang="en-US" smtClean="0"/>
              <a:pPr/>
              <a:t>‹#›</a:t>
            </a:fld>
            <a:endParaRPr lang="en-US" dirty="0"/>
          </a:p>
        </p:txBody>
      </p:sp>
      <p:pic>
        <p:nvPicPr>
          <p:cNvPr id="18" name="Picture 17"/>
          <p:cNvPicPr>
            <a:picLocks noChangeAspect="1"/>
          </p:cNvPicPr>
          <p:nvPr userDrawn="1"/>
        </p:nvPicPr>
        <p:blipFill rotWithShape="1">
          <a:blip r:embed="rId2"/>
          <a:srcRect l="550" t="-10940" r="7014" b="10940"/>
          <a:stretch/>
        </p:blipFill>
        <p:spPr>
          <a:xfrm>
            <a:off x="2" y="906736"/>
            <a:ext cx="9939441" cy="367617"/>
          </a:xfrm>
          <a:prstGeom prst="rect">
            <a:avLst/>
          </a:prstGeom>
        </p:spPr>
      </p:pic>
      <p:pic>
        <p:nvPicPr>
          <p:cNvPr id="2" name="Picture 1"/>
          <p:cNvPicPr>
            <a:picLocks noChangeAspect="1"/>
          </p:cNvPicPr>
          <p:nvPr userDrawn="1"/>
        </p:nvPicPr>
        <p:blipFill>
          <a:blip r:embed="rId12"/>
          <a:stretch>
            <a:fillRect/>
          </a:stretch>
        </p:blipFill>
        <p:spPr>
          <a:xfrm>
            <a:off x="8848622" y="86296"/>
            <a:ext cx="919201" cy="946465"/>
          </a:xfrm>
          <a:prstGeom prst="rect">
            <a:avLst/>
          </a:prstGeom>
        </p:spPr>
      </p:pic>
      <p:pic>
        <p:nvPicPr>
          <p:cNvPr id="3" name="Picture 2"/>
          <p:cNvPicPr>
            <a:picLocks noChangeAspect="1"/>
          </p:cNvPicPr>
          <p:nvPr userDrawn="1"/>
        </p:nvPicPr>
        <p:blipFill>
          <a:blip r:embed="rId13"/>
          <a:stretch>
            <a:fillRect/>
          </a:stretch>
        </p:blipFill>
        <p:spPr>
          <a:xfrm>
            <a:off x="299124" y="156383"/>
            <a:ext cx="1845961" cy="833660"/>
          </a:xfrm>
          <a:prstGeom prst="rect">
            <a:avLst/>
          </a:prstGeom>
        </p:spPr>
      </p:pic>
    </p:spTree>
    <p:extLst>
      <p:ext uri="{BB962C8B-B14F-4D97-AF65-F5344CB8AC3E}">
        <p14:creationId xmlns:p14="http://schemas.microsoft.com/office/powerpoint/2010/main" xmlns="" val="58684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2000">
              <a:srgbClr val="EADDBF"/>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descr="Untitled-1.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181877"/>
            <a:ext cx="9906000" cy="6676123"/>
          </a:xfrm>
          <a:prstGeom prst="rect">
            <a:avLst/>
          </a:prstGeom>
        </p:spPr>
      </p:pic>
      <p:sp>
        <p:nvSpPr>
          <p:cNvPr id="12" name="TextBox 11"/>
          <p:cNvSpPr txBox="1"/>
          <p:nvPr userDrawn="1"/>
        </p:nvSpPr>
        <p:spPr>
          <a:xfrm>
            <a:off x="2794330" y="6277731"/>
            <a:ext cx="3443351" cy="388738"/>
          </a:xfrm>
          <a:prstGeom prst="rect">
            <a:avLst/>
          </a:prstGeom>
          <a:noFill/>
        </p:spPr>
        <p:txBody>
          <a:bodyPr wrap="square" lIns="87797" tIns="43899" rIns="87797" bIns="43899" rtlCol="0">
            <a:spAutoFit/>
          </a:bodyPr>
          <a:lstStyle/>
          <a:p>
            <a:pPr algn="ctr"/>
            <a:r>
              <a:rPr lang="en-US" sz="1950" dirty="0">
                <a:solidFill>
                  <a:schemeClr val="accent6"/>
                </a:solidFill>
                <a:hlinkClick r:id="rId3"/>
              </a:rPr>
              <a:t>www.salga.org.za</a:t>
            </a:r>
            <a:endParaRPr lang="en-US" sz="1950" dirty="0">
              <a:solidFill>
                <a:schemeClr val="accent6"/>
              </a:solidFill>
            </a:endParaRPr>
          </a:p>
        </p:txBody>
      </p:sp>
      <p:pic>
        <p:nvPicPr>
          <p:cNvPr id="13" name="Picture 12">
            <a:hlinkClick r:id="rId4"/>
          </p:cNvPr>
          <p:cNvPicPr>
            <a:picLocks/>
          </p:cNvPicPr>
          <p:nvPr userDrawn="1"/>
        </p:nvPicPr>
        <p:blipFill>
          <a:blip r:embed="rId5"/>
          <a:stretch>
            <a:fillRect/>
          </a:stretch>
        </p:blipFill>
        <p:spPr>
          <a:xfrm>
            <a:off x="3128211" y="5557787"/>
            <a:ext cx="461320" cy="579976"/>
          </a:xfrm>
          <a:prstGeom prst="rect">
            <a:avLst/>
          </a:prstGeom>
        </p:spPr>
      </p:pic>
      <p:pic>
        <p:nvPicPr>
          <p:cNvPr id="14" name="Picture 13">
            <a:hlinkClick r:id="rId6"/>
          </p:cNvPr>
          <p:cNvPicPr>
            <a:picLocks/>
          </p:cNvPicPr>
          <p:nvPr userDrawn="1"/>
        </p:nvPicPr>
        <p:blipFill>
          <a:blip r:embed="rId7"/>
          <a:stretch>
            <a:fillRect/>
          </a:stretch>
        </p:blipFill>
        <p:spPr>
          <a:xfrm>
            <a:off x="4084053" y="5567716"/>
            <a:ext cx="468000" cy="579976"/>
          </a:xfrm>
          <a:prstGeom prst="rect">
            <a:avLst/>
          </a:prstGeom>
        </p:spPr>
      </p:pic>
      <p:pic>
        <p:nvPicPr>
          <p:cNvPr id="15" name="Picture 14">
            <a:hlinkClick r:id="rId8"/>
          </p:cNvPr>
          <p:cNvPicPr>
            <a:picLocks/>
          </p:cNvPicPr>
          <p:nvPr userDrawn="1"/>
        </p:nvPicPr>
        <p:blipFill>
          <a:blip r:embed="rId9"/>
          <a:stretch>
            <a:fillRect/>
          </a:stretch>
        </p:blipFill>
        <p:spPr>
          <a:xfrm>
            <a:off x="5068857" y="5578657"/>
            <a:ext cx="468000" cy="579976"/>
          </a:xfrm>
          <a:prstGeom prst="rect">
            <a:avLst/>
          </a:prstGeom>
        </p:spPr>
      </p:pic>
      <p:pic>
        <p:nvPicPr>
          <p:cNvPr id="16" name="Picture 15">
            <a:hlinkClick r:id="rId10"/>
          </p:cNvPr>
          <p:cNvPicPr>
            <a:picLocks noChangeAspect="1"/>
          </p:cNvPicPr>
          <p:nvPr userDrawn="1"/>
        </p:nvPicPr>
        <p:blipFill>
          <a:blip r:embed="rId11"/>
          <a:stretch>
            <a:fillRect/>
          </a:stretch>
        </p:blipFill>
        <p:spPr>
          <a:xfrm>
            <a:off x="6019408" y="5557787"/>
            <a:ext cx="502043" cy="576000"/>
          </a:xfrm>
          <a:prstGeom prst="rect">
            <a:avLst/>
          </a:prstGeom>
        </p:spPr>
      </p:pic>
      <p:sp>
        <p:nvSpPr>
          <p:cNvPr id="10" name="Title 6"/>
          <p:cNvSpPr>
            <a:spLocks noGrp="1"/>
          </p:cNvSpPr>
          <p:nvPr>
            <p:ph type="title"/>
          </p:nvPr>
        </p:nvSpPr>
        <p:spPr>
          <a:xfrm>
            <a:off x="867286" y="2608541"/>
            <a:ext cx="6966448" cy="1709460"/>
          </a:xfrm>
        </p:spPr>
        <p:txBody>
          <a:bodyPr/>
          <a:lstStyle/>
          <a:p>
            <a:r>
              <a:rPr lang="en-US" dirty="0"/>
              <a:t>Click to edit Master title style</a:t>
            </a:r>
          </a:p>
        </p:txBody>
      </p:sp>
      <p:sp>
        <p:nvSpPr>
          <p:cNvPr id="17" name="Text Placeholder 3"/>
          <p:cNvSpPr>
            <a:spLocks noGrp="1"/>
          </p:cNvSpPr>
          <p:nvPr>
            <p:ph type="body" sz="half" idx="2"/>
          </p:nvPr>
        </p:nvSpPr>
        <p:spPr>
          <a:xfrm>
            <a:off x="867286" y="4532923"/>
            <a:ext cx="6966448" cy="820615"/>
          </a:xfrm>
          <a:prstGeom prst="rect">
            <a:avLst/>
          </a:prstGeom>
        </p:spPr>
        <p:txBody>
          <a:bodyPr/>
          <a:lstStyle>
            <a:lvl1pPr marL="0" indent="0">
              <a:buNone/>
              <a:defRPr sz="1300"/>
            </a:lvl1pPr>
            <a:lvl2pPr marL="438970" indent="0">
              <a:buNone/>
              <a:defRPr sz="1192"/>
            </a:lvl2pPr>
            <a:lvl3pPr marL="877942" indent="0">
              <a:buNone/>
              <a:defRPr sz="975"/>
            </a:lvl3pPr>
            <a:lvl4pPr marL="1316913" indent="0">
              <a:buNone/>
              <a:defRPr sz="867"/>
            </a:lvl4pPr>
            <a:lvl5pPr marL="1755883" indent="0">
              <a:buNone/>
              <a:defRPr sz="867"/>
            </a:lvl5pPr>
            <a:lvl6pPr marL="2194855" indent="0">
              <a:buNone/>
              <a:defRPr sz="867"/>
            </a:lvl6pPr>
            <a:lvl7pPr marL="2633825" indent="0">
              <a:buNone/>
              <a:defRPr sz="867"/>
            </a:lvl7pPr>
            <a:lvl8pPr marL="3072797" indent="0">
              <a:buNone/>
              <a:defRPr sz="867"/>
            </a:lvl8pPr>
            <a:lvl9pPr marL="3511767" indent="0">
              <a:buNone/>
              <a:defRPr sz="867"/>
            </a:lvl9pPr>
          </a:lstStyle>
          <a:p>
            <a:pPr lvl="0"/>
            <a:r>
              <a:rPr lang="x-none" dirty="0"/>
              <a:t>Click to edit Master text styles</a:t>
            </a:r>
          </a:p>
        </p:txBody>
      </p:sp>
    </p:spTree>
    <p:extLst>
      <p:ext uri="{BB962C8B-B14F-4D97-AF65-F5344CB8AC3E}">
        <p14:creationId xmlns:p14="http://schemas.microsoft.com/office/powerpoint/2010/main" xmlns="" val="232455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4" name="Slide Number Placeholder 3"/>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04D4C-DC45-834A-A759-F6658CE957E3}" type="slidenum">
              <a:rPr lang="en-US" smtClean="0"/>
              <a:pPr/>
              <a:t>‹#›</a:t>
            </a:fld>
            <a:endParaRPr lang="en-US"/>
          </a:p>
        </p:txBody>
      </p:sp>
      <p:sp>
        <p:nvSpPr>
          <p:cNvPr id="5" name="Text Placeholder 4"/>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07128239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9" r:id="rId3"/>
    <p:sldLayoutId id="2147483771" r:id="rId4"/>
    <p:sldLayoutId id="2147483773" r:id="rId5"/>
    <p:sldLayoutId id="2147483774" r:id="rId6"/>
    <p:sldLayoutId id="2147483776" r:id="rId7"/>
    <p:sldLayoutId id="2147483777" r:id="rId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9"/>
            <a:ext cx="8915400" cy="1143000"/>
          </a:xfrm>
          <a:prstGeom prst="rect">
            <a:avLst/>
          </a:prstGeom>
        </p:spPr>
        <p:txBody>
          <a:bodyPr vert="horz" lIns="81043" tIns="40522" rIns="81043" bIns="40522" rtlCol="0" anchor="ctr">
            <a:normAutofit/>
          </a:bodyPr>
          <a:lstStyle/>
          <a:p>
            <a:r>
              <a:rPr lang="en-US"/>
              <a:t>Click to edit Master title style</a:t>
            </a:r>
          </a:p>
        </p:txBody>
      </p:sp>
      <p:sp>
        <p:nvSpPr>
          <p:cNvPr id="4" name="Slide Number Placeholder 3"/>
          <p:cNvSpPr>
            <a:spLocks noGrp="1"/>
          </p:cNvSpPr>
          <p:nvPr>
            <p:ph type="sldNum" sz="quarter" idx="4"/>
          </p:nvPr>
        </p:nvSpPr>
        <p:spPr>
          <a:xfrm>
            <a:off x="7099300" y="6356352"/>
            <a:ext cx="2311400" cy="365125"/>
          </a:xfrm>
          <a:prstGeom prst="rect">
            <a:avLst/>
          </a:prstGeom>
        </p:spPr>
        <p:txBody>
          <a:bodyPr vert="horz" lIns="81043" tIns="40522" rIns="81043" bIns="40522" rtlCol="0" anchor="ctr"/>
          <a:lstStyle>
            <a:lvl1pPr algn="r">
              <a:defRPr sz="1192">
                <a:solidFill>
                  <a:schemeClr val="tx1">
                    <a:tint val="75000"/>
                  </a:schemeClr>
                </a:solidFill>
              </a:defRPr>
            </a:lvl1pPr>
          </a:lstStyle>
          <a:p>
            <a:fld id="{4CC04D4C-DC45-834A-A759-F6658CE957E3}" type="slidenum">
              <a:rPr lang="en-US" smtClean="0"/>
              <a:pPr/>
              <a:t>‹#›</a:t>
            </a:fld>
            <a:endParaRPr lang="en-US"/>
          </a:p>
        </p:txBody>
      </p:sp>
      <p:sp>
        <p:nvSpPr>
          <p:cNvPr id="5" name="Text Placeholder 4"/>
          <p:cNvSpPr>
            <a:spLocks noGrp="1"/>
          </p:cNvSpPr>
          <p:nvPr>
            <p:ph type="body" idx="1"/>
          </p:nvPr>
        </p:nvSpPr>
        <p:spPr>
          <a:xfrm>
            <a:off x="495300" y="1600200"/>
            <a:ext cx="8915400" cy="4525963"/>
          </a:xfrm>
          <a:prstGeom prst="rect">
            <a:avLst/>
          </a:prstGeom>
        </p:spPr>
        <p:txBody>
          <a:bodyPr vert="horz" lIns="81043" tIns="40522" rIns="81043" bIns="405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52311859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Lst>
  <p:hf hdr="0" ftr="0" dt="0"/>
  <p:txStyles>
    <p:titleStyle>
      <a:lvl1pPr algn="ctr" defTabSz="438970" rtl="0" eaLnBrk="1" latinLnBrk="0" hangingPunct="1">
        <a:spcBef>
          <a:spcPct val="0"/>
        </a:spcBef>
        <a:buNone/>
        <a:defRPr sz="4225" kern="1200">
          <a:solidFill>
            <a:schemeClr val="tx1"/>
          </a:solidFill>
          <a:latin typeface="+mj-lt"/>
          <a:ea typeface="+mj-ea"/>
          <a:cs typeface="+mj-cs"/>
        </a:defRPr>
      </a:lvl1pPr>
    </p:titleStyle>
    <p:bodyStyle>
      <a:lvl1pPr marL="329228" indent="-329228" algn="l" defTabSz="438970" rtl="0" eaLnBrk="1" latinLnBrk="0" hangingPunct="1">
        <a:spcBef>
          <a:spcPct val="20000"/>
        </a:spcBef>
        <a:buFont typeface="Arial"/>
        <a:buChar char="•"/>
        <a:defRPr sz="3033" kern="1200">
          <a:solidFill>
            <a:schemeClr val="tx1"/>
          </a:solidFill>
          <a:latin typeface="+mn-lt"/>
          <a:ea typeface="+mn-ea"/>
          <a:cs typeface="+mn-cs"/>
        </a:defRPr>
      </a:lvl1pPr>
      <a:lvl2pPr marL="713328" indent="-274357" algn="l" defTabSz="438970" rtl="0" eaLnBrk="1" latinLnBrk="0" hangingPunct="1">
        <a:spcBef>
          <a:spcPct val="20000"/>
        </a:spcBef>
        <a:buFont typeface="Arial"/>
        <a:buChar char="–"/>
        <a:defRPr sz="2708" kern="1200">
          <a:solidFill>
            <a:schemeClr val="tx1"/>
          </a:solidFill>
          <a:latin typeface="+mn-lt"/>
          <a:ea typeface="+mn-ea"/>
          <a:cs typeface="+mn-cs"/>
        </a:defRPr>
      </a:lvl2pPr>
      <a:lvl3pPr marL="1097427" indent="-219485" algn="l" defTabSz="438970" rtl="0" eaLnBrk="1" latinLnBrk="0" hangingPunct="1">
        <a:spcBef>
          <a:spcPct val="20000"/>
        </a:spcBef>
        <a:buFont typeface="Arial"/>
        <a:buChar char="•"/>
        <a:defRPr sz="2275" kern="1200">
          <a:solidFill>
            <a:schemeClr val="tx1"/>
          </a:solidFill>
          <a:latin typeface="+mn-lt"/>
          <a:ea typeface="+mn-ea"/>
          <a:cs typeface="+mn-cs"/>
        </a:defRPr>
      </a:lvl3pPr>
      <a:lvl4pPr marL="1536398" indent="-219485" algn="l" defTabSz="438970" rtl="0" eaLnBrk="1" latinLnBrk="0" hangingPunct="1">
        <a:spcBef>
          <a:spcPct val="20000"/>
        </a:spcBef>
        <a:buFont typeface="Arial"/>
        <a:buChar char="–"/>
        <a:defRPr sz="1950" kern="1200">
          <a:solidFill>
            <a:schemeClr val="tx1"/>
          </a:solidFill>
          <a:latin typeface="+mn-lt"/>
          <a:ea typeface="+mn-ea"/>
          <a:cs typeface="+mn-cs"/>
        </a:defRPr>
      </a:lvl4pPr>
      <a:lvl5pPr marL="1975369" indent="-219485" algn="l" defTabSz="438970" rtl="0" eaLnBrk="1" latinLnBrk="0" hangingPunct="1">
        <a:spcBef>
          <a:spcPct val="20000"/>
        </a:spcBef>
        <a:buFont typeface="Arial"/>
        <a:buChar char="»"/>
        <a:defRPr sz="1950" kern="1200">
          <a:solidFill>
            <a:schemeClr val="tx1"/>
          </a:solidFill>
          <a:latin typeface="+mn-lt"/>
          <a:ea typeface="+mn-ea"/>
          <a:cs typeface="+mn-cs"/>
        </a:defRPr>
      </a:lvl5pPr>
      <a:lvl6pPr marL="2414340" indent="-219485" algn="l" defTabSz="438970" rtl="0" eaLnBrk="1" latinLnBrk="0" hangingPunct="1">
        <a:spcBef>
          <a:spcPct val="20000"/>
        </a:spcBef>
        <a:buFont typeface="Arial"/>
        <a:buChar char="•"/>
        <a:defRPr sz="1950" kern="1200">
          <a:solidFill>
            <a:schemeClr val="tx1"/>
          </a:solidFill>
          <a:latin typeface="+mn-lt"/>
          <a:ea typeface="+mn-ea"/>
          <a:cs typeface="+mn-cs"/>
        </a:defRPr>
      </a:lvl6pPr>
      <a:lvl7pPr marL="2853310" indent="-219485" algn="l" defTabSz="438970" rtl="0" eaLnBrk="1" latinLnBrk="0" hangingPunct="1">
        <a:spcBef>
          <a:spcPct val="20000"/>
        </a:spcBef>
        <a:buFont typeface="Arial"/>
        <a:buChar char="•"/>
        <a:defRPr sz="1950" kern="1200">
          <a:solidFill>
            <a:schemeClr val="tx1"/>
          </a:solidFill>
          <a:latin typeface="+mn-lt"/>
          <a:ea typeface="+mn-ea"/>
          <a:cs typeface="+mn-cs"/>
        </a:defRPr>
      </a:lvl7pPr>
      <a:lvl8pPr marL="3292282" indent="-219485" algn="l" defTabSz="438970" rtl="0" eaLnBrk="1" latinLnBrk="0" hangingPunct="1">
        <a:spcBef>
          <a:spcPct val="20000"/>
        </a:spcBef>
        <a:buFont typeface="Arial"/>
        <a:buChar char="•"/>
        <a:defRPr sz="1950" kern="1200">
          <a:solidFill>
            <a:schemeClr val="tx1"/>
          </a:solidFill>
          <a:latin typeface="+mn-lt"/>
          <a:ea typeface="+mn-ea"/>
          <a:cs typeface="+mn-cs"/>
        </a:defRPr>
      </a:lvl8pPr>
      <a:lvl9pPr marL="3731252" indent="-219485" algn="l" defTabSz="438970" rtl="0" eaLnBrk="1" latinLnBrk="0" hangingPunct="1">
        <a:spcBef>
          <a:spcPct val="20000"/>
        </a:spcBef>
        <a:buFont typeface="Arial"/>
        <a:buChar char="•"/>
        <a:defRPr sz="1950" kern="1200">
          <a:solidFill>
            <a:schemeClr val="tx1"/>
          </a:solidFill>
          <a:latin typeface="+mn-lt"/>
          <a:ea typeface="+mn-ea"/>
          <a:cs typeface="+mn-cs"/>
        </a:defRPr>
      </a:lvl9pPr>
    </p:bodyStyle>
    <p:otherStyle>
      <a:defPPr>
        <a:defRPr lang="en-US"/>
      </a:defPPr>
      <a:lvl1pPr marL="0" algn="l" defTabSz="438970" rtl="0" eaLnBrk="1" latinLnBrk="0" hangingPunct="1">
        <a:defRPr sz="1733" kern="1200">
          <a:solidFill>
            <a:schemeClr val="tx1"/>
          </a:solidFill>
          <a:latin typeface="+mn-lt"/>
          <a:ea typeface="+mn-ea"/>
          <a:cs typeface="+mn-cs"/>
        </a:defRPr>
      </a:lvl1pPr>
      <a:lvl2pPr marL="438970" algn="l" defTabSz="438970" rtl="0" eaLnBrk="1" latinLnBrk="0" hangingPunct="1">
        <a:defRPr sz="1733" kern="1200">
          <a:solidFill>
            <a:schemeClr val="tx1"/>
          </a:solidFill>
          <a:latin typeface="+mn-lt"/>
          <a:ea typeface="+mn-ea"/>
          <a:cs typeface="+mn-cs"/>
        </a:defRPr>
      </a:lvl2pPr>
      <a:lvl3pPr marL="877942" algn="l" defTabSz="438970" rtl="0" eaLnBrk="1" latinLnBrk="0" hangingPunct="1">
        <a:defRPr sz="1733" kern="1200">
          <a:solidFill>
            <a:schemeClr val="tx1"/>
          </a:solidFill>
          <a:latin typeface="+mn-lt"/>
          <a:ea typeface="+mn-ea"/>
          <a:cs typeface="+mn-cs"/>
        </a:defRPr>
      </a:lvl3pPr>
      <a:lvl4pPr marL="1316913" algn="l" defTabSz="438970" rtl="0" eaLnBrk="1" latinLnBrk="0" hangingPunct="1">
        <a:defRPr sz="1733" kern="1200">
          <a:solidFill>
            <a:schemeClr val="tx1"/>
          </a:solidFill>
          <a:latin typeface="+mn-lt"/>
          <a:ea typeface="+mn-ea"/>
          <a:cs typeface="+mn-cs"/>
        </a:defRPr>
      </a:lvl4pPr>
      <a:lvl5pPr marL="1755883" algn="l" defTabSz="438970" rtl="0" eaLnBrk="1" latinLnBrk="0" hangingPunct="1">
        <a:defRPr sz="1733" kern="1200">
          <a:solidFill>
            <a:schemeClr val="tx1"/>
          </a:solidFill>
          <a:latin typeface="+mn-lt"/>
          <a:ea typeface="+mn-ea"/>
          <a:cs typeface="+mn-cs"/>
        </a:defRPr>
      </a:lvl5pPr>
      <a:lvl6pPr marL="2194855" algn="l" defTabSz="438970" rtl="0" eaLnBrk="1" latinLnBrk="0" hangingPunct="1">
        <a:defRPr sz="1733" kern="1200">
          <a:solidFill>
            <a:schemeClr val="tx1"/>
          </a:solidFill>
          <a:latin typeface="+mn-lt"/>
          <a:ea typeface="+mn-ea"/>
          <a:cs typeface="+mn-cs"/>
        </a:defRPr>
      </a:lvl6pPr>
      <a:lvl7pPr marL="2633825" algn="l" defTabSz="438970" rtl="0" eaLnBrk="1" latinLnBrk="0" hangingPunct="1">
        <a:defRPr sz="1733" kern="1200">
          <a:solidFill>
            <a:schemeClr val="tx1"/>
          </a:solidFill>
          <a:latin typeface="+mn-lt"/>
          <a:ea typeface="+mn-ea"/>
          <a:cs typeface="+mn-cs"/>
        </a:defRPr>
      </a:lvl7pPr>
      <a:lvl8pPr marL="3072797" algn="l" defTabSz="438970" rtl="0" eaLnBrk="1" latinLnBrk="0" hangingPunct="1">
        <a:defRPr sz="1733" kern="1200">
          <a:solidFill>
            <a:schemeClr val="tx1"/>
          </a:solidFill>
          <a:latin typeface="+mn-lt"/>
          <a:ea typeface="+mn-ea"/>
          <a:cs typeface="+mn-cs"/>
        </a:defRPr>
      </a:lvl8pPr>
      <a:lvl9pPr marL="3511767" algn="l" defTabSz="438970" rtl="0" eaLnBrk="1" latinLnBrk="0" hangingPunct="1">
        <a:defRPr sz="17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7284" y="2608539"/>
            <a:ext cx="7958664" cy="2062851"/>
          </a:xfrm>
        </p:spPr>
        <p:txBody>
          <a:bodyPr>
            <a:noAutofit/>
          </a:bodyPr>
          <a:lstStyle/>
          <a:p>
            <a:r>
              <a:rPr lang="en-US" sz="3600" b="1" dirty="0">
                <a:latin typeface="Arial"/>
                <a:cs typeface="Arial"/>
              </a:rPr>
              <a:t>PRELIMINARY RESPONSE ON THE </a:t>
            </a:r>
            <a:br>
              <a:rPr lang="en-US" sz="3600" b="1" dirty="0">
                <a:latin typeface="Arial"/>
                <a:cs typeface="Arial"/>
              </a:rPr>
            </a:br>
            <a:r>
              <a:rPr lang="en-US" sz="3600" b="1" dirty="0">
                <a:latin typeface="Arial"/>
                <a:cs typeface="Arial"/>
              </a:rPr>
              <a:t>NATIONAL VELD &amp; FIRE MANAGEMENT AMENDMENT BILL PUBLIC HEARINGS REPORT</a:t>
            </a:r>
          </a:p>
        </p:txBody>
      </p:sp>
      <p:sp>
        <p:nvSpPr>
          <p:cNvPr id="8" name="Text Placeholder 7"/>
          <p:cNvSpPr>
            <a:spLocks noGrp="1"/>
          </p:cNvSpPr>
          <p:nvPr>
            <p:ph type="body" sz="half" idx="2"/>
          </p:nvPr>
        </p:nvSpPr>
        <p:spPr/>
        <p:txBody>
          <a:bodyPr>
            <a:normAutofit fontScale="92500" lnSpcReduction="10000"/>
          </a:bodyPr>
          <a:lstStyle/>
          <a:p>
            <a:pPr algn="ctr">
              <a:spcAft>
                <a:spcPts val="1200"/>
              </a:spcAft>
            </a:pPr>
            <a:endParaRPr lang="en-US" b="1" i="1" u="sng" dirty="0"/>
          </a:p>
          <a:p>
            <a:pPr algn="ctr">
              <a:spcAft>
                <a:spcPts val="1200"/>
              </a:spcAft>
            </a:pPr>
            <a:r>
              <a:rPr lang="en-US" sz="2400" b="1" i="1" dirty="0"/>
              <a:t> 30</a:t>
            </a:r>
            <a:r>
              <a:rPr lang="en-US" sz="2400" b="1" i="1" baseline="30000" dirty="0"/>
              <a:t>th</a:t>
            </a:r>
            <a:r>
              <a:rPr lang="en-US" sz="2400" b="1" i="1" dirty="0"/>
              <a:t> November 2022</a:t>
            </a:r>
          </a:p>
        </p:txBody>
      </p:sp>
    </p:spTree>
    <p:extLst>
      <p:ext uri="{BB962C8B-B14F-4D97-AF65-F5344CB8AC3E}">
        <p14:creationId xmlns:p14="http://schemas.microsoft.com/office/powerpoint/2010/main" xmlns="" val="414425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25039E-DD0B-4871-82DA-FF874C1FB12B}"/>
              </a:ext>
            </a:extLst>
          </p:cNvPr>
          <p:cNvSpPr>
            <a:spLocks noGrp="1"/>
          </p:cNvSpPr>
          <p:nvPr>
            <p:ph type="title"/>
          </p:nvPr>
        </p:nvSpPr>
        <p:spPr>
          <a:xfrm>
            <a:off x="2126975" y="271384"/>
            <a:ext cx="6838122" cy="718658"/>
          </a:xfrm>
        </p:spPr>
        <p:txBody>
          <a:bodyPr/>
          <a:lstStyle/>
          <a:p>
            <a:r>
              <a:rPr lang="en-GB" dirty="0"/>
              <a:t>Responses On Issues From the Report</a:t>
            </a:r>
          </a:p>
        </p:txBody>
      </p:sp>
      <p:sp>
        <p:nvSpPr>
          <p:cNvPr id="3" name="Content Placeholder 2">
            <a:extLst>
              <a:ext uri="{FF2B5EF4-FFF2-40B4-BE49-F238E27FC236}">
                <a16:creationId xmlns:a16="http://schemas.microsoft.com/office/drawing/2014/main" xmlns="" id="{B09B5625-59D8-41C1-88D8-75B2F0601E78}"/>
              </a:ext>
            </a:extLst>
          </p:cNvPr>
          <p:cNvSpPr>
            <a:spLocks noGrp="1"/>
          </p:cNvSpPr>
          <p:nvPr>
            <p:ph sz="quarter" idx="10"/>
          </p:nvPr>
        </p:nvSpPr>
        <p:spPr>
          <a:xfrm>
            <a:off x="1" y="1421296"/>
            <a:ext cx="9410700" cy="4479442"/>
          </a:xfrm>
        </p:spPr>
        <p:txBody>
          <a:bodyPr>
            <a:normAutofit fontScale="92500" lnSpcReduction="20000"/>
          </a:bodyPr>
          <a:lstStyle/>
          <a:p>
            <a:r>
              <a:rPr lang="en-GB" sz="2400" dirty="0"/>
              <a:t>The gap between the Fire Brigade Services Act and the National Veld and Forest Fire Act on firefighting incident command standards </a:t>
            </a:r>
          </a:p>
          <a:p>
            <a:pPr marL="0" indent="0">
              <a:buNone/>
            </a:pPr>
            <a:r>
              <a:rPr lang="en-GB" sz="2400" dirty="0"/>
              <a:t>- </a:t>
            </a:r>
            <a:r>
              <a:rPr lang="en-GB" sz="2400" b="1" dirty="0">
                <a:solidFill>
                  <a:schemeClr val="accent6">
                    <a:lumMod val="75000"/>
                  </a:schemeClr>
                </a:solidFill>
              </a:rPr>
              <a:t>There has to be harmonisation  between the two Acts to avoid duplication of effort and confusion during implementation. </a:t>
            </a:r>
          </a:p>
          <a:p>
            <a:r>
              <a:rPr lang="en-GB" sz="2400" dirty="0"/>
              <a:t>Municipal Fire Services function is overburden due to limited resources and insufficient budgets </a:t>
            </a:r>
          </a:p>
          <a:p>
            <a:r>
              <a:rPr lang="en-GB" sz="2400" dirty="0"/>
              <a:t>Municipalities need to have a dedicated budget from the department to create youth empowerment opportunities through bursaries, learnerships and internships in critical professions such as firefighting</a:t>
            </a:r>
          </a:p>
          <a:p>
            <a:r>
              <a:rPr lang="en-GB" sz="2400" dirty="0"/>
              <a:t>Municipalities are under capacitated on disaster risk reduction programmes, therefore the should be a start up programmes in early warning systems that can be accessible to those at high fire risk;</a:t>
            </a:r>
          </a:p>
          <a:p>
            <a:pPr marL="0" indent="0">
              <a:buNone/>
            </a:pPr>
            <a:r>
              <a:rPr lang="en-GB" sz="2400" b="1" dirty="0">
                <a:solidFill>
                  <a:schemeClr val="accent6">
                    <a:lumMod val="75000"/>
                  </a:schemeClr>
                </a:solidFill>
              </a:rPr>
              <a:t>- SALGA is currently intervening by ensuring that the COGTA and NT review criteria for IDPs and SDBIPs includes fire services. Initial work indicates that Disaster Management &amp; Fire Services are often not included &amp; prioritised. </a:t>
            </a:r>
          </a:p>
          <a:p>
            <a:endParaRPr lang="en-GB" sz="2400" dirty="0"/>
          </a:p>
          <a:p>
            <a:endParaRPr lang="en-GB" sz="2400" dirty="0"/>
          </a:p>
          <a:p>
            <a:endParaRPr lang="en-GB" sz="2400" dirty="0"/>
          </a:p>
        </p:txBody>
      </p:sp>
      <p:sp>
        <p:nvSpPr>
          <p:cNvPr id="4" name="Slide Number Placeholder 3">
            <a:extLst>
              <a:ext uri="{FF2B5EF4-FFF2-40B4-BE49-F238E27FC236}">
                <a16:creationId xmlns:a16="http://schemas.microsoft.com/office/drawing/2014/main" xmlns="" id="{D6650838-F1B0-49D1-97CC-E8AF28674CE8}"/>
              </a:ext>
            </a:extLst>
          </p:cNvPr>
          <p:cNvSpPr>
            <a:spLocks noGrp="1"/>
          </p:cNvSpPr>
          <p:nvPr>
            <p:ph type="sldNum" sz="quarter" idx="13"/>
          </p:nvPr>
        </p:nvSpPr>
        <p:spPr/>
        <p:txBody>
          <a:bodyPr/>
          <a:lstStyle/>
          <a:p>
            <a:fld id="{4CC04D4C-DC45-834A-A759-F6658CE957E3}" type="slidenum">
              <a:rPr lang="en-US" smtClean="0"/>
              <a:pPr/>
              <a:t>10</a:t>
            </a:fld>
            <a:endParaRPr lang="en-US" dirty="0"/>
          </a:p>
        </p:txBody>
      </p:sp>
    </p:spTree>
    <p:extLst>
      <p:ext uri="{BB962C8B-B14F-4D97-AF65-F5344CB8AC3E}">
        <p14:creationId xmlns:p14="http://schemas.microsoft.com/office/powerpoint/2010/main" xmlns="" val="1234233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D2D25D-843A-47E1-8C86-AD24EA0E87A9}"/>
              </a:ext>
            </a:extLst>
          </p:cNvPr>
          <p:cNvSpPr>
            <a:spLocks noGrp="1"/>
          </p:cNvSpPr>
          <p:nvPr>
            <p:ph type="title"/>
          </p:nvPr>
        </p:nvSpPr>
        <p:spPr>
          <a:xfrm>
            <a:off x="2276061" y="311286"/>
            <a:ext cx="6531091" cy="718658"/>
          </a:xfrm>
        </p:spPr>
        <p:txBody>
          <a:bodyPr/>
          <a:lstStyle/>
          <a:p>
            <a:r>
              <a:rPr lang="en-GB" dirty="0"/>
              <a:t>Responses On Issues From the Report</a:t>
            </a:r>
          </a:p>
        </p:txBody>
      </p:sp>
      <p:sp>
        <p:nvSpPr>
          <p:cNvPr id="3" name="Content Placeholder 2">
            <a:extLst>
              <a:ext uri="{FF2B5EF4-FFF2-40B4-BE49-F238E27FC236}">
                <a16:creationId xmlns:a16="http://schemas.microsoft.com/office/drawing/2014/main" xmlns="" id="{32ACD397-E20C-47D6-86C3-680C078B23FB}"/>
              </a:ext>
            </a:extLst>
          </p:cNvPr>
          <p:cNvSpPr>
            <a:spLocks noGrp="1"/>
          </p:cNvSpPr>
          <p:nvPr>
            <p:ph sz="quarter" idx="10"/>
          </p:nvPr>
        </p:nvSpPr>
        <p:spPr>
          <a:xfrm>
            <a:off x="209550" y="785191"/>
            <a:ext cx="9315450" cy="5456583"/>
          </a:xfrm>
        </p:spPr>
        <p:txBody>
          <a:bodyPr>
            <a:noAutofit/>
          </a:bodyPr>
          <a:lstStyle/>
          <a:p>
            <a:pPr marL="0" indent="0">
              <a:buNone/>
            </a:pPr>
            <a:endParaRPr lang="en-GB" sz="2000" dirty="0"/>
          </a:p>
          <a:p>
            <a:pPr marL="0" indent="0">
              <a:buNone/>
            </a:pPr>
            <a:r>
              <a:rPr lang="en-GB" sz="2000" dirty="0"/>
              <a:t>•	There should be close cooperation between game reserves, forestry companies and municipalities in the prevention and fight against veld fires, including the monitoring of reserve fences</a:t>
            </a:r>
          </a:p>
          <a:p>
            <a:pPr marL="0" indent="0">
              <a:buNone/>
            </a:pPr>
            <a:r>
              <a:rPr lang="en-GB" sz="2000" b="1" dirty="0">
                <a:solidFill>
                  <a:schemeClr val="accent6">
                    <a:lumMod val="75000"/>
                  </a:schemeClr>
                </a:solidFill>
              </a:rPr>
              <a:t>SALGA has started the process of engaging various stakeholders including the private sector to mobilise resources for joint action to ensure that the risk of fires is reduced</a:t>
            </a:r>
          </a:p>
          <a:p>
            <a:pPr marL="0" indent="0">
              <a:buNone/>
            </a:pPr>
            <a:r>
              <a:rPr lang="en-GB" sz="2000" dirty="0"/>
              <a:t>•	Municipalities and the Department of Forestry, Fisheries and the Environment should find a way to address the lack of firefighting capacity, equipment and operating budget in the areas where the Fire Brigade Services Act and the National Veld and Forest Fire Act overlap</a:t>
            </a:r>
          </a:p>
          <a:p>
            <a:pPr marL="0" indent="0">
              <a:buNone/>
            </a:pPr>
            <a:r>
              <a:rPr lang="en-GB" sz="2000" b="1" dirty="0">
                <a:solidFill>
                  <a:schemeClr val="accent6">
                    <a:lumMod val="75000"/>
                  </a:schemeClr>
                </a:solidFill>
              </a:rPr>
              <a:t>SALGA is currently intervening by ensuring that the COGTA and NT review criteria for IDPs and SDBIPs includes fire services. Initial work indicates that Disaster Management &amp; Fire Services are often not included &amp; prioritised.</a:t>
            </a:r>
            <a:endParaRPr lang="en-GB" sz="2000" dirty="0"/>
          </a:p>
          <a:p>
            <a:pPr marL="0" indent="0">
              <a:buNone/>
            </a:pPr>
            <a:r>
              <a:rPr lang="en-GB" sz="2000" dirty="0"/>
              <a:t>•	The National and Provincial Disaster Management Centres should assist FPAs to get training and relevant equipment to manage fires on their own  and initiation schools where required.</a:t>
            </a:r>
          </a:p>
        </p:txBody>
      </p:sp>
      <p:sp>
        <p:nvSpPr>
          <p:cNvPr id="4" name="Slide Number Placeholder 3">
            <a:extLst>
              <a:ext uri="{FF2B5EF4-FFF2-40B4-BE49-F238E27FC236}">
                <a16:creationId xmlns:a16="http://schemas.microsoft.com/office/drawing/2014/main" xmlns="" id="{6D12FEE1-276D-4FE7-A1B8-DD69711D09C8}"/>
              </a:ext>
            </a:extLst>
          </p:cNvPr>
          <p:cNvSpPr>
            <a:spLocks noGrp="1"/>
          </p:cNvSpPr>
          <p:nvPr>
            <p:ph type="sldNum" sz="quarter" idx="13"/>
          </p:nvPr>
        </p:nvSpPr>
        <p:spPr/>
        <p:txBody>
          <a:bodyPr/>
          <a:lstStyle/>
          <a:p>
            <a:fld id="{4CC04D4C-DC45-834A-A759-F6658CE957E3}" type="slidenum">
              <a:rPr lang="en-US" smtClean="0"/>
              <a:pPr/>
              <a:t>11</a:t>
            </a:fld>
            <a:endParaRPr lang="en-US" dirty="0"/>
          </a:p>
        </p:txBody>
      </p:sp>
    </p:spTree>
    <p:extLst>
      <p:ext uri="{BB962C8B-B14F-4D97-AF65-F5344CB8AC3E}">
        <p14:creationId xmlns:p14="http://schemas.microsoft.com/office/powerpoint/2010/main" xmlns="" val="4148011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2DFE88-5B26-4B1E-BB52-35CE48DD4BED}"/>
              </a:ext>
            </a:extLst>
          </p:cNvPr>
          <p:cNvSpPr>
            <a:spLocks noGrp="1"/>
          </p:cNvSpPr>
          <p:nvPr>
            <p:ph type="title"/>
          </p:nvPr>
        </p:nvSpPr>
        <p:spPr>
          <a:xfrm>
            <a:off x="2037523" y="244114"/>
            <a:ext cx="6838120" cy="718658"/>
          </a:xfrm>
        </p:spPr>
        <p:txBody>
          <a:bodyPr/>
          <a:lstStyle/>
          <a:p>
            <a:r>
              <a:rPr lang="en-GB" dirty="0"/>
              <a:t>Responses On Issues From the Report</a:t>
            </a:r>
          </a:p>
        </p:txBody>
      </p:sp>
      <p:sp>
        <p:nvSpPr>
          <p:cNvPr id="3" name="Content Placeholder 2">
            <a:extLst>
              <a:ext uri="{FF2B5EF4-FFF2-40B4-BE49-F238E27FC236}">
                <a16:creationId xmlns:a16="http://schemas.microsoft.com/office/drawing/2014/main" xmlns="" id="{6A721482-AC0D-497C-A4E7-05768DEEB38C}"/>
              </a:ext>
            </a:extLst>
          </p:cNvPr>
          <p:cNvSpPr>
            <a:spLocks noGrp="1"/>
          </p:cNvSpPr>
          <p:nvPr>
            <p:ph sz="quarter" idx="10"/>
          </p:nvPr>
        </p:nvSpPr>
        <p:spPr>
          <a:xfrm>
            <a:off x="276225" y="1257299"/>
            <a:ext cx="9534525" cy="4924425"/>
          </a:xfrm>
          <a:ln>
            <a:solidFill>
              <a:schemeClr val="accent6">
                <a:lumMod val="75000"/>
              </a:schemeClr>
            </a:solidFill>
          </a:ln>
        </p:spPr>
        <p:txBody>
          <a:bodyPr>
            <a:normAutofit fontScale="92500" lnSpcReduction="10000"/>
          </a:bodyPr>
          <a:lstStyle/>
          <a:p>
            <a:r>
              <a:rPr lang="en-GB" sz="2400" dirty="0"/>
              <a:t>Firefighting services should be closer to communities or commonages.</a:t>
            </a:r>
          </a:p>
          <a:p>
            <a:r>
              <a:rPr lang="en-GB" sz="2400" dirty="0"/>
              <a:t>Budgets must include training for firefighters to be adequately trained, have regular drills and be equipped with functional trucks;</a:t>
            </a:r>
          </a:p>
          <a:p>
            <a:r>
              <a:rPr lang="en-GB" sz="2400" dirty="0"/>
              <a:t>Municipalities struggling with firefighting services should be capacitated to create business units; and</a:t>
            </a:r>
          </a:p>
          <a:p>
            <a:pPr marL="0" indent="0">
              <a:buNone/>
            </a:pPr>
            <a:r>
              <a:rPr lang="en-GB" sz="2400" b="1" dirty="0">
                <a:solidFill>
                  <a:schemeClr val="accent6">
                    <a:lumMod val="75000"/>
                  </a:schemeClr>
                </a:solidFill>
              </a:rPr>
              <a:t>SALGA is currently engaging with municipalities as well as COGTA and NT to ensure that firefighting should be prioritised in municipal IDPs, SDBIP and budgets</a:t>
            </a:r>
          </a:p>
          <a:p>
            <a:r>
              <a:rPr lang="en-GB" sz="2400" dirty="0"/>
              <a:t>A fire master plan should be developed by each municipality to improve response times. </a:t>
            </a:r>
          </a:p>
          <a:p>
            <a:pPr marL="0" indent="0">
              <a:buNone/>
            </a:pPr>
            <a:r>
              <a:rPr lang="en-GB" sz="2400" b="1" dirty="0">
                <a:solidFill>
                  <a:schemeClr val="accent6">
                    <a:lumMod val="75000"/>
                  </a:schemeClr>
                </a:solidFill>
              </a:rPr>
              <a:t>SALGA is working with the NDMC to support municipalities to develop and update fire master plans as well as disaster management plans.</a:t>
            </a:r>
          </a:p>
          <a:p>
            <a:r>
              <a:rPr lang="en-GB" sz="2400" dirty="0"/>
              <a:t>NDMC and provinces should develop a system for dissemination of early warnings. </a:t>
            </a:r>
          </a:p>
          <a:p>
            <a:pPr marL="0" indent="0">
              <a:buNone/>
            </a:pPr>
            <a:endParaRPr lang="en-GB" sz="2400" dirty="0"/>
          </a:p>
        </p:txBody>
      </p:sp>
      <p:sp>
        <p:nvSpPr>
          <p:cNvPr id="4" name="Slide Number Placeholder 3">
            <a:extLst>
              <a:ext uri="{FF2B5EF4-FFF2-40B4-BE49-F238E27FC236}">
                <a16:creationId xmlns:a16="http://schemas.microsoft.com/office/drawing/2014/main" xmlns="" id="{498BF863-331B-4C2D-9998-B0C8C38B671B}"/>
              </a:ext>
            </a:extLst>
          </p:cNvPr>
          <p:cNvSpPr>
            <a:spLocks noGrp="1"/>
          </p:cNvSpPr>
          <p:nvPr>
            <p:ph type="sldNum" sz="quarter" idx="13"/>
          </p:nvPr>
        </p:nvSpPr>
        <p:spPr/>
        <p:txBody>
          <a:bodyPr/>
          <a:lstStyle/>
          <a:p>
            <a:fld id="{4CC04D4C-DC45-834A-A759-F6658CE957E3}" type="slidenum">
              <a:rPr lang="en-US" smtClean="0"/>
              <a:pPr/>
              <a:t>12</a:t>
            </a:fld>
            <a:endParaRPr lang="en-US" dirty="0"/>
          </a:p>
        </p:txBody>
      </p:sp>
    </p:spTree>
    <p:extLst>
      <p:ext uri="{BB962C8B-B14F-4D97-AF65-F5344CB8AC3E}">
        <p14:creationId xmlns:p14="http://schemas.microsoft.com/office/powerpoint/2010/main" xmlns="" val="1045902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ABB02F-DC78-4E87-B4A8-AAA859A747B7}"/>
              </a:ext>
            </a:extLst>
          </p:cNvPr>
          <p:cNvSpPr>
            <a:spLocks noGrp="1"/>
          </p:cNvSpPr>
          <p:nvPr>
            <p:ph type="title"/>
          </p:nvPr>
        </p:nvSpPr>
        <p:spPr>
          <a:xfrm>
            <a:off x="2139674" y="246959"/>
            <a:ext cx="6639339" cy="718658"/>
          </a:xfrm>
        </p:spPr>
        <p:txBody>
          <a:bodyPr/>
          <a:lstStyle/>
          <a:p>
            <a:r>
              <a:rPr lang="en-GB" dirty="0"/>
              <a:t>Responses On Issues From the Report</a:t>
            </a:r>
          </a:p>
        </p:txBody>
      </p:sp>
      <p:sp>
        <p:nvSpPr>
          <p:cNvPr id="3" name="Content Placeholder 2">
            <a:extLst>
              <a:ext uri="{FF2B5EF4-FFF2-40B4-BE49-F238E27FC236}">
                <a16:creationId xmlns:a16="http://schemas.microsoft.com/office/drawing/2014/main" xmlns="" id="{79726DFB-407E-4FF0-BA4B-27DF96836EC9}"/>
              </a:ext>
            </a:extLst>
          </p:cNvPr>
          <p:cNvSpPr>
            <a:spLocks noGrp="1"/>
          </p:cNvSpPr>
          <p:nvPr>
            <p:ph sz="quarter" idx="10"/>
          </p:nvPr>
        </p:nvSpPr>
        <p:spPr>
          <a:xfrm>
            <a:off x="129209" y="1252329"/>
            <a:ext cx="9776791" cy="4999383"/>
          </a:xfrm>
        </p:spPr>
        <p:txBody>
          <a:bodyPr>
            <a:normAutofit fontScale="25000" lnSpcReduction="20000"/>
          </a:bodyPr>
          <a:lstStyle/>
          <a:p>
            <a:r>
              <a:rPr lang="en-US" sz="8000" dirty="0"/>
              <a:t>The Committee should do follow-ups with local and district municipalities to respond to issues at their competency level. Written responses from the visited local municipalities should have reached the Committee within seven working days from the day of the hearing – </a:t>
            </a:r>
            <a:r>
              <a:rPr lang="en-US" sz="8000" dirty="0">
                <a:solidFill>
                  <a:schemeClr val="accent6">
                    <a:lumMod val="75000"/>
                  </a:schemeClr>
                </a:solidFill>
              </a:rPr>
              <a:t>SALGA to follow-up with the municipalities for submission</a:t>
            </a:r>
          </a:p>
          <a:p>
            <a:r>
              <a:rPr lang="en-US" sz="8000" dirty="0"/>
              <a:t>The municipalities that manage areas where there is burning as part of the conclusion of initiations, should provide the Committee with a plan of action to mitigate and manage fires from initiation schools. - </a:t>
            </a:r>
            <a:r>
              <a:rPr lang="en-US" sz="8000" dirty="0">
                <a:solidFill>
                  <a:schemeClr val="accent6">
                    <a:lumMod val="75000"/>
                  </a:schemeClr>
                </a:solidFill>
              </a:rPr>
              <a:t>SALGA to coordinate response from municipalities </a:t>
            </a:r>
            <a:endParaRPr lang="en-US" sz="8000" dirty="0"/>
          </a:p>
          <a:p>
            <a:r>
              <a:rPr lang="en-US" sz="8000" dirty="0"/>
              <a:t>Municipalities and districts should inform the Committee on how they will be supporting FPAs to build capacity and reduce reliance on districts for firefighting services, in particular, forest and veld fires – </a:t>
            </a:r>
            <a:r>
              <a:rPr lang="en-US" sz="8000" dirty="0">
                <a:solidFill>
                  <a:schemeClr val="accent6">
                    <a:lumMod val="75000"/>
                  </a:schemeClr>
                </a:solidFill>
              </a:rPr>
              <a:t>SALGA to coordinate response from municipalities </a:t>
            </a:r>
          </a:p>
          <a:p>
            <a:r>
              <a:rPr lang="en-US" sz="8000" dirty="0"/>
              <a:t>Parliament should be provided with a plan that will be rolled out for the issuing of lease agreements by municipalities. - </a:t>
            </a:r>
            <a:r>
              <a:rPr lang="en-US" sz="8000" dirty="0">
                <a:solidFill>
                  <a:schemeClr val="accent6">
                    <a:lumMod val="75000"/>
                  </a:schemeClr>
                </a:solidFill>
              </a:rPr>
              <a:t>SALGA to coordinate response from municipalities </a:t>
            </a:r>
            <a:endParaRPr lang="en-US" sz="8000" dirty="0"/>
          </a:p>
          <a:p>
            <a:r>
              <a:rPr lang="en-US" sz="8000" dirty="0"/>
              <a:t>Parliament should oversee the implementation of council resolutions, particularly those that relate to economic development and job creation on demarcated land and ensure the eviction of occupiers. </a:t>
            </a:r>
            <a:r>
              <a:rPr lang="en-US" sz="8000" dirty="0">
                <a:solidFill>
                  <a:schemeClr val="accent6">
                    <a:lumMod val="75000"/>
                  </a:schemeClr>
                </a:solidFill>
              </a:rPr>
              <a:t>- SALGA welcomes this proposal</a:t>
            </a:r>
          </a:p>
          <a:p>
            <a:r>
              <a:rPr lang="en-US" sz="8000" dirty="0"/>
              <a:t>Parliament should conduct oversight in municipalities to ensure that services get delivered and issues raised during the public hearing are attended to within clear timelines such as on the </a:t>
            </a:r>
            <a:r>
              <a:rPr lang="en-US" sz="8000" dirty="0" err="1"/>
              <a:t>Sebokeng</a:t>
            </a:r>
            <a:r>
              <a:rPr lang="en-US" sz="8000" dirty="0"/>
              <a:t> wastewater sludge, provision of gardening equipment, wetland occupation, and misbehaving </a:t>
            </a:r>
            <a:r>
              <a:rPr lang="en-US" sz="8000" dirty="0" err="1"/>
              <a:t>councillors</a:t>
            </a:r>
            <a:r>
              <a:rPr lang="en-US" sz="8000" dirty="0"/>
              <a:t>. – </a:t>
            </a:r>
            <a:r>
              <a:rPr lang="en-US" sz="8000" dirty="0">
                <a:solidFill>
                  <a:schemeClr val="accent6">
                    <a:lumMod val="75000"/>
                  </a:schemeClr>
                </a:solidFill>
              </a:rPr>
              <a:t>SALGA to follow-up</a:t>
            </a:r>
            <a:endParaRPr lang="en-US" sz="8000" dirty="0"/>
          </a:p>
          <a:p>
            <a:pPr marL="0" indent="0">
              <a:buNone/>
            </a:pPr>
            <a:endParaRPr lang="en-GB" dirty="0"/>
          </a:p>
        </p:txBody>
      </p:sp>
      <p:sp>
        <p:nvSpPr>
          <p:cNvPr id="4" name="Slide Number Placeholder 3">
            <a:extLst>
              <a:ext uri="{FF2B5EF4-FFF2-40B4-BE49-F238E27FC236}">
                <a16:creationId xmlns:a16="http://schemas.microsoft.com/office/drawing/2014/main" xmlns="" id="{DF5D224F-6792-43D2-BD16-622C4469112D}"/>
              </a:ext>
            </a:extLst>
          </p:cNvPr>
          <p:cNvSpPr>
            <a:spLocks noGrp="1"/>
          </p:cNvSpPr>
          <p:nvPr>
            <p:ph type="sldNum" sz="quarter" idx="13"/>
          </p:nvPr>
        </p:nvSpPr>
        <p:spPr/>
        <p:txBody>
          <a:bodyPr/>
          <a:lstStyle/>
          <a:p>
            <a:fld id="{4CC04D4C-DC45-834A-A759-F6658CE957E3}" type="slidenum">
              <a:rPr lang="en-US" smtClean="0"/>
              <a:pPr/>
              <a:t>13</a:t>
            </a:fld>
            <a:endParaRPr lang="en-US" dirty="0"/>
          </a:p>
        </p:txBody>
      </p:sp>
    </p:spTree>
    <p:extLst>
      <p:ext uri="{BB962C8B-B14F-4D97-AF65-F5344CB8AC3E}">
        <p14:creationId xmlns:p14="http://schemas.microsoft.com/office/powerpoint/2010/main" xmlns="" val="3099602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8785A4-9820-C6AC-7B34-675C52DB54DD}"/>
              </a:ext>
            </a:extLst>
          </p:cNvPr>
          <p:cNvSpPr>
            <a:spLocks noGrp="1"/>
          </p:cNvSpPr>
          <p:nvPr>
            <p:ph type="title"/>
          </p:nvPr>
        </p:nvSpPr>
        <p:spPr/>
        <p:txBody>
          <a:bodyPr/>
          <a:lstStyle/>
          <a:p>
            <a:r>
              <a:rPr lang="en-GB" dirty="0"/>
              <a:t>Additional Municipal Issues </a:t>
            </a:r>
            <a:br>
              <a:rPr lang="en-GB" dirty="0"/>
            </a:br>
            <a:r>
              <a:rPr lang="en-GB" dirty="0"/>
              <a:t>From the Report to Be Responded</a:t>
            </a:r>
            <a:endParaRPr lang="en-ZA" dirty="0"/>
          </a:p>
        </p:txBody>
      </p:sp>
      <p:sp>
        <p:nvSpPr>
          <p:cNvPr id="4" name="Slide Number Placeholder 3">
            <a:extLst>
              <a:ext uri="{FF2B5EF4-FFF2-40B4-BE49-F238E27FC236}">
                <a16:creationId xmlns:a16="http://schemas.microsoft.com/office/drawing/2014/main" xmlns="" id="{6A7BC701-46ED-DDF3-A5D1-D2B584FED8D4}"/>
              </a:ext>
            </a:extLst>
          </p:cNvPr>
          <p:cNvSpPr>
            <a:spLocks noGrp="1"/>
          </p:cNvSpPr>
          <p:nvPr>
            <p:ph type="sldNum" sz="quarter" idx="13"/>
          </p:nvPr>
        </p:nvSpPr>
        <p:spPr/>
        <p:txBody>
          <a:bodyPr/>
          <a:lstStyle/>
          <a:p>
            <a:fld id="{4CC04D4C-DC45-834A-A759-F6658CE957E3}" type="slidenum">
              <a:rPr lang="en-US" smtClean="0"/>
              <a:pPr/>
              <a:t>14</a:t>
            </a:fld>
            <a:endParaRPr lang="en-US" dirty="0"/>
          </a:p>
        </p:txBody>
      </p:sp>
      <p:sp>
        <p:nvSpPr>
          <p:cNvPr id="6" name="Content Placeholder 5">
            <a:extLst>
              <a:ext uri="{FF2B5EF4-FFF2-40B4-BE49-F238E27FC236}">
                <a16:creationId xmlns:a16="http://schemas.microsoft.com/office/drawing/2014/main" xmlns="" id="{67106CF3-9D83-37D8-6DDA-CAB816ABE269}"/>
              </a:ext>
            </a:extLst>
          </p:cNvPr>
          <p:cNvSpPr>
            <a:spLocks noGrp="1"/>
          </p:cNvSpPr>
          <p:nvPr>
            <p:ph sz="quarter" idx="10"/>
          </p:nvPr>
        </p:nvSpPr>
        <p:spPr>
          <a:xfrm>
            <a:off x="139148" y="1143000"/>
            <a:ext cx="9640956" cy="4757738"/>
          </a:xfrm>
        </p:spPr>
        <p:txBody>
          <a:bodyPr>
            <a:normAutofit fontScale="92500" lnSpcReduction="10000"/>
          </a:bodyPr>
          <a:lstStyle/>
          <a:p>
            <a:r>
              <a:rPr lang="en-US" sz="1900" dirty="0"/>
              <a:t>Municipalities should ensure that there are lease agreements for the use of commonages, and committees should be established to manage the affairs of commonages.</a:t>
            </a:r>
          </a:p>
          <a:p>
            <a:r>
              <a:rPr lang="en-US" sz="1900" dirty="0"/>
              <a:t>The Municipality is leasing land to private entities that are not complying with the Act, and the municipality is not taking action to ensure compliance. For example, the mountain lease. Also, the lease deprives Shembe disciples of exercising their prayers and the annual pilgrimage to the mountain.</a:t>
            </a:r>
          </a:p>
          <a:p>
            <a:r>
              <a:rPr lang="en-US" sz="1900" dirty="0"/>
              <a:t>Municipalities should review their commonage rules and provide larger camps when needed, instead of expecting farmers to relocate on their own. Farmers have pleaded for larger commonages and their requests for alternative land do not get responded to. There should be a mechanism to compel municipalities to respond within specific time frames</a:t>
            </a:r>
          </a:p>
          <a:p>
            <a:r>
              <a:rPr lang="en-US" sz="1900" dirty="0"/>
              <a:t>Some municipalities lack water and often go for weeks without running water or water trucks delivering water. The intermittent supply of water is violating the rights of community members and should be corrected. The common proposal is that municipalities should construct reservoirs, water canals or pump water from any closest water body (such as those closer to the Orange river, Vaal river, or dams in Limpopo).</a:t>
            </a:r>
          </a:p>
          <a:p>
            <a:r>
              <a:rPr lang="en-US" sz="1900" dirty="0"/>
              <a:t>The provision of piped water to communities could be cheaper than the perpetual contracts that municipalities sign with water trucking companies. Building of water supply infrastructure will stimulate the economy and result in job creation.</a:t>
            </a:r>
          </a:p>
          <a:p>
            <a:endParaRPr lang="en-US" dirty="0"/>
          </a:p>
          <a:p>
            <a:endParaRPr lang="en-ZA" dirty="0"/>
          </a:p>
        </p:txBody>
      </p:sp>
    </p:spTree>
    <p:extLst>
      <p:ext uri="{BB962C8B-B14F-4D97-AF65-F5344CB8AC3E}">
        <p14:creationId xmlns:p14="http://schemas.microsoft.com/office/powerpoint/2010/main" xmlns="" val="2648262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125550-92EF-2222-0A51-62114CB47D4B}"/>
              </a:ext>
            </a:extLst>
          </p:cNvPr>
          <p:cNvSpPr>
            <a:spLocks noGrp="1"/>
          </p:cNvSpPr>
          <p:nvPr>
            <p:ph type="title"/>
          </p:nvPr>
        </p:nvSpPr>
        <p:spPr/>
        <p:txBody>
          <a:bodyPr/>
          <a:lstStyle/>
          <a:p>
            <a:r>
              <a:rPr lang="en-GB" dirty="0"/>
              <a:t>Additional Municipal Issues </a:t>
            </a:r>
            <a:br>
              <a:rPr lang="en-GB" dirty="0"/>
            </a:br>
            <a:r>
              <a:rPr lang="en-GB" dirty="0"/>
              <a:t>From the Report to be Responded</a:t>
            </a:r>
            <a:endParaRPr lang="en-ZA" dirty="0"/>
          </a:p>
        </p:txBody>
      </p:sp>
      <p:sp>
        <p:nvSpPr>
          <p:cNvPr id="3" name="Content Placeholder 2">
            <a:extLst>
              <a:ext uri="{FF2B5EF4-FFF2-40B4-BE49-F238E27FC236}">
                <a16:creationId xmlns:a16="http://schemas.microsoft.com/office/drawing/2014/main" xmlns="" id="{CEDFAC41-9B7A-B7C6-0E43-C53B2D112DEC}"/>
              </a:ext>
            </a:extLst>
          </p:cNvPr>
          <p:cNvSpPr>
            <a:spLocks noGrp="1"/>
          </p:cNvSpPr>
          <p:nvPr>
            <p:ph sz="quarter" idx="10"/>
          </p:nvPr>
        </p:nvSpPr>
        <p:spPr>
          <a:xfrm>
            <a:off x="0" y="1048854"/>
            <a:ext cx="9906000" cy="5307496"/>
          </a:xfrm>
        </p:spPr>
        <p:txBody>
          <a:bodyPr>
            <a:normAutofit fontScale="25000" lnSpcReduction="20000"/>
          </a:bodyPr>
          <a:lstStyle/>
          <a:p>
            <a:r>
              <a:rPr lang="en-US" sz="8000" dirty="0"/>
              <a:t>In towns, municipalities should keep public toilets open and accessible so that women will not be forced to use dodgy and overgrown veld to relieve themselves. In informal settlements, municipalities should increase the number of public toilets so that they may be closer to residential units. Alternatively, there should be more portable toilets and be serviced regularly.</a:t>
            </a:r>
          </a:p>
          <a:p>
            <a:r>
              <a:rPr lang="en-US" sz="8000" dirty="0"/>
              <a:t>Municipalities should adopt technology, particularly the use of solar energy to power water pumps in boreholes into a dam. The water can then be used for household needs or fighting fires. Similarly, there are now portable water purification systems that municipalities can use since they struggle with operating their water treatment plants. Alternatively, municipalities should invest in water harvesting technologies and storage in communities to aid firefighting efforts and possible household use.</a:t>
            </a:r>
          </a:p>
          <a:p>
            <a:r>
              <a:rPr lang="en-US" sz="8000" dirty="0"/>
              <a:t>The municipalities within the Vhembe District with the help of the Department of Water and Sanitation should remove the silt and sand from the dams to increase their carrying capacity.</a:t>
            </a:r>
          </a:p>
          <a:p>
            <a:r>
              <a:rPr lang="en-US" sz="8000" dirty="0"/>
              <a:t>The municipality should provide piped water and electricity to the Khoi-San community that lives in the </a:t>
            </a:r>
            <a:r>
              <a:rPr lang="en-US" sz="8000" dirty="0" err="1"/>
              <a:t>Franschoek</a:t>
            </a:r>
            <a:r>
              <a:rPr lang="en-US" sz="8000" dirty="0"/>
              <a:t> Valley. </a:t>
            </a:r>
          </a:p>
          <a:p>
            <a:r>
              <a:rPr lang="en-US" sz="8000" dirty="0"/>
              <a:t>Municipalities and the district should create regular platforms for engaging communities on service delivery issues and report back on progress made to resolve reported problems.</a:t>
            </a:r>
          </a:p>
          <a:p>
            <a:r>
              <a:rPr lang="en-US" sz="8000" dirty="0"/>
              <a:t>Municipalities should set up structures and quarterly meetings where they will inform and update communities about developmental plans, respond to issues and consider proposals. </a:t>
            </a:r>
          </a:p>
          <a:p>
            <a:endParaRPr lang="en-ZA" sz="1800" dirty="0"/>
          </a:p>
        </p:txBody>
      </p:sp>
      <p:sp>
        <p:nvSpPr>
          <p:cNvPr id="4" name="Slide Number Placeholder 3">
            <a:extLst>
              <a:ext uri="{FF2B5EF4-FFF2-40B4-BE49-F238E27FC236}">
                <a16:creationId xmlns:a16="http://schemas.microsoft.com/office/drawing/2014/main" xmlns="" id="{52FAF0C5-EA94-0793-93A6-E3FB9BC89AC5}"/>
              </a:ext>
            </a:extLst>
          </p:cNvPr>
          <p:cNvSpPr>
            <a:spLocks noGrp="1"/>
          </p:cNvSpPr>
          <p:nvPr>
            <p:ph type="sldNum" sz="quarter" idx="13"/>
          </p:nvPr>
        </p:nvSpPr>
        <p:spPr/>
        <p:txBody>
          <a:bodyPr/>
          <a:lstStyle/>
          <a:p>
            <a:fld id="{4CC04D4C-DC45-834A-A759-F6658CE957E3}" type="slidenum">
              <a:rPr lang="en-US" smtClean="0"/>
              <a:pPr/>
              <a:t>15</a:t>
            </a:fld>
            <a:endParaRPr lang="en-US" dirty="0"/>
          </a:p>
        </p:txBody>
      </p:sp>
    </p:spTree>
    <p:extLst>
      <p:ext uri="{BB962C8B-B14F-4D97-AF65-F5344CB8AC3E}">
        <p14:creationId xmlns:p14="http://schemas.microsoft.com/office/powerpoint/2010/main" xmlns="" val="2428454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828D13-39C3-4727-93B7-FC6C69C703AE}"/>
              </a:ext>
            </a:extLst>
          </p:cNvPr>
          <p:cNvSpPr>
            <a:spLocks noGrp="1"/>
          </p:cNvSpPr>
          <p:nvPr>
            <p:ph type="title"/>
          </p:nvPr>
        </p:nvSpPr>
        <p:spPr>
          <a:xfrm>
            <a:off x="1673333" y="390656"/>
            <a:ext cx="7737367" cy="635349"/>
          </a:xfrm>
        </p:spPr>
        <p:txBody>
          <a:bodyPr/>
          <a:lstStyle/>
          <a:p>
            <a:r>
              <a:rPr lang="en-GB" sz="3200" dirty="0">
                <a:latin typeface="Arial" panose="020B0604020202020204" pitchFamily="34" charset="0"/>
                <a:cs typeface="Arial" panose="020B0604020202020204" pitchFamily="34" charset="0"/>
              </a:rPr>
              <a:t>SALGA Local Government Support </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On Fire Service</a:t>
            </a:r>
          </a:p>
        </p:txBody>
      </p:sp>
      <p:sp>
        <p:nvSpPr>
          <p:cNvPr id="3" name="Content Placeholder 2">
            <a:extLst>
              <a:ext uri="{FF2B5EF4-FFF2-40B4-BE49-F238E27FC236}">
                <a16:creationId xmlns:a16="http://schemas.microsoft.com/office/drawing/2014/main" xmlns="" id="{A222F800-CCE9-4738-9250-67AC55C89678}"/>
              </a:ext>
            </a:extLst>
          </p:cNvPr>
          <p:cNvSpPr>
            <a:spLocks noGrp="1"/>
          </p:cNvSpPr>
          <p:nvPr>
            <p:ph sz="quarter" idx="10"/>
          </p:nvPr>
        </p:nvSpPr>
        <p:spPr>
          <a:xfrm>
            <a:off x="141514" y="1212574"/>
            <a:ext cx="9697098" cy="5143777"/>
          </a:xfrm>
        </p:spPr>
        <p:txBody>
          <a:bodyPr>
            <a:normAutofit fontScale="92500" lnSpcReduction="10000"/>
          </a:bodyPr>
          <a:lstStyle/>
          <a:p>
            <a:pPr>
              <a:defRPr/>
            </a:pPr>
            <a:r>
              <a:rPr lang="en-US" sz="2000" b="1" dirty="0">
                <a:solidFill>
                  <a:schemeClr val="accent6">
                    <a:lumMod val="75000"/>
                  </a:schemeClr>
                </a:solidFill>
                <a:latin typeface="Calibri"/>
              </a:rPr>
              <a:t>SALGA is currently advocating for an overhaul of the institutional and funding arrangements of the disaster management and fire services in the country  </a:t>
            </a:r>
          </a:p>
          <a:p>
            <a:pPr lvl="1">
              <a:defRPr/>
            </a:pPr>
            <a:r>
              <a:rPr lang="en-US" sz="1800" dirty="0"/>
              <a:t>Prioritization of the standardization of the existence of Disaster Management, Fire Services and Emergency Services Business units with adequate financial resources and infrastructure.</a:t>
            </a:r>
          </a:p>
          <a:p>
            <a:pPr lvl="1">
              <a:defRPr/>
            </a:pPr>
            <a:r>
              <a:rPr lang="en-US" sz="1800" dirty="0"/>
              <a:t>Update/review Disaster Management Plans and Fire Master Plans; and  integrate them within all departments in municipalities and the IDPs and SDBIPs. </a:t>
            </a:r>
          </a:p>
          <a:p>
            <a:pPr>
              <a:defRPr/>
            </a:pPr>
            <a:r>
              <a:rPr lang="en-US" sz="2000" b="1" dirty="0">
                <a:solidFill>
                  <a:schemeClr val="accent6">
                    <a:lumMod val="75000"/>
                  </a:schemeClr>
                </a:solidFill>
                <a:latin typeface="Calibri"/>
              </a:rPr>
              <a:t>Establishment of professional standards in the practice of Disaster Risk Management sector.</a:t>
            </a:r>
          </a:p>
          <a:p>
            <a:pPr lvl="1">
              <a:defRPr/>
            </a:pPr>
            <a:r>
              <a:rPr lang="en-US" sz="1800" dirty="0">
                <a:solidFill>
                  <a:prstClr val="black"/>
                </a:solidFill>
                <a:latin typeface="Calibri"/>
              </a:rPr>
              <a:t>SALGA holding engagements with the Disaster Management Institute of Southern African (Professional Body), South African Emergency Services Institute and the National Disaster Management Centre on professionalization of the Fire Services &amp;  Disaster Risk Management disciplines.</a:t>
            </a:r>
          </a:p>
          <a:p>
            <a:pPr lvl="1">
              <a:defRPr/>
            </a:pPr>
            <a:r>
              <a:rPr lang="en-US" sz="1800" dirty="0">
                <a:solidFill>
                  <a:prstClr val="black"/>
                </a:solidFill>
                <a:latin typeface="Calibri"/>
              </a:rPr>
              <a:t>Appointment of officials must be consistent with the SAQA provisions.</a:t>
            </a:r>
          </a:p>
          <a:p>
            <a:pPr marL="309553" indent="-309553">
              <a:buFont typeface="Arial" panose="020B0604020202020204" pitchFamily="34" charset="0"/>
              <a:buChar char="•"/>
            </a:pPr>
            <a:r>
              <a:rPr lang="en-US" sz="2200" b="1" dirty="0">
                <a:solidFill>
                  <a:schemeClr val="accent6">
                    <a:lumMod val="75000"/>
                  </a:schemeClr>
                </a:solidFill>
              </a:rPr>
              <a:t>Support to establish Public Private Partnerships to strengthen DM &amp; Fire services functions in municipalities (South African Insurers Association, SAESI, Fire Protection SA). </a:t>
            </a:r>
          </a:p>
          <a:p>
            <a:pPr marL="309553" indent="-309553">
              <a:buFont typeface="Arial" panose="020B0604020202020204" pitchFamily="34" charset="0"/>
              <a:buChar char="•"/>
            </a:pPr>
            <a:r>
              <a:rPr lang="en-US" sz="2200" b="1" dirty="0">
                <a:solidFill>
                  <a:schemeClr val="accent6">
                    <a:lumMod val="75000"/>
                  </a:schemeClr>
                </a:solidFill>
              </a:rPr>
              <a:t>Determination of powers and functions between DMs &amp; LMs for the Fire Services and Disaster Management function</a:t>
            </a:r>
          </a:p>
        </p:txBody>
      </p:sp>
      <p:sp>
        <p:nvSpPr>
          <p:cNvPr id="4" name="Slide Number Placeholder 3">
            <a:extLst>
              <a:ext uri="{FF2B5EF4-FFF2-40B4-BE49-F238E27FC236}">
                <a16:creationId xmlns:a16="http://schemas.microsoft.com/office/drawing/2014/main" xmlns="" id="{CDD02145-C5B4-4953-BDDF-4FBBBEF502E8}"/>
              </a:ext>
            </a:extLst>
          </p:cNvPr>
          <p:cNvSpPr>
            <a:spLocks noGrp="1"/>
          </p:cNvSpPr>
          <p:nvPr>
            <p:ph type="sldNum" sz="quarter" idx="13"/>
          </p:nvPr>
        </p:nvSpPr>
        <p:spPr/>
        <p:txBody>
          <a:bodyPr/>
          <a:lstStyle/>
          <a:p>
            <a:pPr defTabSz="438970"/>
            <a:fld id="{4CC04D4C-DC45-834A-A759-F6658CE957E3}" type="slidenum">
              <a:rPr lang="en-US">
                <a:solidFill>
                  <a:prstClr val="black">
                    <a:tint val="75000"/>
                  </a:prstClr>
                </a:solidFill>
                <a:latin typeface="Calibri"/>
              </a:rPr>
              <a:pPr defTabSz="438970"/>
              <a:t>16</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246002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3386" y="2963590"/>
            <a:ext cx="7077650" cy="1398233"/>
          </a:xfrm>
        </p:spPr>
        <p:txBody>
          <a:bodyPr/>
          <a:lstStyle/>
          <a:p>
            <a:r>
              <a:rPr lang="en-US" b="1" dirty="0">
                <a:latin typeface="Arial"/>
                <a:cs typeface="Arial"/>
              </a:rPr>
              <a:t>Thank You</a:t>
            </a:r>
          </a:p>
        </p:txBody>
      </p:sp>
    </p:spTree>
    <p:extLst>
      <p:ext uri="{BB962C8B-B14F-4D97-AF65-F5344CB8AC3E}">
        <p14:creationId xmlns:p14="http://schemas.microsoft.com/office/powerpoint/2010/main" xmlns="" val="1293094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B2C177-81DC-44A4-BBDD-D36C8386A151}"/>
              </a:ext>
            </a:extLst>
          </p:cNvPr>
          <p:cNvSpPr>
            <a:spLocks noGrp="1"/>
          </p:cNvSpPr>
          <p:nvPr>
            <p:ph type="title"/>
          </p:nvPr>
        </p:nvSpPr>
        <p:spPr/>
        <p:txBody>
          <a:bodyPr/>
          <a:lstStyle/>
          <a:p>
            <a:r>
              <a:rPr lang="en-US" dirty="0"/>
              <a:t>Purpose of the Presentation</a:t>
            </a:r>
          </a:p>
        </p:txBody>
      </p:sp>
      <p:sp>
        <p:nvSpPr>
          <p:cNvPr id="3" name="Content Placeholder 2">
            <a:extLst>
              <a:ext uri="{FF2B5EF4-FFF2-40B4-BE49-F238E27FC236}">
                <a16:creationId xmlns:a16="http://schemas.microsoft.com/office/drawing/2014/main" xmlns="" id="{2A1E4F8F-BA9D-4ADE-874B-2548F479FB1A}"/>
              </a:ext>
            </a:extLst>
          </p:cNvPr>
          <p:cNvSpPr>
            <a:spLocks noGrp="1"/>
          </p:cNvSpPr>
          <p:nvPr>
            <p:ph sz="quarter" idx="10"/>
          </p:nvPr>
        </p:nvSpPr>
        <p:spPr/>
        <p:txBody>
          <a:bodyPr/>
          <a:lstStyle/>
          <a:p>
            <a:pPr marL="0" indent="0">
              <a:buNone/>
            </a:pPr>
            <a:r>
              <a:rPr lang="en-US" dirty="0"/>
              <a:t>The purpose of this presentation is to provide the SALGAs’ responses to the Portfolio Committee on Forestry, Fisheries and the Environment’s Report on the National Veld and Forest Fire Bill, [B 24—2021] Public Hearings Report dated 22 November 2022</a:t>
            </a:r>
          </a:p>
        </p:txBody>
      </p:sp>
      <p:sp>
        <p:nvSpPr>
          <p:cNvPr id="4" name="Slide Number Placeholder 3">
            <a:extLst>
              <a:ext uri="{FF2B5EF4-FFF2-40B4-BE49-F238E27FC236}">
                <a16:creationId xmlns:a16="http://schemas.microsoft.com/office/drawing/2014/main" xmlns="" id="{AB650D8B-6021-4C61-AB1A-6B9AABB22B8C}"/>
              </a:ext>
            </a:extLst>
          </p:cNvPr>
          <p:cNvSpPr>
            <a:spLocks noGrp="1"/>
          </p:cNvSpPr>
          <p:nvPr>
            <p:ph type="sldNum" sz="quarter" idx="13"/>
          </p:nvPr>
        </p:nvSpPr>
        <p:spPr/>
        <p:txBody>
          <a:bodyPr/>
          <a:lstStyle/>
          <a:p>
            <a:fld id="{4CC04D4C-DC45-834A-A759-F6658CE957E3}" type="slidenum">
              <a:rPr lang="en-US" smtClean="0"/>
              <a:pPr/>
              <a:t>2</a:t>
            </a:fld>
            <a:endParaRPr lang="en-US" dirty="0"/>
          </a:p>
        </p:txBody>
      </p:sp>
    </p:spTree>
    <p:extLst>
      <p:ext uri="{BB962C8B-B14F-4D97-AF65-F5344CB8AC3E}">
        <p14:creationId xmlns:p14="http://schemas.microsoft.com/office/powerpoint/2010/main" xmlns="" val="1147250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pPr/>
              <a:t>3</a:t>
            </a:fld>
            <a:endParaRPr lang="en-US" dirty="0"/>
          </a:p>
        </p:txBody>
      </p:sp>
      <p:sp>
        <p:nvSpPr>
          <p:cNvPr id="5" name="Content Placeholder 4"/>
          <p:cNvSpPr>
            <a:spLocks noGrp="1"/>
          </p:cNvSpPr>
          <p:nvPr>
            <p:ph sz="quarter" idx="10"/>
          </p:nvPr>
        </p:nvSpPr>
        <p:spPr>
          <a:xfrm>
            <a:off x="89451" y="1202635"/>
            <a:ext cx="9620183" cy="5078895"/>
          </a:xfrm>
        </p:spPr>
        <p:txBody>
          <a:bodyPr>
            <a:normAutofit fontScale="92500" lnSpcReduction="20000"/>
          </a:bodyPr>
          <a:lstStyle/>
          <a:p>
            <a:r>
              <a:rPr lang="en-US" sz="2200" dirty="0"/>
              <a:t>According to the South African Constitution (Act 108 of 1996), Part B, firefighting services is a constituted responsibility of local government, however, in terms of the Fire Brigade Services Act (No. 99 of 1987) (FBSA), Section 3, local authorities may establish and maintain a fire brigade service. </a:t>
            </a:r>
          </a:p>
          <a:p>
            <a:r>
              <a:rPr lang="en-US" sz="2200" dirty="0"/>
              <a:t>Section 84 of the  Local Government Municipal Structures Act deals with the division of functions and powers between district and local municipalities and provides that a district municipality has the following functions and powers in relation to fire fighting services:</a:t>
            </a:r>
          </a:p>
          <a:p>
            <a:pPr lvl="1"/>
            <a:r>
              <a:rPr lang="en-US" sz="2200" dirty="0"/>
              <a:t> planning, coordination, and regulation of fire services;</a:t>
            </a:r>
          </a:p>
          <a:p>
            <a:pPr lvl="1"/>
            <a:r>
              <a:rPr lang="en-US" sz="2200" dirty="0"/>
              <a:t>specialized fire fighting services such as mountain, veld, and chemical fire services;</a:t>
            </a:r>
          </a:p>
          <a:p>
            <a:pPr lvl="1"/>
            <a:r>
              <a:rPr lang="en-US" sz="2200" dirty="0"/>
              <a:t>coordination of the standardization of infrastructure, vehicles, equipment, and procedures; and</a:t>
            </a:r>
          </a:p>
          <a:p>
            <a:pPr lvl="1"/>
            <a:r>
              <a:rPr lang="en-US" sz="2200" dirty="0"/>
              <a:t>training of fire officers</a:t>
            </a:r>
          </a:p>
          <a:p>
            <a:r>
              <a:rPr lang="en-US" sz="2400" dirty="0"/>
              <a:t> This Act allocates the primary regulation and management of wildfires to the district municipalities. </a:t>
            </a:r>
          </a:p>
          <a:p>
            <a:r>
              <a:rPr lang="en-US" sz="2400" dirty="0"/>
              <a:t>Where local municipalities have institutional capacity, this responsibility has been delegated from the district municipality to the local municipality via a cooperation agreement. </a:t>
            </a:r>
          </a:p>
        </p:txBody>
      </p:sp>
      <p:sp>
        <p:nvSpPr>
          <p:cNvPr id="6" name="Title 5"/>
          <p:cNvSpPr>
            <a:spLocks noGrp="1"/>
          </p:cNvSpPr>
          <p:nvPr>
            <p:ph type="title"/>
          </p:nvPr>
        </p:nvSpPr>
        <p:spPr>
          <a:xfrm>
            <a:off x="2145040" y="208815"/>
            <a:ext cx="7096694" cy="735310"/>
          </a:xfrm>
        </p:spPr>
        <p:txBody>
          <a:bodyPr/>
          <a:lstStyle/>
          <a:p>
            <a:r>
              <a:rPr lang="en-US" dirty="0">
                <a:latin typeface="Arial"/>
                <a:cs typeface="Arial"/>
              </a:rPr>
              <a:t>Background &amp; Context – Fire Services in Local Government </a:t>
            </a:r>
          </a:p>
        </p:txBody>
      </p:sp>
    </p:spTree>
    <p:extLst>
      <p:ext uri="{BB962C8B-B14F-4D97-AF65-F5344CB8AC3E}">
        <p14:creationId xmlns:p14="http://schemas.microsoft.com/office/powerpoint/2010/main" xmlns="" val="1069009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pPr/>
              <a:t>4</a:t>
            </a:fld>
            <a:endParaRPr lang="en-US" dirty="0"/>
          </a:p>
        </p:txBody>
      </p:sp>
      <p:sp>
        <p:nvSpPr>
          <p:cNvPr id="5" name="Content Placeholder 4"/>
          <p:cNvSpPr>
            <a:spLocks noGrp="1"/>
          </p:cNvSpPr>
          <p:nvPr>
            <p:ph sz="quarter" idx="10"/>
          </p:nvPr>
        </p:nvSpPr>
        <p:spPr>
          <a:xfrm>
            <a:off x="89451" y="1202635"/>
            <a:ext cx="9620183" cy="5078895"/>
          </a:xfrm>
        </p:spPr>
        <p:txBody>
          <a:bodyPr>
            <a:normAutofit lnSpcReduction="10000"/>
          </a:bodyPr>
          <a:lstStyle/>
          <a:p>
            <a:r>
              <a:rPr lang="en-US" sz="2400" dirty="0"/>
              <a:t>In terms of the Fire Brigade Services Act, district and local municipalities are required to establish a fire fighting service. The Act also provides for the Minister to designate fire fighting services. </a:t>
            </a:r>
          </a:p>
          <a:p>
            <a:r>
              <a:rPr lang="en-US" sz="2400" dirty="0"/>
              <a:t>Further, it provides for the appointment of a Chief Fire Officer, the introduction of fees for the service, and the conclusion of agreements with other fire services so as to render a more efficient fire service. </a:t>
            </a:r>
          </a:p>
          <a:p>
            <a:r>
              <a:rPr lang="en-US" sz="2400" dirty="0"/>
              <a:t>The White Paper on Fire Service then repositions the fire services from response orientated fire services towards a fire risk reduction-based approach. </a:t>
            </a:r>
          </a:p>
          <a:p>
            <a:r>
              <a:rPr lang="en-US" sz="2400" dirty="0"/>
              <a:t>This contributes to effectively integrated fire services, by placing fire safety and prevention, particularly community-based fire risk reduction, at the </a:t>
            </a:r>
            <a:r>
              <a:rPr lang="en-US" sz="2400" dirty="0" err="1"/>
              <a:t>centre</a:t>
            </a:r>
            <a:r>
              <a:rPr lang="en-US" sz="2400" dirty="0"/>
              <a:t> of fire services delivery which will significantly contribute to the creation of safer communities as highlighted in the National Development Plan.</a:t>
            </a:r>
          </a:p>
          <a:p>
            <a:endParaRPr lang="en-US" dirty="0"/>
          </a:p>
        </p:txBody>
      </p:sp>
      <p:sp>
        <p:nvSpPr>
          <p:cNvPr id="6" name="Title 5"/>
          <p:cNvSpPr>
            <a:spLocks noGrp="1"/>
          </p:cNvSpPr>
          <p:nvPr>
            <p:ph type="title"/>
          </p:nvPr>
        </p:nvSpPr>
        <p:spPr>
          <a:xfrm>
            <a:off x="2145040" y="208815"/>
            <a:ext cx="7096694" cy="735310"/>
          </a:xfrm>
        </p:spPr>
        <p:txBody>
          <a:bodyPr/>
          <a:lstStyle/>
          <a:p>
            <a:r>
              <a:rPr lang="en-US" dirty="0">
                <a:latin typeface="Arial"/>
                <a:cs typeface="Arial"/>
              </a:rPr>
              <a:t>Background &amp; Context – Fire Services in Local Government </a:t>
            </a:r>
          </a:p>
        </p:txBody>
      </p:sp>
    </p:spTree>
    <p:extLst>
      <p:ext uri="{BB962C8B-B14F-4D97-AF65-F5344CB8AC3E}">
        <p14:creationId xmlns:p14="http://schemas.microsoft.com/office/powerpoint/2010/main" xmlns="" val="2373024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D1D290-F26A-4907-B00C-EC866015287E}"/>
              </a:ext>
            </a:extLst>
          </p:cNvPr>
          <p:cNvSpPr>
            <a:spLocks noGrp="1"/>
          </p:cNvSpPr>
          <p:nvPr>
            <p:ph type="title"/>
          </p:nvPr>
        </p:nvSpPr>
        <p:spPr>
          <a:xfrm>
            <a:off x="2206487" y="136525"/>
            <a:ext cx="6322369" cy="853517"/>
          </a:xfrm>
        </p:spPr>
        <p:txBody>
          <a:bodyPr/>
          <a:lstStyle/>
          <a:p>
            <a:r>
              <a:rPr lang="en-US" dirty="0"/>
              <a:t>SALGA Assessment Study</a:t>
            </a:r>
            <a:br>
              <a:rPr lang="en-US" dirty="0"/>
            </a:br>
            <a:r>
              <a:rPr lang="en-US" dirty="0"/>
              <a:t>Findings </a:t>
            </a:r>
          </a:p>
        </p:txBody>
      </p:sp>
      <p:sp>
        <p:nvSpPr>
          <p:cNvPr id="3" name="Content Placeholder 2">
            <a:extLst>
              <a:ext uri="{FF2B5EF4-FFF2-40B4-BE49-F238E27FC236}">
                <a16:creationId xmlns:a16="http://schemas.microsoft.com/office/drawing/2014/main" xmlns="" id="{784BECE4-7EDC-4407-91FE-1B2A2EAFF467}"/>
              </a:ext>
            </a:extLst>
          </p:cNvPr>
          <p:cNvSpPr>
            <a:spLocks noGrp="1"/>
          </p:cNvSpPr>
          <p:nvPr>
            <p:ph sz="quarter" idx="10"/>
          </p:nvPr>
        </p:nvSpPr>
        <p:spPr>
          <a:xfrm>
            <a:off x="178904" y="1262270"/>
            <a:ext cx="9541566" cy="4999382"/>
          </a:xfrm>
        </p:spPr>
        <p:txBody>
          <a:bodyPr>
            <a:normAutofit fontScale="25000" lnSpcReduction="20000"/>
          </a:bodyPr>
          <a:lstStyle/>
          <a:p>
            <a:r>
              <a:rPr lang="en-US" sz="8800" dirty="0"/>
              <a:t>In 2021, </a:t>
            </a:r>
            <a:r>
              <a:rPr lang="en-US" sz="8800" b="1" dirty="0">
                <a:solidFill>
                  <a:schemeClr val="accent6">
                    <a:lumMod val="75000"/>
                  </a:schemeClr>
                </a:solidFill>
              </a:rPr>
              <a:t>SALGA conducted a study to determine the ability of municipalities – across all municipal categories to perform functions in relation to disaster risk management and fire services</a:t>
            </a:r>
            <a:r>
              <a:rPr lang="en-US" sz="8800" dirty="0"/>
              <a:t>, reflecting on, but not limited to:</a:t>
            </a:r>
          </a:p>
          <a:p>
            <a:pPr lvl="1"/>
            <a:r>
              <a:rPr lang="en-US" sz="8400" dirty="0"/>
              <a:t>Effectiveness of the institutional arrangements;</a:t>
            </a:r>
          </a:p>
          <a:p>
            <a:pPr lvl="1"/>
            <a:r>
              <a:rPr lang="en-US" sz="8400" dirty="0"/>
              <a:t>Systems and procedures (ability to respond); and</a:t>
            </a:r>
          </a:p>
          <a:p>
            <a:pPr lvl="1"/>
            <a:r>
              <a:rPr lang="en-US" sz="8400" dirty="0"/>
              <a:t>The adequacy of funding arrangements (sources of funding).</a:t>
            </a:r>
            <a:endParaRPr lang="en-US" sz="8800" dirty="0"/>
          </a:p>
          <a:p>
            <a:r>
              <a:rPr lang="en-US" sz="8800" dirty="0"/>
              <a:t>This was a “deep-dive” analysis through a sample across all municipal categories</a:t>
            </a:r>
            <a:r>
              <a:rPr lang="en-US" sz="8800" b="1" dirty="0">
                <a:solidFill>
                  <a:schemeClr val="accent6">
                    <a:lumMod val="75000"/>
                  </a:schemeClr>
                </a:solidFill>
              </a:rPr>
              <a:t>, in order to arrive at an understanding of the challenges and the complexity of the provision of Fire Services a</a:t>
            </a:r>
            <a:r>
              <a:rPr lang="en-US" sz="8800" dirty="0"/>
              <a:t>nd  Disaster Risk Management (DRM) in local government.</a:t>
            </a:r>
          </a:p>
          <a:p>
            <a:r>
              <a:rPr lang="en-US" sz="8800" dirty="0"/>
              <a:t>The study also reflected on status of the legislative framework pertaining to these functions and elaborated  on the challenges and solutions experienced by municipalities in executing the fire services function. </a:t>
            </a:r>
          </a:p>
          <a:p>
            <a:r>
              <a:rPr lang="en-US" sz="8800" dirty="0"/>
              <a:t>In this study, SALGA, in consultation with member municipalities, provides a rationale </a:t>
            </a:r>
            <a:r>
              <a:rPr lang="en-US" sz="8800" b="1" dirty="0">
                <a:solidFill>
                  <a:schemeClr val="accent6">
                    <a:lumMod val="75000"/>
                  </a:schemeClr>
                </a:solidFill>
              </a:rPr>
              <a:t>for the elevation of these services in municipal structures</a:t>
            </a:r>
            <a:r>
              <a:rPr lang="en-US" sz="8800" dirty="0"/>
              <a:t>; and argues for </a:t>
            </a:r>
            <a:r>
              <a:rPr lang="en-US" sz="8800" b="1" dirty="0">
                <a:solidFill>
                  <a:schemeClr val="accent6">
                    <a:lumMod val="75000"/>
                  </a:schemeClr>
                </a:solidFill>
              </a:rPr>
              <a:t>increased allocation of resources to the local government sphere for effective performance of the function.</a:t>
            </a:r>
            <a:r>
              <a:rPr lang="en-US" sz="8800" dirty="0"/>
              <a:t> </a:t>
            </a:r>
          </a:p>
          <a:p>
            <a:endParaRPr lang="en-US" sz="8800" dirty="0"/>
          </a:p>
          <a:p>
            <a:endParaRPr lang="en-US" dirty="0"/>
          </a:p>
        </p:txBody>
      </p:sp>
      <p:sp>
        <p:nvSpPr>
          <p:cNvPr id="4" name="Slide Number Placeholder 3">
            <a:extLst>
              <a:ext uri="{FF2B5EF4-FFF2-40B4-BE49-F238E27FC236}">
                <a16:creationId xmlns:a16="http://schemas.microsoft.com/office/drawing/2014/main" xmlns="" id="{3269D4C2-4071-4D9C-8E0A-0FBC2E77D897}"/>
              </a:ext>
            </a:extLst>
          </p:cNvPr>
          <p:cNvSpPr>
            <a:spLocks noGrp="1"/>
          </p:cNvSpPr>
          <p:nvPr>
            <p:ph type="sldNum" sz="quarter" idx="13"/>
          </p:nvPr>
        </p:nvSpPr>
        <p:spPr/>
        <p:txBody>
          <a:bodyPr/>
          <a:lstStyle/>
          <a:p>
            <a:fld id="{4CC04D4C-DC45-834A-A759-F6658CE957E3}" type="slidenum">
              <a:rPr lang="en-US" smtClean="0"/>
              <a:pPr/>
              <a:t>5</a:t>
            </a:fld>
            <a:endParaRPr lang="en-US" dirty="0"/>
          </a:p>
        </p:txBody>
      </p:sp>
    </p:spTree>
    <p:extLst>
      <p:ext uri="{BB962C8B-B14F-4D97-AF65-F5344CB8AC3E}">
        <p14:creationId xmlns:p14="http://schemas.microsoft.com/office/powerpoint/2010/main" xmlns="" val="3762879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D1D290-F26A-4907-B00C-EC866015287E}"/>
              </a:ext>
            </a:extLst>
          </p:cNvPr>
          <p:cNvSpPr>
            <a:spLocks noGrp="1"/>
          </p:cNvSpPr>
          <p:nvPr>
            <p:ph type="title"/>
          </p:nvPr>
        </p:nvSpPr>
        <p:spPr>
          <a:xfrm>
            <a:off x="2206487" y="136525"/>
            <a:ext cx="6322369" cy="853517"/>
          </a:xfrm>
        </p:spPr>
        <p:txBody>
          <a:bodyPr/>
          <a:lstStyle/>
          <a:p>
            <a:r>
              <a:rPr lang="en-US" dirty="0"/>
              <a:t>SALGA Assessment Study</a:t>
            </a:r>
            <a:br>
              <a:rPr lang="en-US" dirty="0"/>
            </a:br>
            <a:r>
              <a:rPr lang="en-US" dirty="0"/>
              <a:t>Findings </a:t>
            </a:r>
          </a:p>
        </p:txBody>
      </p:sp>
      <p:sp>
        <p:nvSpPr>
          <p:cNvPr id="3" name="Content Placeholder 2">
            <a:extLst>
              <a:ext uri="{FF2B5EF4-FFF2-40B4-BE49-F238E27FC236}">
                <a16:creationId xmlns:a16="http://schemas.microsoft.com/office/drawing/2014/main" xmlns="" id="{784BECE4-7EDC-4407-91FE-1B2A2EAFF467}"/>
              </a:ext>
            </a:extLst>
          </p:cNvPr>
          <p:cNvSpPr>
            <a:spLocks noGrp="1"/>
          </p:cNvSpPr>
          <p:nvPr>
            <p:ph sz="quarter" idx="10"/>
          </p:nvPr>
        </p:nvSpPr>
        <p:spPr>
          <a:xfrm>
            <a:off x="178904" y="1173505"/>
            <a:ext cx="9541566" cy="4999382"/>
          </a:xfrm>
        </p:spPr>
        <p:txBody>
          <a:bodyPr>
            <a:noAutofit/>
          </a:bodyPr>
          <a:lstStyle/>
          <a:p>
            <a:r>
              <a:rPr lang="en-US" sz="2000" dirty="0"/>
              <a:t>There are currently many challenges and gaps in municipalities with regards to the performance of fire services. </a:t>
            </a:r>
          </a:p>
          <a:p>
            <a:r>
              <a:rPr lang="en-US" sz="2000" dirty="0"/>
              <a:t>The White Paper on Fire Services which clearly states that “</a:t>
            </a:r>
            <a:r>
              <a:rPr lang="en-US" sz="2000" b="1" u="sng" dirty="0"/>
              <a:t>while most of our fire services have made tremendous progress in delivering the various services that communities expect, the majority of our country’s fire services are frankly not functioning properly and continue to grapple with serious challenges that over the years, have weakened their ability to deliver on their legal mandate</a:t>
            </a:r>
            <a:r>
              <a:rPr lang="en-US" sz="2000" dirty="0"/>
              <a:t>.” </a:t>
            </a:r>
          </a:p>
          <a:p>
            <a:r>
              <a:rPr lang="en-US" sz="2000" dirty="0"/>
              <a:t>The study has also identified, and the White Paper acknowledges, that the interpretation of Section 84(1) (j) of the Local Government: Municipal Structures Act, 1998, led to the complex and dissimilar division of fire functions between districts and local municipalities. </a:t>
            </a:r>
          </a:p>
          <a:p>
            <a:r>
              <a:rPr lang="en-US" sz="2000" dirty="0"/>
              <a:t>In some areas, this has led to a two-tiered fire service</a:t>
            </a:r>
            <a:r>
              <a:rPr lang="en-US" sz="2000" u="sng" dirty="0">
                <a:solidFill>
                  <a:schemeClr val="accent6">
                    <a:lumMod val="75000"/>
                  </a:schemeClr>
                </a:solidFill>
              </a:rPr>
              <a:t> </a:t>
            </a:r>
            <a:r>
              <a:rPr lang="en-US" sz="2000" dirty="0"/>
              <a:t>provided by both district and local municipalities in the same jurisdiction often resulting in costly and wasteful duplication of efforts and resources. </a:t>
            </a:r>
          </a:p>
        </p:txBody>
      </p:sp>
      <p:sp>
        <p:nvSpPr>
          <p:cNvPr id="4" name="Slide Number Placeholder 3">
            <a:extLst>
              <a:ext uri="{FF2B5EF4-FFF2-40B4-BE49-F238E27FC236}">
                <a16:creationId xmlns:a16="http://schemas.microsoft.com/office/drawing/2014/main" xmlns="" id="{3269D4C2-4071-4D9C-8E0A-0FBC2E77D897}"/>
              </a:ext>
            </a:extLst>
          </p:cNvPr>
          <p:cNvSpPr>
            <a:spLocks noGrp="1"/>
          </p:cNvSpPr>
          <p:nvPr>
            <p:ph type="sldNum" sz="quarter" idx="13"/>
          </p:nvPr>
        </p:nvSpPr>
        <p:spPr/>
        <p:txBody>
          <a:bodyPr/>
          <a:lstStyle/>
          <a:p>
            <a:fld id="{4CC04D4C-DC45-834A-A759-F6658CE957E3}" type="slidenum">
              <a:rPr lang="en-US" smtClean="0"/>
              <a:pPr/>
              <a:t>6</a:t>
            </a:fld>
            <a:endParaRPr lang="en-US" dirty="0"/>
          </a:p>
        </p:txBody>
      </p:sp>
    </p:spTree>
    <p:extLst>
      <p:ext uri="{BB962C8B-B14F-4D97-AF65-F5344CB8AC3E}">
        <p14:creationId xmlns:p14="http://schemas.microsoft.com/office/powerpoint/2010/main" xmlns="" val="1515058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C04D4C-DC45-834A-A759-F6658CE957E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4"/>
          <p:cNvSpPr>
            <a:spLocks noGrp="1"/>
          </p:cNvSpPr>
          <p:nvPr>
            <p:ph sz="quarter" idx="10"/>
          </p:nvPr>
        </p:nvSpPr>
        <p:spPr>
          <a:xfrm>
            <a:off x="167308" y="1250400"/>
            <a:ext cx="9571383" cy="4357200"/>
          </a:xfrm>
        </p:spPr>
        <p:txBody>
          <a:bodyPr>
            <a:normAutofit/>
          </a:bodyPr>
          <a:lstStyle/>
          <a:p>
            <a:endParaRPr lang="en-US" dirty="0"/>
          </a:p>
          <a:p>
            <a:pPr marL="0" indent="0">
              <a:buNone/>
            </a:pPr>
            <a:endParaRPr lang="en-US" dirty="0"/>
          </a:p>
        </p:txBody>
      </p:sp>
      <p:sp>
        <p:nvSpPr>
          <p:cNvPr id="6" name="Title 5"/>
          <p:cNvSpPr>
            <a:spLocks noGrp="1"/>
          </p:cNvSpPr>
          <p:nvPr>
            <p:ph type="title"/>
          </p:nvPr>
        </p:nvSpPr>
        <p:spPr>
          <a:xfrm>
            <a:off x="1321904" y="202501"/>
            <a:ext cx="8279296" cy="873635"/>
          </a:xfrm>
        </p:spPr>
        <p:txBody>
          <a:bodyPr/>
          <a:lstStyle/>
          <a:p>
            <a:r>
              <a:rPr lang="en-US" dirty="0">
                <a:latin typeface="Arial"/>
                <a:cs typeface="Arial"/>
              </a:rPr>
              <a:t>The Bill Implications for Local Government</a:t>
            </a:r>
          </a:p>
        </p:txBody>
      </p:sp>
      <p:sp>
        <p:nvSpPr>
          <p:cNvPr id="7" name="TextBox 6">
            <a:extLst>
              <a:ext uri="{FF2B5EF4-FFF2-40B4-BE49-F238E27FC236}">
                <a16:creationId xmlns:a16="http://schemas.microsoft.com/office/drawing/2014/main" xmlns="" id="{0275DE01-417A-40F8-88D6-79B5EF44DDB8}"/>
              </a:ext>
            </a:extLst>
          </p:cNvPr>
          <p:cNvSpPr txBox="1"/>
          <p:nvPr/>
        </p:nvSpPr>
        <p:spPr>
          <a:xfrm>
            <a:off x="13918" y="1076136"/>
            <a:ext cx="9892082" cy="7109639"/>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SALGA believes that the amendments will encourage local government to make by-laws, implement and put in place mitigation measures that ensure that all landowners comply with the provisions of this NVFF Act.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Funding remains a key challenge since </a:t>
            </a:r>
            <a:r>
              <a:rPr kumimoji="0" lang="en-US" sz="2400" b="1" i="0" u="none" strike="noStrike" kern="1200" cap="none" spc="0" normalizeH="0" baseline="0" noProof="0" dirty="0">
                <a:ln>
                  <a:noFill/>
                </a:ln>
                <a:solidFill>
                  <a:schemeClr val="accent6">
                    <a:lumMod val="75000"/>
                  </a:schemeClr>
                </a:solidFill>
                <a:effectLst/>
                <a:uLnTx/>
                <a:uFillTx/>
                <a:latin typeface="Calibri"/>
                <a:ea typeface="+mn-ea"/>
                <a:cs typeface="+mn-cs"/>
              </a:rPr>
              <a:t>the current equitable share received by municipalities does not seem to be adequate </a:t>
            </a:r>
            <a:r>
              <a:rPr kumimoji="0" lang="en-US" sz="2400" b="0" i="0" u="none" strike="noStrike" kern="1200" cap="none" spc="0" normalizeH="0" baseline="0" noProof="0" dirty="0">
                <a:ln>
                  <a:noFill/>
                </a:ln>
                <a:solidFill>
                  <a:prstClr val="black"/>
                </a:solidFill>
                <a:effectLst/>
                <a:uLnTx/>
                <a:uFillTx/>
                <a:latin typeface="Calibri"/>
                <a:ea typeface="+mn-ea"/>
                <a:cs typeface="+mn-cs"/>
              </a:rPr>
              <a:t>and various proposals have to be explored by all parties concerned. </a:t>
            </a:r>
          </a:p>
          <a:p>
            <a:pPr marL="342900" indent="-342900">
              <a:buFont typeface="Arial" panose="020B0604020202020204" pitchFamily="34" charset="0"/>
              <a:buChar char="•"/>
              <a:defRPr/>
            </a:pPr>
            <a:r>
              <a:rPr lang="en-US" sz="2400" dirty="0">
                <a:solidFill>
                  <a:prstClr val="black"/>
                </a:solidFill>
              </a:rPr>
              <a:t>There is an understanding </a:t>
            </a:r>
            <a:r>
              <a:rPr lang="en-US" sz="2400" b="1" dirty="0">
                <a:solidFill>
                  <a:schemeClr val="accent6">
                    <a:lumMod val="75000"/>
                  </a:schemeClr>
                </a:solidFill>
              </a:rPr>
              <a:t>that municipalities are heavily constrained when it comes to income from rates and taxes, and since Fire Services is not defined as a basic service</a:t>
            </a:r>
            <a:r>
              <a:rPr lang="en-US" sz="2400" dirty="0">
                <a:solidFill>
                  <a:prstClr val="black"/>
                </a:solidFill>
              </a:rPr>
              <a:t>, it often results in a lack of financial resources allocated to the function.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There is a need for </a:t>
            </a:r>
            <a:r>
              <a:rPr kumimoji="0" lang="en-US" sz="2400" b="1" i="0" u="none" strike="noStrike" kern="1200" cap="none" spc="0" normalizeH="0" baseline="0" noProof="0" dirty="0">
                <a:ln>
                  <a:noFill/>
                </a:ln>
                <a:solidFill>
                  <a:schemeClr val="accent6">
                    <a:lumMod val="75000"/>
                  </a:schemeClr>
                </a:solidFill>
                <a:effectLst/>
                <a:uLnTx/>
                <a:uFillTx/>
                <a:latin typeface="Calibri"/>
                <a:ea typeface="+mn-ea"/>
                <a:cs typeface="+mn-cs"/>
              </a:rPr>
              <a:t>support to improve the state of human capital and resourcing of municipalities </a:t>
            </a:r>
            <a:r>
              <a:rPr kumimoji="0" lang="en-US" sz="2400" b="0" i="0" u="none" strike="noStrike" kern="1200" cap="none" spc="0" normalizeH="0" baseline="0" noProof="0" dirty="0">
                <a:ln>
                  <a:noFill/>
                </a:ln>
                <a:solidFill>
                  <a:prstClr val="black"/>
                </a:solidFill>
                <a:effectLst/>
                <a:uLnTx/>
                <a:uFillTx/>
                <a:latin typeface="Calibri"/>
                <a:ea typeface="+mn-ea"/>
                <a:cs typeface="+mn-cs"/>
              </a:rPr>
              <a:t>to be able to enforce the NVFF Act.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652708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pPr/>
              <a:t>8</a:t>
            </a:fld>
            <a:endParaRPr lang="en-US" dirty="0"/>
          </a:p>
        </p:txBody>
      </p:sp>
      <p:sp>
        <p:nvSpPr>
          <p:cNvPr id="5" name="Content Placeholder 4"/>
          <p:cNvSpPr>
            <a:spLocks noGrp="1"/>
          </p:cNvSpPr>
          <p:nvPr>
            <p:ph sz="quarter" idx="10"/>
          </p:nvPr>
        </p:nvSpPr>
        <p:spPr>
          <a:xfrm>
            <a:off x="167308" y="1250400"/>
            <a:ext cx="9571383" cy="4357200"/>
          </a:xfrm>
        </p:spPr>
        <p:txBody>
          <a:bodyPr>
            <a:normAutofit/>
          </a:bodyPr>
          <a:lstStyle/>
          <a:p>
            <a:endParaRPr lang="en-US" dirty="0"/>
          </a:p>
          <a:p>
            <a:pPr marL="0" indent="0">
              <a:buNone/>
            </a:pPr>
            <a:endParaRPr lang="en-US" dirty="0"/>
          </a:p>
        </p:txBody>
      </p:sp>
      <p:sp>
        <p:nvSpPr>
          <p:cNvPr id="6" name="Title 5"/>
          <p:cNvSpPr>
            <a:spLocks noGrp="1"/>
          </p:cNvSpPr>
          <p:nvPr>
            <p:ph type="title"/>
          </p:nvPr>
        </p:nvSpPr>
        <p:spPr>
          <a:xfrm>
            <a:off x="2196548" y="202501"/>
            <a:ext cx="6659217" cy="873635"/>
          </a:xfrm>
        </p:spPr>
        <p:txBody>
          <a:bodyPr/>
          <a:lstStyle/>
          <a:p>
            <a:r>
              <a:rPr lang="en-US" dirty="0">
                <a:latin typeface="Arial"/>
                <a:cs typeface="Arial"/>
              </a:rPr>
              <a:t>National Veld and Forest Fire Act Implementation Challenges</a:t>
            </a:r>
          </a:p>
        </p:txBody>
      </p:sp>
      <p:sp>
        <p:nvSpPr>
          <p:cNvPr id="7" name="TextBox 6">
            <a:extLst>
              <a:ext uri="{FF2B5EF4-FFF2-40B4-BE49-F238E27FC236}">
                <a16:creationId xmlns:a16="http://schemas.microsoft.com/office/drawing/2014/main" xmlns="" id="{0275DE01-417A-40F8-88D6-79B5EF44DDB8}"/>
              </a:ext>
            </a:extLst>
          </p:cNvPr>
          <p:cNvSpPr txBox="1"/>
          <p:nvPr/>
        </p:nvSpPr>
        <p:spPr>
          <a:xfrm>
            <a:off x="13918" y="1143779"/>
            <a:ext cx="9892082" cy="5632311"/>
          </a:xfrm>
          <a:prstGeom prst="rect">
            <a:avLst/>
          </a:prstGeom>
          <a:noFill/>
        </p:spPr>
        <p:txBody>
          <a:bodyPr wrap="square" rtlCol="0">
            <a:spAutoFit/>
          </a:bodyPr>
          <a:lstStyle/>
          <a:p>
            <a:pPr marL="342900" indent="-342900">
              <a:buFont typeface="Arial" panose="020B0604020202020204" pitchFamily="34" charset="0"/>
              <a:buChar char="•"/>
            </a:pPr>
            <a:r>
              <a:rPr lang="en-US" sz="2400" dirty="0"/>
              <a:t>There is a </a:t>
            </a:r>
            <a:r>
              <a:rPr lang="en-US" sz="2400" b="1" dirty="0">
                <a:solidFill>
                  <a:schemeClr val="accent6">
                    <a:lumMod val="75000"/>
                  </a:schemeClr>
                </a:solidFill>
              </a:rPr>
              <a:t>clear definitive link between provision of fire services and service delivery.</a:t>
            </a:r>
            <a:r>
              <a:rPr lang="en-US" sz="2400" dirty="0"/>
              <a:t> Fire prevention management plans cannot be isolated from developmental aspirations of a municipality.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Some municipalities have </a:t>
            </a:r>
            <a:r>
              <a:rPr kumimoji="0" lang="en-US" sz="2400" b="1" i="0" u="none" strike="noStrike" kern="1200" cap="none" spc="0" normalizeH="0" baseline="0" noProof="0" dirty="0">
                <a:ln>
                  <a:noFill/>
                </a:ln>
                <a:solidFill>
                  <a:schemeClr val="accent6">
                    <a:lumMod val="75000"/>
                  </a:schemeClr>
                </a:solidFill>
                <a:effectLst/>
                <a:uLnTx/>
                <a:uFillTx/>
                <a:latin typeface="Calibri"/>
                <a:ea typeface="+mn-ea"/>
                <a:cs typeface="+mn-cs"/>
              </a:rPr>
              <a:t>adopted by-laws </a:t>
            </a:r>
            <a:r>
              <a:rPr kumimoji="0" lang="en-US" sz="2400" b="0" i="0" u="none" strike="noStrike" kern="1200" cap="none" spc="0" normalizeH="0" baseline="0" noProof="0" dirty="0">
                <a:ln>
                  <a:noFill/>
                </a:ln>
                <a:solidFill>
                  <a:prstClr val="black"/>
                </a:solidFill>
                <a:effectLst/>
                <a:uLnTx/>
                <a:uFillTx/>
                <a:latin typeface="Calibri"/>
                <a:ea typeface="+mn-ea"/>
                <a:cs typeface="+mn-cs"/>
              </a:rPr>
              <a:t>to address nuisances - including fires and which provide a basis for dealing with properties that are infested with fire-prone material, restrict burning of open fires without a permit.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a:rPr>
              <a:t>Challenges </a:t>
            </a:r>
            <a:r>
              <a:rPr kumimoji="0" lang="en-US" sz="2400" b="0" i="0" u="none" strike="noStrike" kern="1200" cap="none" spc="0" normalizeH="0" baseline="0" noProof="0" dirty="0">
                <a:ln>
                  <a:noFill/>
                </a:ln>
                <a:solidFill>
                  <a:prstClr val="black"/>
                </a:solidFill>
                <a:effectLst/>
                <a:uLnTx/>
                <a:uFillTx/>
                <a:latin typeface="Calibri"/>
                <a:ea typeface="+mn-ea"/>
                <a:cs typeface="+mn-cs"/>
              </a:rPr>
              <a:t>with municipal by-laws include: </a:t>
            </a:r>
          </a:p>
          <a:p>
            <a:pPr marL="800100" lvl="1" indent="-342900">
              <a:buFont typeface="Wingdings" panose="05000000000000000000" pitchFamily="2" charset="2"/>
              <a:buChar char="ü"/>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failure of by-laws to provide adequate legal means for reducing fuel load on properties, particularly in the form of invasive alien vegetation.</a:t>
            </a:r>
          </a:p>
          <a:p>
            <a:pPr marL="800100" lvl="1" indent="-342900">
              <a:buFont typeface="Wingdings" panose="05000000000000000000" pitchFamily="2" charset="2"/>
              <a:buChar char="ü"/>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There is often a conflict between municipal prohibitions on open fires and the need to conduct ecological burns in periods of relatively high fire risk. </a:t>
            </a:r>
          </a:p>
          <a:p>
            <a:pPr marL="800100" lvl="1" indent="-342900">
              <a:buFont typeface="Wingdings" panose="05000000000000000000" pitchFamily="2" charset="2"/>
              <a:buChar char="ü"/>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It important to ensure that fire safety and prevention are important features of the fire services and they must be prioritized. </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xmlns="" val="554681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C0B63-5C96-63D9-B962-F7FCAEA9F132}"/>
              </a:ext>
            </a:extLst>
          </p:cNvPr>
          <p:cNvSpPr>
            <a:spLocks noGrp="1"/>
          </p:cNvSpPr>
          <p:nvPr>
            <p:ph type="title"/>
          </p:nvPr>
        </p:nvSpPr>
        <p:spPr>
          <a:xfrm>
            <a:off x="2186610" y="271384"/>
            <a:ext cx="6342248" cy="718659"/>
          </a:xfrm>
        </p:spPr>
        <p:txBody>
          <a:bodyPr/>
          <a:lstStyle/>
          <a:p>
            <a:pPr algn="ctr"/>
            <a:r>
              <a:rPr lang="en-GB" sz="3200" dirty="0">
                <a:latin typeface="Arial" panose="020B0604020202020204" pitchFamily="34" charset="0"/>
                <a:cs typeface="Arial" panose="020B0604020202020204" pitchFamily="34" charset="0"/>
              </a:rPr>
              <a:t>Municipal Fire Services Problem statement</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E7052725-31EE-A14B-4328-4E804327F403}"/>
              </a:ext>
            </a:extLst>
          </p:cNvPr>
          <p:cNvSpPr>
            <a:spLocks noGrp="1"/>
          </p:cNvSpPr>
          <p:nvPr>
            <p:ph sz="quarter" idx="10"/>
          </p:nvPr>
        </p:nvSpPr>
        <p:spPr>
          <a:xfrm>
            <a:off x="71611" y="1143000"/>
            <a:ext cx="9625529" cy="5118652"/>
          </a:xfrm>
        </p:spPr>
        <p:txBody>
          <a:bodyPr>
            <a:normAutofit fontScale="62500" lnSpcReduction="20000"/>
          </a:bodyPr>
          <a:lstStyle/>
          <a:p>
            <a:r>
              <a:rPr lang="en-US" dirty="0"/>
              <a:t>Declining preparedness and response levels for fire emergencies in municipalities:</a:t>
            </a:r>
          </a:p>
          <a:p>
            <a:r>
              <a:rPr lang="en-US" dirty="0"/>
              <a:t>Municipalities are not focusing on risk reduction and prevention efforts. </a:t>
            </a:r>
          </a:p>
          <a:p>
            <a:r>
              <a:rPr lang="en-US" dirty="0"/>
              <a:t>Some municipalities do not have clear fire services business units</a:t>
            </a:r>
          </a:p>
          <a:p>
            <a:r>
              <a:rPr lang="en-US" dirty="0"/>
              <a:t>The current equitable share  does not seem to be adequate and since Fire Service is not defined as a basic service, it often results in limited financial resources allocated to the function. </a:t>
            </a:r>
          </a:p>
          <a:p>
            <a:r>
              <a:rPr lang="en-US" dirty="0"/>
              <a:t>Challenges on compliance to Circular 88 indicators. </a:t>
            </a:r>
          </a:p>
          <a:p>
            <a:r>
              <a:rPr lang="en-US" dirty="0"/>
              <a:t>Poor financial viability for the function in terms of budget planning and allocations.</a:t>
            </a:r>
          </a:p>
          <a:p>
            <a:r>
              <a:rPr lang="en-US" dirty="0"/>
              <a:t>Shortage of fire engines, specialized equipment and PPE. </a:t>
            </a:r>
          </a:p>
          <a:p>
            <a:r>
              <a:rPr lang="en-US" dirty="0"/>
              <a:t>Maintenance of fire vehicles and water hydrants is not up to standard.</a:t>
            </a:r>
          </a:p>
          <a:p>
            <a:r>
              <a:rPr lang="en-US" dirty="0"/>
              <a:t>Poor state of 24 emergency command centers</a:t>
            </a:r>
          </a:p>
          <a:p>
            <a:r>
              <a:rPr lang="en-US" dirty="0"/>
              <a:t>Emergency Response times not met.</a:t>
            </a:r>
          </a:p>
          <a:p>
            <a:r>
              <a:rPr lang="en-US" dirty="0"/>
              <a:t>Inconsistency of procurement processes for major incidents.</a:t>
            </a:r>
          </a:p>
          <a:p>
            <a:r>
              <a:rPr lang="en-US" dirty="0"/>
              <a:t>Low human capacity levels;</a:t>
            </a:r>
          </a:p>
          <a:p>
            <a:r>
              <a:rPr lang="en-US" dirty="0"/>
              <a:t>Limited capacity on fire prevention, compliance monitoring, education and  awareness-raising.</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xmlns="" id="{D8C3FB2D-598A-7055-3644-F94DFE3DC678}"/>
              </a:ext>
            </a:extLst>
          </p:cNvPr>
          <p:cNvSpPr>
            <a:spLocks noGrp="1"/>
          </p:cNvSpPr>
          <p:nvPr>
            <p:ph type="sldNum" sz="quarter" idx="13"/>
          </p:nvPr>
        </p:nvSpPr>
        <p:spPr/>
        <p:txBody>
          <a:bodyPr/>
          <a:lstStyle/>
          <a:p>
            <a:fld id="{4CC04D4C-DC45-834A-A759-F6658CE957E3}" type="slidenum">
              <a:rPr lang="en-US" smtClean="0"/>
              <a:pPr/>
              <a:t>9</a:t>
            </a:fld>
            <a:endParaRPr lang="en-US" dirty="0"/>
          </a:p>
        </p:txBody>
      </p:sp>
    </p:spTree>
    <p:extLst>
      <p:ext uri="{BB962C8B-B14F-4D97-AF65-F5344CB8AC3E}">
        <p14:creationId xmlns:p14="http://schemas.microsoft.com/office/powerpoint/2010/main" xmlns="" val="290670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1946</TotalTime>
  <Words>2444</Words>
  <Application>Microsoft Office PowerPoint</Application>
  <PresentationFormat>A4 Paper (210x297 mm)</PresentationFormat>
  <Paragraphs>134</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1_Office Theme</vt:lpstr>
      <vt:lpstr>PRELIMINARY RESPONSE ON THE  NATIONAL VELD &amp; FIRE MANAGEMENT AMENDMENT BILL PUBLIC HEARINGS REPORT</vt:lpstr>
      <vt:lpstr>Purpose of the Presentation</vt:lpstr>
      <vt:lpstr>Background &amp; Context – Fire Services in Local Government </vt:lpstr>
      <vt:lpstr>Background &amp; Context – Fire Services in Local Government </vt:lpstr>
      <vt:lpstr>SALGA Assessment Study Findings </vt:lpstr>
      <vt:lpstr>SALGA Assessment Study Findings </vt:lpstr>
      <vt:lpstr>The Bill Implications for Local Government</vt:lpstr>
      <vt:lpstr>National Veld and Forest Fire Act Implementation Challenges</vt:lpstr>
      <vt:lpstr>Municipal Fire Services Problem statement</vt:lpstr>
      <vt:lpstr>Responses On Issues From the Report</vt:lpstr>
      <vt:lpstr>Responses On Issues From the Report</vt:lpstr>
      <vt:lpstr>Responses On Issues From the Report</vt:lpstr>
      <vt:lpstr>Responses On Issues From the Report</vt:lpstr>
      <vt:lpstr>Additional Municipal Issues  From the Report to Be Responded</vt:lpstr>
      <vt:lpstr>Additional Municipal Issues  From the Report to be Responded</vt:lpstr>
      <vt:lpstr>SALGA Local Government Support  On Fire Service</vt:lpstr>
      <vt:lpstr>Thank You</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BRAND SALGA</dc:title>
  <dc:creator>Tebogo Mosala</dc:creator>
  <cp:lastModifiedBy>USER</cp:lastModifiedBy>
  <cp:revision>69</cp:revision>
  <dcterms:created xsi:type="dcterms:W3CDTF">2017-05-28T17:58:09Z</dcterms:created>
  <dcterms:modified xsi:type="dcterms:W3CDTF">2022-12-01T10:23:13Z</dcterms:modified>
</cp:coreProperties>
</file>