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366" r:id="rId4"/>
    <p:sldId id="367" r:id="rId5"/>
    <p:sldId id="260" r:id="rId6"/>
    <p:sldId id="371" r:id="rId7"/>
    <p:sldId id="369" r:id="rId8"/>
    <p:sldId id="397" r:id="rId9"/>
    <p:sldId id="399" r:id="rId10"/>
    <p:sldId id="401" r:id="rId11"/>
    <p:sldId id="402" r:id="rId12"/>
    <p:sldId id="403" r:id="rId13"/>
    <p:sldId id="404" r:id="rId14"/>
    <p:sldId id="405" r:id="rId15"/>
    <p:sldId id="393" r:id="rId16"/>
    <p:sldId id="386" r:id="rId1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kalani Muelelwa" initials="TM" lastIdx="1" clrIdx="0">
    <p:extLst>
      <p:ext uri="{19B8F6BF-5375-455C-9EA6-DF929625EA0E}">
        <p15:presenceInfo xmlns:p15="http://schemas.microsoft.com/office/powerpoint/2012/main" xmlns="" userId="S-1-5-21-1229272821-688789844-839522115-81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88" autoAdjust="0"/>
    <p:restoredTop sz="72315" autoAdjust="0"/>
  </p:normalViewPr>
  <p:slideViewPr>
    <p:cSldViewPr>
      <p:cViewPr varScale="1">
        <p:scale>
          <a:sx n="52" d="100"/>
          <a:sy n="52" d="100"/>
        </p:scale>
        <p:origin x="-2100" y="-90"/>
      </p:cViewPr>
      <p:guideLst>
        <p:guide orient="horz" pos="2160"/>
        <p:guide pos="2880"/>
      </p:guideLst>
    </p:cSldViewPr>
  </p:slideViewPr>
  <p:outlineViewPr>
    <p:cViewPr>
      <p:scale>
        <a:sx n="33" d="100"/>
        <a:sy n="33" d="100"/>
      </p:scale>
      <p:origin x="0" y="1239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endParaRPr lang="en-ZA"/>
          </a:p>
        </p:txBody>
      </p:sp>
      <p:sp>
        <p:nvSpPr>
          <p:cNvPr id="3" name="Date Placeholder 2"/>
          <p:cNvSpPr>
            <a:spLocks noGrp="1"/>
          </p:cNvSpPr>
          <p:nvPr>
            <p:ph type="dt" idx="1"/>
          </p:nvPr>
        </p:nvSpPr>
        <p:spPr>
          <a:xfrm>
            <a:off x="3850443" y="0"/>
            <a:ext cx="2945659" cy="496411"/>
          </a:xfrm>
          <a:prstGeom prst="rect">
            <a:avLst/>
          </a:prstGeom>
        </p:spPr>
        <p:txBody>
          <a:bodyPr vert="horz" lIns="93177" tIns="46589" rIns="93177" bIns="46589" rtlCol="0"/>
          <a:lstStyle>
            <a:lvl1pPr algn="r">
              <a:defRPr sz="1200"/>
            </a:lvl1pPr>
          </a:lstStyle>
          <a:p>
            <a:fld id="{7C8AB7EF-ABF9-47FE-84C2-AEC5C9FC71C4}" type="datetimeFigureOut">
              <a:rPr lang="en-ZA" smtClean="0"/>
              <a:pPr/>
              <a:t>2022/12/14</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endParaRPr lang="en-ZA"/>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30091"/>
            <a:ext cx="2945659" cy="496411"/>
          </a:xfrm>
          <a:prstGeom prst="rect">
            <a:avLst/>
          </a:prstGeom>
        </p:spPr>
        <p:txBody>
          <a:bodyPr vert="horz" lIns="93177" tIns="46589" rIns="93177" bIns="46589"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3177" tIns="46589" rIns="93177" bIns="46589" rtlCol="0" anchor="b"/>
          <a:lstStyle>
            <a:lvl1pPr algn="r">
              <a:defRPr sz="1200"/>
            </a:lvl1pPr>
          </a:lstStyle>
          <a:p>
            <a:fld id="{3D3B8505-3F28-4CDA-85E3-6B80598551DD}" type="slidenum">
              <a:rPr lang="en-ZA" smtClean="0"/>
              <a:pPr/>
              <a:t>‹#›</a:t>
            </a:fld>
            <a:endParaRPr lang="en-ZA"/>
          </a:p>
        </p:txBody>
      </p:sp>
    </p:spTree>
    <p:extLst>
      <p:ext uri="{BB962C8B-B14F-4D97-AF65-F5344CB8AC3E}">
        <p14:creationId xmlns:p14="http://schemas.microsoft.com/office/powerpoint/2010/main" xmlns="" val="1310634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dirty="0"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09" indent="-285734" eaLnBrk="0" hangingPunct="0">
              <a:defRPr>
                <a:solidFill>
                  <a:schemeClr val="tx1"/>
                </a:solidFill>
                <a:latin typeface="Arial" charset="0"/>
                <a:ea typeface="ＭＳ Ｐゴシック" pitchFamily="-112" charset="-128"/>
              </a:defRPr>
            </a:lvl2pPr>
            <a:lvl3pPr marL="1142937" indent="-228587" eaLnBrk="0" hangingPunct="0">
              <a:defRPr>
                <a:solidFill>
                  <a:schemeClr val="tx1"/>
                </a:solidFill>
                <a:latin typeface="Arial" charset="0"/>
                <a:ea typeface="ＭＳ Ｐゴシック" pitchFamily="-112" charset="-128"/>
              </a:defRPr>
            </a:lvl3pPr>
            <a:lvl4pPr marL="1600111" indent="-228587" eaLnBrk="0" hangingPunct="0">
              <a:defRPr>
                <a:solidFill>
                  <a:schemeClr val="tx1"/>
                </a:solidFill>
                <a:latin typeface="Arial" charset="0"/>
                <a:ea typeface="ＭＳ Ｐゴシック" pitchFamily="-112" charset="-128"/>
              </a:defRPr>
            </a:lvl4pPr>
            <a:lvl5pPr marL="2057287" indent="-228587" eaLnBrk="0" hangingPunct="0">
              <a:defRPr>
                <a:solidFill>
                  <a:schemeClr val="tx1"/>
                </a:solidFill>
                <a:latin typeface="Arial" charset="0"/>
                <a:ea typeface="ＭＳ Ｐゴシック" pitchFamily="-112" charset="-128"/>
              </a:defRPr>
            </a:lvl5pPr>
            <a:lvl6pPr marL="2514461" indent="-228587" defTabSz="457174" eaLnBrk="0" fontAlgn="base" hangingPunct="0">
              <a:spcBef>
                <a:spcPct val="0"/>
              </a:spcBef>
              <a:spcAft>
                <a:spcPct val="0"/>
              </a:spcAft>
              <a:defRPr>
                <a:solidFill>
                  <a:schemeClr val="tx1"/>
                </a:solidFill>
                <a:latin typeface="Arial" charset="0"/>
                <a:ea typeface="ＭＳ Ｐゴシック" pitchFamily="-112" charset="-128"/>
              </a:defRPr>
            </a:lvl6pPr>
            <a:lvl7pPr marL="2971635" indent="-228587" defTabSz="457174" eaLnBrk="0" fontAlgn="base" hangingPunct="0">
              <a:spcBef>
                <a:spcPct val="0"/>
              </a:spcBef>
              <a:spcAft>
                <a:spcPct val="0"/>
              </a:spcAft>
              <a:defRPr>
                <a:solidFill>
                  <a:schemeClr val="tx1"/>
                </a:solidFill>
                <a:latin typeface="Arial" charset="0"/>
                <a:ea typeface="ＭＳ Ｐゴシック" pitchFamily="-112" charset="-128"/>
              </a:defRPr>
            </a:lvl7pPr>
            <a:lvl8pPr marL="3428811" indent="-228587" defTabSz="457174" eaLnBrk="0" fontAlgn="base" hangingPunct="0">
              <a:spcBef>
                <a:spcPct val="0"/>
              </a:spcBef>
              <a:spcAft>
                <a:spcPct val="0"/>
              </a:spcAft>
              <a:defRPr>
                <a:solidFill>
                  <a:schemeClr val="tx1"/>
                </a:solidFill>
                <a:latin typeface="Arial" charset="0"/>
                <a:ea typeface="ＭＳ Ｐゴシック" pitchFamily="-112" charset="-128"/>
              </a:defRPr>
            </a:lvl8pPr>
            <a:lvl9pPr marL="3885985" indent="-228587" defTabSz="457174"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5F761BB4-0915-4B50-A8D4-B698514F2841}" type="slidenum">
              <a:rPr lang="en-US" altLang="en-US">
                <a:solidFill>
                  <a:prstClr val="black"/>
                </a:solidFill>
                <a:latin typeface="Calibri" pitchFamily="34" charset="0"/>
              </a:rPr>
              <a:pPr eaLnBrk="1" hangingPunct="1"/>
              <a:t>1</a:t>
            </a:fld>
            <a:endParaRPr lang="en-US" altLang="en-US" dirty="0">
              <a:solidFill>
                <a:prstClr val="black"/>
              </a:solidFill>
              <a:latin typeface="Calibri" pitchFamily="34" charset="0"/>
            </a:endParaRPr>
          </a:p>
        </p:txBody>
      </p:sp>
    </p:spTree>
    <p:extLst>
      <p:ext uri="{BB962C8B-B14F-4D97-AF65-F5344CB8AC3E}">
        <p14:creationId xmlns:p14="http://schemas.microsoft.com/office/powerpoint/2010/main" xmlns="" val="2335384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09" indent="-285734" eaLnBrk="0" hangingPunct="0">
              <a:defRPr>
                <a:solidFill>
                  <a:schemeClr val="tx1"/>
                </a:solidFill>
                <a:latin typeface="Arial" pitchFamily="34" charset="0"/>
                <a:ea typeface="MS PGothic" pitchFamily="34" charset="-128"/>
              </a:defRPr>
            </a:lvl2pPr>
            <a:lvl3pPr marL="1142937" indent="-228587" eaLnBrk="0" hangingPunct="0">
              <a:defRPr>
                <a:solidFill>
                  <a:schemeClr val="tx1"/>
                </a:solidFill>
                <a:latin typeface="Arial" pitchFamily="34" charset="0"/>
                <a:ea typeface="MS PGothic" pitchFamily="34" charset="-128"/>
              </a:defRPr>
            </a:lvl3pPr>
            <a:lvl4pPr marL="1600111" indent="-228587" eaLnBrk="0" hangingPunct="0">
              <a:defRPr>
                <a:solidFill>
                  <a:schemeClr val="tx1"/>
                </a:solidFill>
                <a:latin typeface="Arial" pitchFamily="34" charset="0"/>
                <a:ea typeface="MS PGothic" pitchFamily="34" charset="-128"/>
              </a:defRPr>
            </a:lvl4pPr>
            <a:lvl5pPr marL="2057287" indent="-228587" eaLnBrk="0" hangingPunct="0">
              <a:defRPr>
                <a:solidFill>
                  <a:schemeClr val="tx1"/>
                </a:solidFill>
                <a:latin typeface="Arial" pitchFamily="34" charset="0"/>
                <a:ea typeface="MS PGothic" pitchFamily="34" charset="-128"/>
              </a:defRPr>
            </a:lvl5pPr>
            <a:lvl6pPr marL="2514461" indent="-228587" defTabSz="457174" eaLnBrk="0" fontAlgn="base" hangingPunct="0">
              <a:spcBef>
                <a:spcPct val="0"/>
              </a:spcBef>
              <a:spcAft>
                <a:spcPct val="0"/>
              </a:spcAft>
              <a:defRPr>
                <a:solidFill>
                  <a:schemeClr val="tx1"/>
                </a:solidFill>
                <a:latin typeface="Arial" pitchFamily="34" charset="0"/>
                <a:ea typeface="MS PGothic" pitchFamily="34" charset="-128"/>
              </a:defRPr>
            </a:lvl6pPr>
            <a:lvl7pPr marL="2971635" indent="-228587" defTabSz="457174" eaLnBrk="0" fontAlgn="base" hangingPunct="0">
              <a:spcBef>
                <a:spcPct val="0"/>
              </a:spcBef>
              <a:spcAft>
                <a:spcPct val="0"/>
              </a:spcAft>
              <a:defRPr>
                <a:solidFill>
                  <a:schemeClr val="tx1"/>
                </a:solidFill>
                <a:latin typeface="Arial" pitchFamily="34" charset="0"/>
                <a:ea typeface="MS PGothic" pitchFamily="34" charset="-128"/>
              </a:defRPr>
            </a:lvl7pPr>
            <a:lvl8pPr marL="3428811" indent="-228587" defTabSz="457174" eaLnBrk="0" fontAlgn="base" hangingPunct="0">
              <a:spcBef>
                <a:spcPct val="0"/>
              </a:spcBef>
              <a:spcAft>
                <a:spcPct val="0"/>
              </a:spcAft>
              <a:defRPr>
                <a:solidFill>
                  <a:schemeClr val="tx1"/>
                </a:solidFill>
                <a:latin typeface="Arial" pitchFamily="34" charset="0"/>
                <a:ea typeface="MS PGothic" pitchFamily="34" charset="-128"/>
              </a:defRPr>
            </a:lvl8pPr>
            <a:lvl9pPr marL="3885985" indent="-228587" defTabSz="457174"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6AA7B09-9137-4D5C-9310-33B9C6C49ADD}" type="slidenum">
              <a:rPr lang="en-US" altLang="en-US" smtClean="0">
                <a:solidFill>
                  <a:srgbClr val="000000"/>
                </a:solidFill>
                <a:latin typeface="Calibri" pitchFamily="34" charset="0"/>
              </a:rPr>
              <a:pPr eaLnBrk="1" hangingPunct="1"/>
              <a:t>10</a:t>
            </a:fld>
            <a:endParaRPr lang="en-US" altLang="en-US" smtClean="0">
              <a:solidFill>
                <a:srgbClr val="000000"/>
              </a:solidFill>
              <a:latin typeface="Calibri" pitchFamily="34" charset="0"/>
            </a:endParaRPr>
          </a:p>
        </p:txBody>
      </p:sp>
    </p:spTree>
    <p:extLst>
      <p:ext uri="{BB962C8B-B14F-4D97-AF65-F5344CB8AC3E}">
        <p14:creationId xmlns:p14="http://schemas.microsoft.com/office/powerpoint/2010/main" xmlns="" val="858605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09" indent="-285734" eaLnBrk="0" hangingPunct="0">
              <a:defRPr>
                <a:solidFill>
                  <a:schemeClr val="tx1"/>
                </a:solidFill>
                <a:latin typeface="Arial" pitchFamily="34" charset="0"/>
                <a:ea typeface="MS PGothic" pitchFamily="34" charset="-128"/>
              </a:defRPr>
            </a:lvl2pPr>
            <a:lvl3pPr marL="1142937" indent="-228587" eaLnBrk="0" hangingPunct="0">
              <a:defRPr>
                <a:solidFill>
                  <a:schemeClr val="tx1"/>
                </a:solidFill>
                <a:latin typeface="Arial" pitchFamily="34" charset="0"/>
                <a:ea typeface="MS PGothic" pitchFamily="34" charset="-128"/>
              </a:defRPr>
            </a:lvl3pPr>
            <a:lvl4pPr marL="1600111" indent="-228587" eaLnBrk="0" hangingPunct="0">
              <a:defRPr>
                <a:solidFill>
                  <a:schemeClr val="tx1"/>
                </a:solidFill>
                <a:latin typeface="Arial" pitchFamily="34" charset="0"/>
                <a:ea typeface="MS PGothic" pitchFamily="34" charset="-128"/>
              </a:defRPr>
            </a:lvl4pPr>
            <a:lvl5pPr marL="2057287" indent="-228587" eaLnBrk="0" hangingPunct="0">
              <a:defRPr>
                <a:solidFill>
                  <a:schemeClr val="tx1"/>
                </a:solidFill>
                <a:latin typeface="Arial" pitchFamily="34" charset="0"/>
                <a:ea typeface="MS PGothic" pitchFamily="34" charset="-128"/>
              </a:defRPr>
            </a:lvl5pPr>
            <a:lvl6pPr marL="2514461" indent="-228587" defTabSz="457174" eaLnBrk="0" fontAlgn="base" hangingPunct="0">
              <a:spcBef>
                <a:spcPct val="0"/>
              </a:spcBef>
              <a:spcAft>
                <a:spcPct val="0"/>
              </a:spcAft>
              <a:defRPr>
                <a:solidFill>
                  <a:schemeClr val="tx1"/>
                </a:solidFill>
                <a:latin typeface="Arial" pitchFamily="34" charset="0"/>
                <a:ea typeface="MS PGothic" pitchFamily="34" charset="-128"/>
              </a:defRPr>
            </a:lvl6pPr>
            <a:lvl7pPr marL="2971635" indent="-228587" defTabSz="457174" eaLnBrk="0" fontAlgn="base" hangingPunct="0">
              <a:spcBef>
                <a:spcPct val="0"/>
              </a:spcBef>
              <a:spcAft>
                <a:spcPct val="0"/>
              </a:spcAft>
              <a:defRPr>
                <a:solidFill>
                  <a:schemeClr val="tx1"/>
                </a:solidFill>
                <a:latin typeface="Arial" pitchFamily="34" charset="0"/>
                <a:ea typeface="MS PGothic" pitchFamily="34" charset="-128"/>
              </a:defRPr>
            </a:lvl7pPr>
            <a:lvl8pPr marL="3428811" indent="-228587" defTabSz="457174" eaLnBrk="0" fontAlgn="base" hangingPunct="0">
              <a:spcBef>
                <a:spcPct val="0"/>
              </a:spcBef>
              <a:spcAft>
                <a:spcPct val="0"/>
              </a:spcAft>
              <a:defRPr>
                <a:solidFill>
                  <a:schemeClr val="tx1"/>
                </a:solidFill>
                <a:latin typeface="Arial" pitchFamily="34" charset="0"/>
                <a:ea typeface="MS PGothic" pitchFamily="34" charset="-128"/>
              </a:defRPr>
            </a:lvl8pPr>
            <a:lvl9pPr marL="3885985" indent="-228587" defTabSz="457174"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6AA7B09-9137-4D5C-9310-33B9C6C49ADD}" type="slidenum">
              <a:rPr lang="en-US" altLang="en-US" smtClean="0">
                <a:solidFill>
                  <a:srgbClr val="000000"/>
                </a:solidFill>
                <a:latin typeface="Calibri" pitchFamily="34" charset="0"/>
              </a:rPr>
              <a:pPr eaLnBrk="1" hangingPunct="1"/>
              <a:t>11</a:t>
            </a:fld>
            <a:endParaRPr lang="en-US" altLang="en-US" smtClean="0">
              <a:solidFill>
                <a:srgbClr val="000000"/>
              </a:solidFill>
              <a:latin typeface="Calibri" pitchFamily="34" charset="0"/>
            </a:endParaRPr>
          </a:p>
        </p:txBody>
      </p:sp>
    </p:spTree>
    <p:extLst>
      <p:ext uri="{BB962C8B-B14F-4D97-AF65-F5344CB8AC3E}">
        <p14:creationId xmlns:p14="http://schemas.microsoft.com/office/powerpoint/2010/main" xmlns="" val="2877864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dirty="0"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09" indent="-285734" eaLnBrk="0" hangingPunct="0">
              <a:defRPr>
                <a:solidFill>
                  <a:schemeClr val="tx1"/>
                </a:solidFill>
                <a:latin typeface="Arial" pitchFamily="34" charset="0"/>
                <a:ea typeface="MS PGothic" pitchFamily="34" charset="-128"/>
              </a:defRPr>
            </a:lvl2pPr>
            <a:lvl3pPr marL="1142937" indent="-228587" eaLnBrk="0" hangingPunct="0">
              <a:defRPr>
                <a:solidFill>
                  <a:schemeClr val="tx1"/>
                </a:solidFill>
                <a:latin typeface="Arial" pitchFamily="34" charset="0"/>
                <a:ea typeface="MS PGothic" pitchFamily="34" charset="-128"/>
              </a:defRPr>
            </a:lvl3pPr>
            <a:lvl4pPr marL="1600111" indent="-228587" eaLnBrk="0" hangingPunct="0">
              <a:defRPr>
                <a:solidFill>
                  <a:schemeClr val="tx1"/>
                </a:solidFill>
                <a:latin typeface="Arial" pitchFamily="34" charset="0"/>
                <a:ea typeface="MS PGothic" pitchFamily="34" charset="-128"/>
              </a:defRPr>
            </a:lvl4pPr>
            <a:lvl5pPr marL="2057287" indent="-228587" eaLnBrk="0" hangingPunct="0">
              <a:defRPr>
                <a:solidFill>
                  <a:schemeClr val="tx1"/>
                </a:solidFill>
                <a:latin typeface="Arial" pitchFamily="34" charset="0"/>
                <a:ea typeface="MS PGothic" pitchFamily="34" charset="-128"/>
              </a:defRPr>
            </a:lvl5pPr>
            <a:lvl6pPr marL="2514461" indent="-228587" defTabSz="457174" eaLnBrk="0" fontAlgn="base" hangingPunct="0">
              <a:spcBef>
                <a:spcPct val="0"/>
              </a:spcBef>
              <a:spcAft>
                <a:spcPct val="0"/>
              </a:spcAft>
              <a:defRPr>
                <a:solidFill>
                  <a:schemeClr val="tx1"/>
                </a:solidFill>
                <a:latin typeface="Arial" pitchFamily="34" charset="0"/>
                <a:ea typeface="MS PGothic" pitchFamily="34" charset="-128"/>
              </a:defRPr>
            </a:lvl6pPr>
            <a:lvl7pPr marL="2971635" indent="-228587" defTabSz="457174" eaLnBrk="0" fontAlgn="base" hangingPunct="0">
              <a:spcBef>
                <a:spcPct val="0"/>
              </a:spcBef>
              <a:spcAft>
                <a:spcPct val="0"/>
              </a:spcAft>
              <a:defRPr>
                <a:solidFill>
                  <a:schemeClr val="tx1"/>
                </a:solidFill>
                <a:latin typeface="Arial" pitchFamily="34" charset="0"/>
                <a:ea typeface="MS PGothic" pitchFamily="34" charset="-128"/>
              </a:defRPr>
            </a:lvl7pPr>
            <a:lvl8pPr marL="3428811" indent="-228587" defTabSz="457174" eaLnBrk="0" fontAlgn="base" hangingPunct="0">
              <a:spcBef>
                <a:spcPct val="0"/>
              </a:spcBef>
              <a:spcAft>
                <a:spcPct val="0"/>
              </a:spcAft>
              <a:defRPr>
                <a:solidFill>
                  <a:schemeClr val="tx1"/>
                </a:solidFill>
                <a:latin typeface="Arial" pitchFamily="34" charset="0"/>
                <a:ea typeface="MS PGothic" pitchFamily="34" charset="-128"/>
              </a:defRPr>
            </a:lvl8pPr>
            <a:lvl9pPr marL="3885985" indent="-228587" defTabSz="457174"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6AA7B09-9137-4D5C-9310-33B9C6C49ADD}" type="slidenum">
              <a:rPr lang="en-US" altLang="en-US" smtClean="0">
                <a:solidFill>
                  <a:srgbClr val="000000"/>
                </a:solidFill>
                <a:latin typeface="Calibri" pitchFamily="34" charset="0"/>
              </a:rPr>
              <a:pPr eaLnBrk="1" hangingPunct="1"/>
              <a:t>12</a:t>
            </a:fld>
            <a:endParaRPr lang="en-US" altLang="en-US" smtClean="0">
              <a:solidFill>
                <a:srgbClr val="000000"/>
              </a:solidFill>
              <a:latin typeface="Calibri" pitchFamily="34" charset="0"/>
            </a:endParaRPr>
          </a:p>
        </p:txBody>
      </p:sp>
    </p:spTree>
    <p:extLst>
      <p:ext uri="{BB962C8B-B14F-4D97-AF65-F5344CB8AC3E}">
        <p14:creationId xmlns:p14="http://schemas.microsoft.com/office/powerpoint/2010/main" xmlns="" val="9455833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09" indent="-285734" eaLnBrk="0" hangingPunct="0">
              <a:defRPr>
                <a:solidFill>
                  <a:schemeClr val="tx1"/>
                </a:solidFill>
                <a:latin typeface="Arial" pitchFamily="34" charset="0"/>
                <a:ea typeface="MS PGothic" pitchFamily="34" charset="-128"/>
              </a:defRPr>
            </a:lvl2pPr>
            <a:lvl3pPr marL="1142937" indent="-228587" eaLnBrk="0" hangingPunct="0">
              <a:defRPr>
                <a:solidFill>
                  <a:schemeClr val="tx1"/>
                </a:solidFill>
                <a:latin typeface="Arial" pitchFamily="34" charset="0"/>
                <a:ea typeface="MS PGothic" pitchFamily="34" charset="-128"/>
              </a:defRPr>
            </a:lvl3pPr>
            <a:lvl4pPr marL="1600111" indent="-228587" eaLnBrk="0" hangingPunct="0">
              <a:defRPr>
                <a:solidFill>
                  <a:schemeClr val="tx1"/>
                </a:solidFill>
                <a:latin typeface="Arial" pitchFamily="34" charset="0"/>
                <a:ea typeface="MS PGothic" pitchFamily="34" charset="-128"/>
              </a:defRPr>
            </a:lvl4pPr>
            <a:lvl5pPr marL="2057287" indent="-228587" eaLnBrk="0" hangingPunct="0">
              <a:defRPr>
                <a:solidFill>
                  <a:schemeClr val="tx1"/>
                </a:solidFill>
                <a:latin typeface="Arial" pitchFamily="34" charset="0"/>
                <a:ea typeface="MS PGothic" pitchFamily="34" charset="-128"/>
              </a:defRPr>
            </a:lvl5pPr>
            <a:lvl6pPr marL="2514461" indent="-228587" defTabSz="457174" eaLnBrk="0" fontAlgn="base" hangingPunct="0">
              <a:spcBef>
                <a:spcPct val="0"/>
              </a:spcBef>
              <a:spcAft>
                <a:spcPct val="0"/>
              </a:spcAft>
              <a:defRPr>
                <a:solidFill>
                  <a:schemeClr val="tx1"/>
                </a:solidFill>
                <a:latin typeface="Arial" pitchFamily="34" charset="0"/>
                <a:ea typeface="MS PGothic" pitchFamily="34" charset="-128"/>
              </a:defRPr>
            </a:lvl6pPr>
            <a:lvl7pPr marL="2971635" indent="-228587" defTabSz="457174" eaLnBrk="0" fontAlgn="base" hangingPunct="0">
              <a:spcBef>
                <a:spcPct val="0"/>
              </a:spcBef>
              <a:spcAft>
                <a:spcPct val="0"/>
              </a:spcAft>
              <a:defRPr>
                <a:solidFill>
                  <a:schemeClr val="tx1"/>
                </a:solidFill>
                <a:latin typeface="Arial" pitchFamily="34" charset="0"/>
                <a:ea typeface="MS PGothic" pitchFamily="34" charset="-128"/>
              </a:defRPr>
            </a:lvl7pPr>
            <a:lvl8pPr marL="3428811" indent="-228587" defTabSz="457174" eaLnBrk="0" fontAlgn="base" hangingPunct="0">
              <a:spcBef>
                <a:spcPct val="0"/>
              </a:spcBef>
              <a:spcAft>
                <a:spcPct val="0"/>
              </a:spcAft>
              <a:defRPr>
                <a:solidFill>
                  <a:schemeClr val="tx1"/>
                </a:solidFill>
                <a:latin typeface="Arial" pitchFamily="34" charset="0"/>
                <a:ea typeface="MS PGothic" pitchFamily="34" charset="-128"/>
              </a:defRPr>
            </a:lvl8pPr>
            <a:lvl9pPr marL="3885985" indent="-228587" defTabSz="457174"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6AA7B09-9137-4D5C-9310-33B9C6C49ADD}" type="slidenum">
              <a:rPr lang="en-US" altLang="en-US" smtClean="0">
                <a:solidFill>
                  <a:srgbClr val="000000"/>
                </a:solidFill>
                <a:latin typeface="Calibri" pitchFamily="34" charset="0"/>
              </a:rPr>
              <a:pPr eaLnBrk="1" hangingPunct="1"/>
              <a:t>13</a:t>
            </a:fld>
            <a:endParaRPr lang="en-US" altLang="en-US" smtClean="0">
              <a:solidFill>
                <a:srgbClr val="000000"/>
              </a:solidFill>
              <a:latin typeface="Calibri" pitchFamily="34" charset="0"/>
            </a:endParaRPr>
          </a:p>
        </p:txBody>
      </p:sp>
    </p:spTree>
    <p:extLst>
      <p:ext uri="{BB962C8B-B14F-4D97-AF65-F5344CB8AC3E}">
        <p14:creationId xmlns:p14="http://schemas.microsoft.com/office/powerpoint/2010/main" xmlns="" val="993729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dirty="0"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09" indent="-285734" eaLnBrk="0" hangingPunct="0">
              <a:defRPr>
                <a:solidFill>
                  <a:schemeClr val="tx1"/>
                </a:solidFill>
                <a:latin typeface="Arial" pitchFamily="34" charset="0"/>
                <a:ea typeface="MS PGothic" pitchFamily="34" charset="-128"/>
              </a:defRPr>
            </a:lvl2pPr>
            <a:lvl3pPr marL="1142937" indent="-228587" eaLnBrk="0" hangingPunct="0">
              <a:defRPr>
                <a:solidFill>
                  <a:schemeClr val="tx1"/>
                </a:solidFill>
                <a:latin typeface="Arial" pitchFamily="34" charset="0"/>
                <a:ea typeface="MS PGothic" pitchFamily="34" charset="-128"/>
              </a:defRPr>
            </a:lvl3pPr>
            <a:lvl4pPr marL="1600111" indent="-228587" eaLnBrk="0" hangingPunct="0">
              <a:defRPr>
                <a:solidFill>
                  <a:schemeClr val="tx1"/>
                </a:solidFill>
                <a:latin typeface="Arial" pitchFamily="34" charset="0"/>
                <a:ea typeface="MS PGothic" pitchFamily="34" charset="-128"/>
              </a:defRPr>
            </a:lvl4pPr>
            <a:lvl5pPr marL="2057287" indent="-228587" eaLnBrk="0" hangingPunct="0">
              <a:defRPr>
                <a:solidFill>
                  <a:schemeClr val="tx1"/>
                </a:solidFill>
                <a:latin typeface="Arial" pitchFamily="34" charset="0"/>
                <a:ea typeface="MS PGothic" pitchFamily="34" charset="-128"/>
              </a:defRPr>
            </a:lvl5pPr>
            <a:lvl6pPr marL="2514461" indent="-228587" defTabSz="457174" eaLnBrk="0" fontAlgn="base" hangingPunct="0">
              <a:spcBef>
                <a:spcPct val="0"/>
              </a:spcBef>
              <a:spcAft>
                <a:spcPct val="0"/>
              </a:spcAft>
              <a:defRPr>
                <a:solidFill>
                  <a:schemeClr val="tx1"/>
                </a:solidFill>
                <a:latin typeface="Arial" pitchFamily="34" charset="0"/>
                <a:ea typeface="MS PGothic" pitchFamily="34" charset="-128"/>
              </a:defRPr>
            </a:lvl6pPr>
            <a:lvl7pPr marL="2971635" indent="-228587" defTabSz="457174" eaLnBrk="0" fontAlgn="base" hangingPunct="0">
              <a:spcBef>
                <a:spcPct val="0"/>
              </a:spcBef>
              <a:spcAft>
                <a:spcPct val="0"/>
              </a:spcAft>
              <a:defRPr>
                <a:solidFill>
                  <a:schemeClr val="tx1"/>
                </a:solidFill>
                <a:latin typeface="Arial" pitchFamily="34" charset="0"/>
                <a:ea typeface="MS PGothic" pitchFamily="34" charset="-128"/>
              </a:defRPr>
            </a:lvl7pPr>
            <a:lvl8pPr marL="3428811" indent="-228587" defTabSz="457174" eaLnBrk="0" fontAlgn="base" hangingPunct="0">
              <a:spcBef>
                <a:spcPct val="0"/>
              </a:spcBef>
              <a:spcAft>
                <a:spcPct val="0"/>
              </a:spcAft>
              <a:defRPr>
                <a:solidFill>
                  <a:schemeClr val="tx1"/>
                </a:solidFill>
                <a:latin typeface="Arial" pitchFamily="34" charset="0"/>
                <a:ea typeface="MS PGothic" pitchFamily="34" charset="-128"/>
              </a:defRPr>
            </a:lvl8pPr>
            <a:lvl9pPr marL="3885985" indent="-228587" defTabSz="457174"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6AA7B09-9137-4D5C-9310-33B9C6C49ADD}" type="slidenum">
              <a:rPr lang="en-US" altLang="en-US" smtClean="0">
                <a:solidFill>
                  <a:srgbClr val="000000"/>
                </a:solidFill>
                <a:latin typeface="Calibri" pitchFamily="34" charset="0"/>
              </a:rPr>
              <a:pPr eaLnBrk="1" hangingPunct="1"/>
              <a:t>14</a:t>
            </a:fld>
            <a:endParaRPr lang="en-US" altLang="en-US" smtClean="0">
              <a:solidFill>
                <a:srgbClr val="000000"/>
              </a:solidFill>
              <a:latin typeface="Calibri" pitchFamily="34" charset="0"/>
            </a:endParaRPr>
          </a:p>
        </p:txBody>
      </p:sp>
    </p:spTree>
    <p:extLst>
      <p:ext uri="{BB962C8B-B14F-4D97-AF65-F5344CB8AC3E}">
        <p14:creationId xmlns:p14="http://schemas.microsoft.com/office/powerpoint/2010/main" xmlns="" val="40298315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dirty="0"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09" indent="-285734" eaLnBrk="0" hangingPunct="0">
              <a:defRPr>
                <a:solidFill>
                  <a:schemeClr val="tx1"/>
                </a:solidFill>
                <a:latin typeface="Arial" pitchFamily="34" charset="0"/>
                <a:ea typeface="MS PGothic" pitchFamily="34" charset="-128"/>
              </a:defRPr>
            </a:lvl2pPr>
            <a:lvl3pPr marL="1142937" indent="-228587" eaLnBrk="0" hangingPunct="0">
              <a:defRPr>
                <a:solidFill>
                  <a:schemeClr val="tx1"/>
                </a:solidFill>
                <a:latin typeface="Arial" pitchFamily="34" charset="0"/>
                <a:ea typeface="MS PGothic" pitchFamily="34" charset="-128"/>
              </a:defRPr>
            </a:lvl3pPr>
            <a:lvl4pPr marL="1600111" indent="-228587" eaLnBrk="0" hangingPunct="0">
              <a:defRPr>
                <a:solidFill>
                  <a:schemeClr val="tx1"/>
                </a:solidFill>
                <a:latin typeface="Arial" pitchFamily="34" charset="0"/>
                <a:ea typeface="MS PGothic" pitchFamily="34" charset="-128"/>
              </a:defRPr>
            </a:lvl4pPr>
            <a:lvl5pPr marL="2057287" indent="-228587" eaLnBrk="0" hangingPunct="0">
              <a:defRPr>
                <a:solidFill>
                  <a:schemeClr val="tx1"/>
                </a:solidFill>
                <a:latin typeface="Arial" pitchFamily="34" charset="0"/>
                <a:ea typeface="MS PGothic" pitchFamily="34" charset="-128"/>
              </a:defRPr>
            </a:lvl5pPr>
            <a:lvl6pPr marL="2514461" indent="-228587" defTabSz="457174" eaLnBrk="0" fontAlgn="base" hangingPunct="0">
              <a:spcBef>
                <a:spcPct val="0"/>
              </a:spcBef>
              <a:spcAft>
                <a:spcPct val="0"/>
              </a:spcAft>
              <a:defRPr>
                <a:solidFill>
                  <a:schemeClr val="tx1"/>
                </a:solidFill>
                <a:latin typeface="Arial" pitchFamily="34" charset="0"/>
                <a:ea typeface="MS PGothic" pitchFamily="34" charset="-128"/>
              </a:defRPr>
            </a:lvl6pPr>
            <a:lvl7pPr marL="2971635" indent="-228587" defTabSz="457174" eaLnBrk="0" fontAlgn="base" hangingPunct="0">
              <a:spcBef>
                <a:spcPct val="0"/>
              </a:spcBef>
              <a:spcAft>
                <a:spcPct val="0"/>
              </a:spcAft>
              <a:defRPr>
                <a:solidFill>
                  <a:schemeClr val="tx1"/>
                </a:solidFill>
                <a:latin typeface="Arial" pitchFamily="34" charset="0"/>
                <a:ea typeface="MS PGothic" pitchFamily="34" charset="-128"/>
              </a:defRPr>
            </a:lvl7pPr>
            <a:lvl8pPr marL="3428811" indent="-228587" defTabSz="457174" eaLnBrk="0" fontAlgn="base" hangingPunct="0">
              <a:spcBef>
                <a:spcPct val="0"/>
              </a:spcBef>
              <a:spcAft>
                <a:spcPct val="0"/>
              </a:spcAft>
              <a:defRPr>
                <a:solidFill>
                  <a:schemeClr val="tx1"/>
                </a:solidFill>
                <a:latin typeface="Arial" pitchFamily="34" charset="0"/>
                <a:ea typeface="MS PGothic" pitchFamily="34" charset="-128"/>
              </a:defRPr>
            </a:lvl8pPr>
            <a:lvl9pPr marL="3885985" indent="-228587" defTabSz="457174"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6AA7B09-9137-4D5C-9310-33B9C6C49ADD}" type="slidenum">
              <a:rPr lang="en-US" altLang="en-US" smtClean="0">
                <a:solidFill>
                  <a:srgbClr val="000000"/>
                </a:solidFill>
                <a:latin typeface="Calibri" pitchFamily="34" charset="0"/>
              </a:rPr>
              <a:pPr eaLnBrk="1" hangingPunct="1"/>
              <a:t>15</a:t>
            </a:fld>
            <a:endParaRPr lang="en-US" altLang="en-US" smtClean="0">
              <a:solidFill>
                <a:srgbClr val="000000"/>
              </a:solidFill>
              <a:latin typeface="Calibri" pitchFamily="34" charset="0"/>
            </a:endParaRPr>
          </a:p>
        </p:txBody>
      </p:sp>
    </p:spTree>
    <p:extLst>
      <p:ext uri="{BB962C8B-B14F-4D97-AF65-F5344CB8AC3E}">
        <p14:creationId xmlns:p14="http://schemas.microsoft.com/office/powerpoint/2010/main" xmlns="" val="3691591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dirty="0"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09" indent="-285734" eaLnBrk="0" hangingPunct="0">
              <a:defRPr>
                <a:solidFill>
                  <a:schemeClr val="tx1"/>
                </a:solidFill>
                <a:latin typeface="Arial" pitchFamily="34" charset="0"/>
                <a:ea typeface="MS PGothic" pitchFamily="34" charset="-128"/>
              </a:defRPr>
            </a:lvl2pPr>
            <a:lvl3pPr marL="1142937" indent="-228587" eaLnBrk="0" hangingPunct="0">
              <a:defRPr>
                <a:solidFill>
                  <a:schemeClr val="tx1"/>
                </a:solidFill>
                <a:latin typeface="Arial" pitchFamily="34" charset="0"/>
                <a:ea typeface="MS PGothic" pitchFamily="34" charset="-128"/>
              </a:defRPr>
            </a:lvl3pPr>
            <a:lvl4pPr marL="1600111" indent="-228587" eaLnBrk="0" hangingPunct="0">
              <a:defRPr>
                <a:solidFill>
                  <a:schemeClr val="tx1"/>
                </a:solidFill>
                <a:latin typeface="Arial" pitchFamily="34" charset="0"/>
                <a:ea typeface="MS PGothic" pitchFamily="34" charset="-128"/>
              </a:defRPr>
            </a:lvl4pPr>
            <a:lvl5pPr marL="2057287" indent="-228587" eaLnBrk="0" hangingPunct="0">
              <a:defRPr>
                <a:solidFill>
                  <a:schemeClr val="tx1"/>
                </a:solidFill>
                <a:latin typeface="Arial" pitchFamily="34" charset="0"/>
                <a:ea typeface="MS PGothic" pitchFamily="34" charset="-128"/>
              </a:defRPr>
            </a:lvl5pPr>
            <a:lvl6pPr marL="2514461" indent="-228587" defTabSz="457174" eaLnBrk="0" fontAlgn="base" hangingPunct="0">
              <a:spcBef>
                <a:spcPct val="0"/>
              </a:spcBef>
              <a:spcAft>
                <a:spcPct val="0"/>
              </a:spcAft>
              <a:defRPr>
                <a:solidFill>
                  <a:schemeClr val="tx1"/>
                </a:solidFill>
                <a:latin typeface="Arial" pitchFamily="34" charset="0"/>
                <a:ea typeface="MS PGothic" pitchFamily="34" charset="-128"/>
              </a:defRPr>
            </a:lvl6pPr>
            <a:lvl7pPr marL="2971635" indent="-228587" defTabSz="457174" eaLnBrk="0" fontAlgn="base" hangingPunct="0">
              <a:spcBef>
                <a:spcPct val="0"/>
              </a:spcBef>
              <a:spcAft>
                <a:spcPct val="0"/>
              </a:spcAft>
              <a:defRPr>
                <a:solidFill>
                  <a:schemeClr val="tx1"/>
                </a:solidFill>
                <a:latin typeface="Arial" pitchFamily="34" charset="0"/>
                <a:ea typeface="MS PGothic" pitchFamily="34" charset="-128"/>
              </a:defRPr>
            </a:lvl7pPr>
            <a:lvl8pPr marL="3428811" indent="-228587" defTabSz="457174" eaLnBrk="0" fontAlgn="base" hangingPunct="0">
              <a:spcBef>
                <a:spcPct val="0"/>
              </a:spcBef>
              <a:spcAft>
                <a:spcPct val="0"/>
              </a:spcAft>
              <a:defRPr>
                <a:solidFill>
                  <a:schemeClr val="tx1"/>
                </a:solidFill>
                <a:latin typeface="Arial" pitchFamily="34" charset="0"/>
                <a:ea typeface="MS PGothic" pitchFamily="34" charset="-128"/>
              </a:defRPr>
            </a:lvl8pPr>
            <a:lvl9pPr marL="3885985" indent="-228587" defTabSz="457174"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6AA7B09-9137-4D5C-9310-33B9C6C49ADD}" type="slidenum">
              <a:rPr lang="en-US" altLang="en-US" smtClean="0">
                <a:solidFill>
                  <a:srgbClr val="000000"/>
                </a:solidFill>
                <a:latin typeface="Calibri" pitchFamily="34" charset="0"/>
              </a:rPr>
              <a:pPr eaLnBrk="1" hangingPunct="1"/>
              <a:t>16</a:t>
            </a:fld>
            <a:endParaRPr lang="en-US" altLang="en-US" smtClean="0">
              <a:solidFill>
                <a:srgbClr val="000000"/>
              </a:solidFill>
              <a:latin typeface="Calibri" pitchFamily="34" charset="0"/>
            </a:endParaRPr>
          </a:p>
        </p:txBody>
      </p:sp>
    </p:spTree>
    <p:extLst>
      <p:ext uri="{BB962C8B-B14F-4D97-AF65-F5344CB8AC3E}">
        <p14:creationId xmlns:p14="http://schemas.microsoft.com/office/powerpoint/2010/main" xmlns="" val="2396488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dirty="0"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09" indent="-285734" eaLnBrk="0" hangingPunct="0">
              <a:defRPr>
                <a:solidFill>
                  <a:schemeClr val="tx1"/>
                </a:solidFill>
                <a:latin typeface="Arial" charset="0"/>
                <a:ea typeface="ＭＳ Ｐゴシック" pitchFamily="-112" charset="-128"/>
              </a:defRPr>
            </a:lvl2pPr>
            <a:lvl3pPr marL="1142937" indent="-228587" eaLnBrk="0" hangingPunct="0">
              <a:defRPr>
                <a:solidFill>
                  <a:schemeClr val="tx1"/>
                </a:solidFill>
                <a:latin typeface="Arial" charset="0"/>
                <a:ea typeface="ＭＳ Ｐゴシック" pitchFamily="-112" charset="-128"/>
              </a:defRPr>
            </a:lvl3pPr>
            <a:lvl4pPr marL="1600111" indent="-228587" eaLnBrk="0" hangingPunct="0">
              <a:defRPr>
                <a:solidFill>
                  <a:schemeClr val="tx1"/>
                </a:solidFill>
                <a:latin typeface="Arial" charset="0"/>
                <a:ea typeface="ＭＳ Ｐゴシック" pitchFamily="-112" charset="-128"/>
              </a:defRPr>
            </a:lvl4pPr>
            <a:lvl5pPr marL="2057287" indent="-228587" eaLnBrk="0" hangingPunct="0">
              <a:defRPr>
                <a:solidFill>
                  <a:schemeClr val="tx1"/>
                </a:solidFill>
                <a:latin typeface="Arial" charset="0"/>
                <a:ea typeface="ＭＳ Ｐゴシック" pitchFamily="-112" charset="-128"/>
              </a:defRPr>
            </a:lvl5pPr>
            <a:lvl6pPr marL="2514461" indent="-228587" defTabSz="457174" eaLnBrk="0" fontAlgn="base" hangingPunct="0">
              <a:spcBef>
                <a:spcPct val="0"/>
              </a:spcBef>
              <a:spcAft>
                <a:spcPct val="0"/>
              </a:spcAft>
              <a:defRPr>
                <a:solidFill>
                  <a:schemeClr val="tx1"/>
                </a:solidFill>
                <a:latin typeface="Arial" charset="0"/>
                <a:ea typeface="ＭＳ Ｐゴシック" pitchFamily="-112" charset="-128"/>
              </a:defRPr>
            </a:lvl6pPr>
            <a:lvl7pPr marL="2971635" indent="-228587" defTabSz="457174" eaLnBrk="0" fontAlgn="base" hangingPunct="0">
              <a:spcBef>
                <a:spcPct val="0"/>
              </a:spcBef>
              <a:spcAft>
                <a:spcPct val="0"/>
              </a:spcAft>
              <a:defRPr>
                <a:solidFill>
                  <a:schemeClr val="tx1"/>
                </a:solidFill>
                <a:latin typeface="Arial" charset="0"/>
                <a:ea typeface="ＭＳ Ｐゴシック" pitchFamily="-112" charset="-128"/>
              </a:defRPr>
            </a:lvl7pPr>
            <a:lvl8pPr marL="3428811" indent="-228587" defTabSz="457174" eaLnBrk="0" fontAlgn="base" hangingPunct="0">
              <a:spcBef>
                <a:spcPct val="0"/>
              </a:spcBef>
              <a:spcAft>
                <a:spcPct val="0"/>
              </a:spcAft>
              <a:defRPr>
                <a:solidFill>
                  <a:schemeClr val="tx1"/>
                </a:solidFill>
                <a:latin typeface="Arial" charset="0"/>
                <a:ea typeface="ＭＳ Ｐゴシック" pitchFamily="-112" charset="-128"/>
              </a:defRPr>
            </a:lvl8pPr>
            <a:lvl9pPr marL="3885985" indent="-228587" defTabSz="457174"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BB6B5DE0-387D-4F7E-B35B-CD6B7DF1225F}" type="slidenum">
              <a:rPr lang="en-US" altLang="en-US">
                <a:solidFill>
                  <a:prstClr val="black"/>
                </a:solidFill>
                <a:latin typeface="Calibri" pitchFamily="34" charset="0"/>
              </a:rPr>
              <a:pPr eaLnBrk="1" hangingPunct="1"/>
              <a:t>2</a:t>
            </a:fld>
            <a:endParaRPr lang="en-US" altLang="en-US" dirty="0">
              <a:solidFill>
                <a:prstClr val="black"/>
              </a:solidFill>
              <a:latin typeface="Calibri" pitchFamily="34" charset="0"/>
            </a:endParaRPr>
          </a:p>
        </p:txBody>
      </p:sp>
    </p:spTree>
    <p:extLst>
      <p:ext uri="{BB962C8B-B14F-4D97-AF65-F5344CB8AC3E}">
        <p14:creationId xmlns:p14="http://schemas.microsoft.com/office/powerpoint/2010/main" xmlns="" val="830458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dirty="0"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09" indent="-285734" eaLnBrk="0" hangingPunct="0">
              <a:defRPr>
                <a:solidFill>
                  <a:schemeClr val="tx1"/>
                </a:solidFill>
                <a:latin typeface="Arial" charset="0"/>
                <a:ea typeface="ＭＳ Ｐゴシック" pitchFamily="-112" charset="-128"/>
              </a:defRPr>
            </a:lvl2pPr>
            <a:lvl3pPr marL="1142937" indent="-228587" eaLnBrk="0" hangingPunct="0">
              <a:defRPr>
                <a:solidFill>
                  <a:schemeClr val="tx1"/>
                </a:solidFill>
                <a:latin typeface="Arial" charset="0"/>
                <a:ea typeface="ＭＳ Ｐゴシック" pitchFamily="-112" charset="-128"/>
              </a:defRPr>
            </a:lvl3pPr>
            <a:lvl4pPr marL="1600111" indent="-228587" eaLnBrk="0" hangingPunct="0">
              <a:defRPr>
                <a:solidFill>
                  <a:schemeClr val="tx1"/>
                </a:solidFill>
                <a:latin typeface="Arial" charset="0"/>
                <a:ea typeface="ＭＳ Ｐゴシック" pitchFamily="-112" charset="-128"/>
              </a:defRPr>
            </a:lvl4pPr>
            <a:lvl5pPr marL="2057287" indent="-228587" eaLnBrk="0" hangingPunct="0">
              <a:defRPr>
                <a:solidFill>
                  <a:schemeClr val="tx1"/>
                </a:solidFill>
                <a:latin typeface="Arial" charset="0"/>
                <a:ea typeface="ＭＳ Ｐゴシック" pitchFamily="-112" charset="-128"/>
              </a:defRPr>
            </a:lvl5pPr>
            <a:lvl6pPr marL="2514461" indent="-228587" defTabSz="457174" eaLnBrk="0" fontAlgn="base" hangingPunct="0">
              <a:spcBef>
                <a:spcPct val="0"/>
              </a:spcBef>
              <a:spcAft>
                <a:spcPct val="0"/>
              </a:spcAft>
              <a:defRPr>
                <a:solidFill>
                  <a:schemeClr val="tx1"/>
                </a:solidFill>
                <a:latin typeface="Arial" charset="0"/>
                <a:ea typeface="ＭＳ Ｐゴシック" pitchFamily="-112" charset="-128"/>
              </a:defRPr>
            </a:lvl6pPr>
            <a:lvl7pPr marL="2971635" indent="-228587" defTabSz="457174" eaLnBrk="0" fontAlgn="base" hangingPunct="0">
              <a:spcBef>
                <a:spcPct val="0"/>
              </a:spcBef>
              <a:spcAft>
                <a:spcPct val="0"/>
              </a:spcAft>
              <a:defRPr>
                <a:solidFill>
                  <a:schemeClr val="tx1"/>
                </a:solidFill>
                <a:latin typeface="Arial" charset="0"/>
                <a:ea typeface="ＭＳ Ｐゴシック" pitchFamily="-112" charset="-128"/>
              </a:defRPr>
            </a:lvl7pPr>
            <a:lvl8pPr marL="3428811" indent="-228587" defTabSz="457174" eaLnBrk="0" fontAlgn="base" hangingPunct="0">
              <a:spcBef>
                <a:spcPct val="0"/>
              </a:spcBef>
              <a:spcAft>
                <a:spcPct val="0"/>
              </a:spcAft>
              <a:defRPr>
                <a:solidFill>
                  <a:schemeClr val="tx1"/>
                </a:solidFill>
                <a:latin typeface="Arial" charset="0"/>
                <a:ea typeface="ＭＳ Ｐゴシック" pitchFamily="-112" charset="-128"/>
              </a:defRPr>
            </a:lvl8pPr>
            <a:lvl9pPr marL="3885985" indent="-228587" defTabSz="457174"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BB6B5DE0-387D-4F7E-B35B-CD6B7DF1225F}" type="slidenum">
              <a:rPr lang="en-US" altLang="en-US">
                <a:solidFill>
                  <a:prstClr val="black"/>
                </a:solidFill>
                <a:latin typeface="Calibri" pitchFamily="34" charset="0"/>
              </a:rPr>
              <a:pPr eaLnBrk="1" hangingPunct="1"/>
              <a:t>3</a:t>
            </a:fld>
            <a:endParaRPr lang="en-US" altLang="en-US" dirty="0">
              <a:solidFill>
                <a:prstClr val="black"/>
              </a:solidFill>
              <a:latin typeface="Calibri" pitchFamily="34" charset="0"/>
            </a:endParaRPr>
          </a:p>
        </p:txBody>
      </p:sp>
    </p:spTree>
    <p:extLst>
      <p:ext uri="{BB962C8B-B14F-4D97-AF65-F5344CB8AC3E}">
        <p14:creationId xmlns:p14="http://schemas.microsoft.com/office/powerpoint/2010/main" xmlns="" val="3246132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04452" name="Footer Placeholder 1"/>
          <p:cNvSpPr>
            <a:spLocks noGrp="1"/>
          </p:cNvSpPr>
          <p:nvPr>
            <p:ph type="ftr" sz="quarter" idx="4"/>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834" indent="-285705">
              <a:spcBef>
                <a:spcPct val="30000"/>
              </a:spcBef>
              <a:defRPr sz="1200">
                <a:solidFill>
                  <a:schemeClr val="tx1"/>
                </a:solidFill>
                <a:latin typeface="Calibri" pitchFamily="34" charset="0"/>
                <a:ea typeface="MS PGothic" pitchFamily="34" charset="-128"/>
              </a:defRPr>
            </a:lvl2pPr>
            <a:lvl3pPr marL="1142821" indent="-228564">
              <a:spcBef>
                <a:spcPct val="30000"/>
              </a:spcBef>
              <a:defRPr sz="1200">
                <a:solidFill>
                  <a:schemeClr val="tx1"/>
                </a:solidFill>
                <a:latin typeface="Calibri" pitchFamily="34" charset="0"/>
                <a:ea typeface="MS PGothic" pitchFamily="34" charset="-128"/>
              </a:defRPr>
            </a:lvl3pPr>
            <a:lvl4pPr marL="1599948" indent="-228564">
              <a:spcBef>
                <a:spcPct val="30000"/>
              </a:spcBef>
              <a:defRPr sz="1200">
                <a:solidFill>
                  <a:schemeClr val="tx1"/>
                </a:solidFill>
                <a:latin typeface="Calibri" pitchFamily="34" charset="0"/>
                <a:ea typeface="MS PGothic" pitchFamily="34" charset="-128"/>
              </a:defRPr>
            </a:lvl4pPr>
            <a:lvl5pPr marL="2057078" indent="-228564">
              <a:spcBef>
                <a:spcPct val="30000"/>
              </a:spcBef>
              <a:defRPr sz="1200">
                <a:solidFill>
                  <a:schemeClr val="tx1"/>
                </a:solidFill>
                <a:latin typeface="Calibri" pitchFamily="34" charset="0"/>
                <a:ea typeface="MS PGothic" pitchFamily="34" charset="-128"/>
              </a:defRPr>
            </a:lvl5pPr>
            <a:lvl6pPr marL="2514206" indent="-228564" defTabSz="457128"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334" indent="-228564" defTabSz="457128"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8462" indent="-228564" defTabSz="457128"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5590" indent="-228564" defTabSz="457128"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defRPr/>
            </a:pPr>
            <a:endParaRPr lang="en-US" altLang="en-US" smtClean="0"/>
          </a:p>
        </p:txBody>
      </p:sp>
      <p:sp>
        <p:nvSpPr>
          <p:cNvPr id="104453" name="Slide Number Placeholder 2"/>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1943" indent="-285363" eaLnBrk="0" hangingPunct="0">
              <a:spcBef>
                <a:spcPct val="30000"/>
              </a:spcBef>
              <a:defRPr sz="1200">
                <a:solidFill>
                  <a:schemeClr val="tx1"/>
                </a:solidFill>
                <a:latin typeface="Calibri" panose="020F0502020204030204" pitchFamily="34" charset="0"/>
              </a:defRPr>
            </a:lvl2pPr>
            <a:lvl3pPr marL="1141451" indent="-228291" eaLnBrk="0" hangingPunct="0">
              <a:spcBef>
                <a:spcPct val="30000"/>
              </a:spcBef>
              <a:defRPr sz="1200">
                <a:solidFill>
                  <a:schemeClr val="tx1"/>
                </a:solidFill>
                <a:latin typeface="Calibri" panose="020F0502020204030204" pitchFamily="34" charset="0"/>
              </a:defRPr>
            </a:lvl3pPr>
            <a:lvl4pPr marL="1599617" indent="-228291" eaLnBrk="0" hangingPunct="0">
              <a:spcBef>
                <a:spcPct val="30000"/>
              </a:spcBef>
              <a:defRPr sz="1200">
                <a:solidFill>
                  <a:schemeClr val="tx1"/>
                </a:solidFill>
                <a:latin typeface="Calibri" panose="020F0502020204030204" pitchFamily="34" charset="0"/>
              </a:defRPr>
            </a:lvl4pPr>
            <a:lvl5pPr marL="2056197" indent="-228291" eaLnBrk="0" hangingPunct="0">
              <a:spcBef>
                <a:spcPct val="30000"/>
              </a:spcBef>
              <a:defRPr sz="1200">
                <a:solidFill>
                  <a:schemeClr val="tx1"/>
                </a:solidFill>
                <a:latin typeface="Calibri" panose="020F0502020204030204" pitchFamily="34" charset="0"/>
              </a:defRPr>
            </a:lvl5pPr>
            <a:lvl6pPr marL="2512778" indent="-228291" eaLnBrk="0" fontAlgn="base" hangingPunct="0">
              <a:spcBef>
                <a:spcPct val="30000"/>
              </a:spcBef>
              <a:spcAft>
                <a:spcPct val="0"/>
              </a:spcAft>
              <a:defRPr sz="1200">
                <a:solidFill>
                  <a:schemeClr val="tx1"/>
                </a:solidFill>
                <a:latin typeface="Calibri" panose="020F0502020204030204" pitchFamily="34" charset="0"/>
              </a:defRPr>
            </a:lvl6pPr>
            <a:lvl7pPr marL="2969359" indent="-228291" eaLnBrk="0" fontAlgn="base" hangingPunct="0">
              <a:spcBef>
                <a:spcPct val="30000"/>
              </a:spcBef>
              <a:spcAft>
                <a:spcPct val="0"/>
              </a:spcAft>
              <a:defRPr sz="1200">
                <a:solidFill>
                  <a:schemeClr val="tx1"/>
                </a:solidFill>
                <a:latin typeface="Calibri" panose="020F0502020204030204" pitchFamily="34" charset="0"/>
              </a:defRPr>
            </a:lvl7pPr>
            <a:lvl8pPr marL="3425938" indent="-228291" eaLnBrk="0" fontAlgn="base" hangingPunct="0">
              <a:spcBef>
                <a:spcPct val="30000"/>
              </a:spcBef>
              <a:spcAft>
                <a:spcPct val="0"/>
              </a:spcAft>
              <a:defRPr sz="1200">
                <a:solidFill>
                  <a:schemeClr val="tx1"/>
                </a:solidFill>
                <a:latin typeface="Calibri" panose="020F0502020204030204" pitchFamily="34" charset="0"/>
              </a:defRPr>
            </a:lvl8pPr>
            <a:lvl9pPr marL="3882519" indent="-228291"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F76EDC0-FEDC-4E7E-8B09-1A6D0BB2CF68}" type="slidenum">
              <a:rPr lang="en-US" altLang="en-US">
                <a:ea typeface="MS PGothic" panose="020B0600070205080204" pitchFamily="34" charset="-128"/>
              </a:rPr>
              <a:pPr eaLnBrk="1" hangingPunct="1">
                <a:spcBef>
                  <a:spcPct val="0"/>
                </a:spcBef>
              </a:pPr>
              <a:t>4</a:t>
            </a:fld>
            <a:endParaRPr lang="en-US" altLang="en-US">
              <a:ea typeface="MS PGothic" panose="020B0600070205080204" pitchFamily="34" charset="-128"/>
            </a:endParaRPr>
          </a:p>
        </p:txBody>
      </p:sp>
      <p:sp>
        <p:nvSpPr>
          <p:cNvPr id="104454" name="Header Placeholder 3"/>
          <p:cNvSpPr>
            <a:spLocks noGrp="1"/>
          </p:cNvSpPr>
          <p:nvPr>
            <p:ph type="hdr" sz="quarter"/>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834" indent="-285705">
              <a:spcBef>
                <a:spcPct val="30000"/>
              </a:spcBef>
              <a:defRPr sz="1200">
                <a:solidFill>
                  <a:schemeClr val="tx1"/>
                </a:solidFill>
                <a:latin typeface="Calibri" pitchFamily="34" charset="0"/>
                <a:ea typeface="MS PGothic" pitchFamily="34" charset="-128"/>
              </a:defRPr>
            </a:lvl2pPr>
            <a:lvl3pPr marL="1142821" indent="-228564">
              <a:spcBef>
                <a:spcPct val="30000"/>
              </a:spcBef>
              <a:defRPr sz="1200">
                <a:solidFill>
                  <a:schemeClr val="tx1"/>
                </a:solidFill>
                <a:latin typeface="Calibri" pitchFamily="34" charset="0"/>
                <a:ea typeface="MS PGothic" pitchFamily="34" charset="-128"/>
              </a:defRPr>
            </a:lvl3pPr>
            <a:lvl4pPr marL="1599948" indent="-228564">
              <a:spcBef>
                <a:spcPct val="30000"/>
              </a:spcBef>
              <a:defRPr sz="1200">
                <a:solidFill>
                  <a:schemeClr val="tx1"/>
                </a:solidFill>
                <a:latin typeface="Calibri" pitchFamily="34" charset="0"/>
                <a:ea typeface="MS PGothic" pitchFamily="34" charset="-128"/>
              </a:defRPr>
            </a:lvl4pPr>
            <a:lvl5pPr marL="2057078" indent="-228564">
              <a:spcBef>
                <a:spcPct val="30000"/>
              </a:spcBef>
              <a:defRPr sz="1200">
                <a:solidFill>
                  <a:schemeClr val="tx1"/>
                </a:solidFill>
                <a:latin typeface="Calibri" pitchFamily="34" charset="0"/>
                <a:ea typeface="MS PGothic" pitchFamily="34" charset="-128"/>
              </a:defRPr>
            </a:lvl5pPr>
            <a:lvl6pPr marL="2514206" indent="-228564" defTabSz="457128"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334" indent="-228564" defTabSz="457128"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8462" indent="-228564" defTabSz="457128"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5590" indent="-228564" defTabSz="457128"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defRPr/>
            </a:pPr>
            <a:endParaRPr lang="en-US" altLang="en-US" smtClean="0"/>
          </a:p>
        </p:txBody>
      </p:sp>
    </p:spTree>
    <p:extLst>
      <p:ext uri="{BB962C8B-B14F-4D97-AF65-F5344CB8AC3E}">
        <p14:creationId xmlns:p14="http://schemas.microsoft.com/office/powerpoint/2010/main" xmlns="" val="1476744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93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dirty="0" smtClean="0"/>
          </a:p>
        </p:txBody>
      </p:sp>
      <p:sp>
        <p:nvSpPr>
          <p:cNvPr id="231428" name="Footer Placeholder 1"/>
          <p:cNvSpPr>
            <a:spLocks noGrp="1"/>
          </p:cNvSpPr>
          <p:nvPr>
            <p:ph type="ftr" sz="quarter" idx="4"/>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09" indent="-285734" eaLnBrk="0" hangingPunct="0">
              <a:spcBef>
                <a:spcPct val="30000"/>
              </a:spcBef>
              <a:defRPr sz="1200">
                <a:solidFill>
                  <a:schemeClr val="tx1"/>
                </a:solidFill>
                <a:latin typeface="Calibri" pitchFamily="34" charset="0"/>
                <a:ea typeface="MS PGothic" pitchFamily="34" charset="-128"/>
              </a:defRPr>
            </a:lvl2pPr>
            <a:lvl3pPr marL="1142937" indent="-228587" eaLnBrk="0" hangingPunct="0">
              <a:spcBef>
                <a:spcPct val="30000"/>
              </a:spcBef>
              <a:defRPr sz="1200">
                <a:solidFill>
                  <a:schemeClr val="tx1"/>
                </a:solidFill>
                <a:latin typeface="Calibri" pitchFamily="34" charset="0"/>
                <a:ea typeface="MS PGothic" pitchFamily="34" charset="-128"/>
              </a:defRPr>
            </a:lvl3pPr>
            <a:lvl4pPr marL="1600111" indent="-228587" eaLnBrk="0" hangingPunct="0">
              <a:spcBef>
                <a:spcPct val="30000"/>
              </a:spcBef>
              <a:defRPr sz="1200">
                <a:solidFill>
                  <a:schemeClr val="tx1"/>
                </a:solidFill>
                <a:latin typeface="Calibri" pitchFamily="34" charset="0"/>
                <a:ea typeface="MS PGothic" pitchFamily="34" charset="-128"/>
              </a:defRPr>
            </a:lvl4pPr>
            <a:lvl5pPr marL="2057287" indent="-228587" eaLnBrk="0" hangingPunct="0">
              <a:spcBef>
                <a:spcPct val="30000"/>
              </a:spcBef>
              <a:defRPr sz="1200">
                <a:solidFill>
                  <a:schemeClr val="tx1"/>
                </a:solidFill>
                <a:latin typeface="Calibri" pitchFamily="34" charset="0"/>
                <a:ea typeface="MS PGothic" pitchFamily="34" charset="-128"/>
              </a:defRPr>
            </a:lvl5pPr>
            <a:lvl6pPr marL="2514461" indent="-228587" defTabSz="457174"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635" indent="-228587" defTabSz="457174"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8811" indent="-228587" defTabSz="457174"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5985" indent="-228587" defTabSz="457174"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defRPr/>
            </a:pPr>
            <a:endParaRPr lang="en-US" altLang="en-US" dirty="0" smtClean="0"/>
          </a:p>
        </p:txBody>
      </p:sp>
      <p:sp>
        <p:nvSpPr>
          <p:cNvPr id="231429" name="Slide Number Placeholder 2"/>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09" indent="-285734" eaLnBrk="0" hangingPunct="0">
              <a:spcBef>
                <a:spcPct val="30000"/>
              </a:spcBef>
              <a:defRPr sz="1200">
                <a:solidFill>
                  <a:schemeClr val="tx1"/>
                </a:solidFill>
                <a:latin typeface="Calibri" pitchFamily="34" charset="0"/>
                <a:ea typeface="MS PGothic" pitchFamily="34" charset="-128"/>
              </a:defRPr>
            </a:lvl2pPr>
            <a:lvl3pPr marL="1142937" indent="-228587" eaLnBrk="0" hangingPunct="0">
              <a:spcBef>
                <a:spcPct val="30000"/>
              </a:spcBef>
              <a:defRPr sz="1200">
                <a:solidFill>
                  <a:schemeClr val="tx1"/>
                </a:solidFill>
                <a:latin typeface="Calibri" pitchFamily="34" charset="0"/>
                <a:ea typeface="MS PGothic" pitchFamily="34" charset="-128"/>
              </a:defRPr>
            </a:lvl3pPr>
            <a:lvl4pPr marL="1600111" indent="-228587" eaLnBrk="0" hangingPunct="0">
              <a:spcBef>
                <a:spcPct val="30000"/>
              </a:spcBef>
              <a:defRPr sz="1200">
                <a:solidFill>
                  <a:schemeClr val="tx1"/>
                </a:solidFill>
                <a:latin typeface="Calibri" pitchFamily="34" charset="0"/>
                <a:ea typeface="MS PGothic" pitchFamily="34" charset="-128"/>
              </a:defRPr>
            </a:lvl4pPr>
            <a:lvl5pPr marL="2057287" indent="-228587" eaLnBrk="0" hangingPunct="0">
              <a:spcBef>
                <a:spcPct val="30000"/>
              </a:spcBef>
              <a:defRPr sz="1200">
                <a:solidFill>
                  <a:schemeClr val="tx1"/>
                </a:solidFill>
                <a:latin typeface="Calibri" pitchFamily="34" charset="0"/>
                <a:ea typeface="MS PGothic" pitchFamily="34" charset="-128"/>
              </a:defRPr>
            </a:lvl5pPr>
            <a:lvl6pPr marL="2514461" indent="-228587" defTabSz="457174"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635" indent="-228587" defTabSz="457174"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8811" indent="-228587" defTabSz="457174"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5985" indent="-228587" defTabSz="457174"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defRPr/>
            </a:pPr>
            <a:fld id="{C083E2D7-EA21-4AE2-BCBA-4A3E020FC028}" type="slidenum">
              <a:rPr lang="en-US" altLang="en-US" smtClean="0"/>
              <a:pPr eaLnBrk="1" hangingPunct="1">
                <a:spcBef>
                  <a:spcPct val="0"/>
                </a:spcBef>
                <a:defRPr/>
              </a:pPr>
              <a:t>5</a:t>
            </a:fld>
            <a:endParaRPr lang="en-US" altLang="en-US" dirty="0" smtClean="0"/>
          </a:p>
        </p:txBody>
      </p:sp>
      <p:sp>
        <p:nvSpPr>
          <p:cNvPr id="231430" name="Header Placeholder 3"/>
          <p:cNvSpPr>
            <a:spLocks noGrp="1"/>
          </p:cNvSpPr>
          <p:nvPr>
            <p:ph type="hdr" sz="quarter"/>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09" indent="-285734" eaLnBrk="0" hangingPunct="0">
              <a:spcBef>
                <a:spcPct val="30000"/>
              </a:spcBef>
              <a:defRPr sz="1200">
                <a:solidFill>
                  <a:schemeClr val="tx1"/>
                </a:solidFill>
                <a:latin typeface="Calibri" pitchFamily="34" charset="0"/>
                <a:ea typeface="MS PGothic" pitchFamily="34" charset="-128"/>
              </a:defRPr>
            </a:lvl2pPr>
            <a:lvl3pPr marL="1142937" indent="-228587" eaLnBrk="0" hangingPunct="0">
              <a:spcBef>
                <a:spcPct val="30000"/>
              </a:spcBef>
              <a:defRPr sz="1200">
                <a:solidFill>
                  <a:schemeClr val="tx1"/>
                </a:solidFill>
                <a:latin typeface="Calibri" pitchFamily="34" charset="0"/>
                <a:ea typeface="MS PGothic" pitchFamily="34" charset="-128"/>
              </a:defRPr>
            </a:lvl3pPr>
            <a:lvl4pPr marL="1600111" indent="-228587" eaLnBrk="0" hangingPunct="0">
              <a:spcBef>
                <a:spcPct val="30000"/>
              </a:spcBef>
              <a:defRPr sz="1200">
                <a:solidFill>
                  <a:schemeClr val="tx1"/>
                </a:solidFill>
                <a:latin typeface="Calibri" pitchFamily="34" charset="0"/>
                <a:ea typeface="MS PGothic" pitchFamily="34" charset="-128"/>
              </a:defRPr>
            </a:lvl4pPr>
            <a:lvl5pPr marL="2057287" indent="-228587" eaLnBrk="0" hangingPunct="0">
              <a:spcBef>
                <a:spcPct val="30000"/>
              </a:spcBef>
              <a:defRPr sz="1200">
                <a:solidFill>
                  <a:schemeClr val="tx1"/>
                </a:solidFill>
                <a:latin typeface="Calibri" pitchFamily="34" charset="0"/>
                <a:ea typeface="MS PGothic" pitchFamily="34" charset="-128"/>
              </a:defRPr>
            </a:lvl5pPr>
            <a:lvl6pPr marL="2514461" indent="-228587" defTabSz="457174"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635" indent="-228587" defTabSz="457174"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8811" indent="-228587" defTabSz="457174"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5985" indent="-228587" defTabSz="457174"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defRPr/>
            </a:pPr>
            <a:endParaRPr lang="en-US" altLang="en-US" dirty="0" smtClean="0"/>
          </a:p>
        </p:txBody>
      </p:sp>
    </p:spTree>
    <p:extLst>
      <p:ext uri="{BB962C8B-B14F-4D97-AF65-F5344CB8AC3E}">
        <p14:creationId xmlns:p14="http://schemas.microsoft.com/office/powerpoint/2010/main" xmlns="" val="3356511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09" indent="-285734" eaLnBrk="0" hangingPunct="0">
              <a:defRPr>
                <a:solidFill>
                  <a:schemeClr val="tx1"/>
                </a:solidFill>
                <a:latin typeface="Arial" pitchFamily="34" charset="0"/>
                <a:ea typeface="MS PGothic" pitchFamily="34" charset="-128"/>
              </a:defRPr>
            </a:lvl2pPr>
            <a:lvl3pPr marL="1142937" indent="-228587" eaLnBrk="0" hangingPunct="0">
              <a:defRPr>
                <a:solidFill>
                  <a:schemeClr val="tx1"/>
                </a:solidFill>
                <a:latin typeface="Arial" pitchFamily="34" charset="0"/>
                <a:ea typeface="MS PGothic" pitchFamily="34" charset="-128"/>
              </a:defRPr>
            </a:lvl3pPr>
            <a:lvl4pPr marL="1600111" indent="-228587" eaLnBrk="0" hangingPunct="0">
              <a:defRPr>
                <a:solidFill>
                  <a:schemeClr val="tx1"/>
                </a:solidFill>
                <a:latin typeface="Arial" pitchFamily="34" charset="0"/>
                <a:ea typeface="MS PGothic" pitchFamily="34" charset="-128"/>
              </a:defRPr>
            </a:lvl4pPr>
            <a:lvl5pPr marL="2057287" indent="-228587" eaLnBrk="0" hangingPunct="0">
              <a:defRPr>
                <a:solidFill>
                  <a:schemeClr val="tx1"/>
                </a:solidFill>
                <a:latin typeface="Arial" pitchFamily="34" charset="0"/>
                <a:ea typeface="MS PGothic" pitchFamily="34" charset="-128"/>
              </a:defRPr>
            </a:lvl5pPr>
            <a:lvl6pPr marL="2514461" indent="-228587" defTabSz="457174" eaLnBrk="0" fontAlgn="base" hangingPunct="0">
              <a:spcBef>
                <a:spcPct val="0"/>
              </a:spcBef>
              <a:spcAft>
                <a:spcPct val="0"/>
              </a:spcAft>
              <a:defRPr>
                <a:solidFill>
                  <a:schemeClr val="tx1"/>
                </a:solidFill>
                <a:latin typeface="Arial" pitchFamily="34" charset="0"/>
                <a:ea typeface="MS PGothic" pitchFamily="34" charset="-128"/>
              </a:defRPr>
            </a:lvl6pPr>
            <a:lvl7pPr marL="2971635" indent="-228587" defTabSz="457174" eaLnBrk="0" fontAlgn="base" hangingPunct="0">
              <a:spcBef>
                <a:spcPct val="0"/>
              </a:spcBef>
              <a:spcAft>
                <a:spcPct val="0"/>
              </a:spcAft>
              <a:defRPr>
                <a:solidFill>
                  <a:schemeClr val="tx1"/>
                </a:solidFill>
                <a:latin typeface="Arial" pitchFamily="34" charset="0"/>
                <a:ea typeface="MS PGothic" pitchFamily="34" charset="-128"/>
              </a:defRPr>
            </a:lvl7pPr>
            <a:lvl8pPr marL="3428811" indent="-228587" defTabSz="457174" eaLnBrk="0" fontAlgn="base" hangingPunct="0">
              <a:spcBef>
                <a:spcPct val="0"/>
              </a:spcBef>
              <a:spcAft>
                <a:spcPct val="0"/>
              </a:spcAft>
              <a:defRPr>
                <a:solidFill>
                  <a:schemeClr val="tx1"/>
                </a:solidFill>
                <a:latin typeface="Arial" pitchFamily="34" charset="0"/>
                <a:ea typeface="MS PGothic" pitchFamily="34" charset="-128"/>
              </a:defRPr>
            </a:lvl8pPr>
            <a:lvl9pPr marL="3885985" indent="-228587" defTabSz="457174"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6AA7B09-9137-4D5C-9310-33B9C6C49ADD}" type="slidenum">
              <a:rPr lang="en-US" altLang="en-US" smtClean="0">
                <a:solidFill>
                  <a:srgbClr val="000000"/>
                </a:solidFill>
                <a:latin typeface="Calibri" pitchFamily="34" charset="0"/>
              </a:rPr>
              <a:pPr eaLnBrk="1" hangingPunct="1"/>
              <a:t>6</a:t>
            </a:fld>
            <a:endParaRPr lang="en-US" altLang="en-US" smtClean="0">
              <a:solidFill>
                <a:srgbClr val="000000"/>
              </a:solidFill>
              <a:latin typeface="Calibri" pitchFamily="34" charset="0"/>
            </a:endParaRPr>
          </a:p>
        </p:txBody>
      </p:sp>
    </p:spTree>
    <p:extLst>
      <p:ext uri="{BB962C8B-B14F-4D97-AF65-F5344CB8AC3E}">
        <p14:creationId xmlns:p14="http://schemas.microsoft.com/office/powerpoint/2010/main" xmlns="" val="2443142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dirty="0"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09" indent="-285734" eaLnBrk="0" hangingPunct="0">
              <a:defRPr>
                <a:solidFill>
                  <a:schemeClr val="tx1"/>
                </a:solidFill>
                <a:latin typeface="Arial" pitchFamily="34" charset="0"/>
                <a:ea typeface="MS PGothic" pitchFamily="34" charset="-128"/>
              </a:defRPr>
            </a:lvl2pPr>
            <a:lvl3pPr marL="1142937" indent="-228587" eaLnBrk="0" hangingPunct="0">
              <a:defRPr>
                <a:solidFill>
                  <a:schemeClr val="tx1"/>
                </a:solidFill>
                <a:latin typeface="Arial" pitchFamily="34" charset="0"/>
                <a:ea typeface="MS PGothic" pitchFamily="34" charset="-128"/>
              </a:defRPr>
            </a:lvl3pPr>
            <a:lvl4pPr marL="1600111" indent="-228587" eaLnBrk="0" hangingPunct="0">
              <a:defRPr>
                <a:solidFill>
                  <a:schemeClr val="tx1"/>
                </a:solidFill>
                <a:latin typeface="Arial" pitchFamily="34" charset="0"/>
                <a:ea typeface="MS PGothic" pitchFamily="34" charset="-128"/>
              </a:defRPr>
            </a:lvl4pPr>
            <a:lvl5pPr marL="2057287" indent="-228587" eaLnBrk="0" hangingPunct="0">
              <a:defRPr>
                <a:solidFill>
                  <a:schemeClr val="tx1"/>
                </a:solidFill>
                <a:latin typeface="Arial" pitchFamily="34" charset="0"/>
                <a:ea typeface="MS PGothic" pitchFamily="34" charset="-128"/>
              </a:defRPr>
            </a:lvl5pPr>
            <a:lvl6pPr marL="2514461" indent="-228587" defTabSz="457174" eaLnBrk="0" fontAlgn="base" hangingPunct="0">
              <a:spcBef>
                <a:spcPct val="0"/>
              </a:spcBef>
              <a:spcAft>
                <a:spcPct val="0"/>
              </a:spcAft>
              <a:defRPr>
                <a:solidFill>
                  <a:schemeClr val="tx1"/>
                </a:solidFill>
                <a:latin typeface="Arial" pitchFamily="34" charset="0"/>
                <a:ea typeface="MS PGothic" pitchFamily="34" charset="-128"/>
              </a:defRPr>
            </a:lvl6pPr>
            <a:lvl7pPr marL="2971635" indent="-228587" defTabSz="457174" eaLnBrk="0" fontAlgn="base" hangingPunct="0">
              <a:spcBef>
                <a:spcPct val="0"/>
              </a:spcBef>
              <a:spcAft>
                <a:spcPct val="0"/>
              </a:spcAft>
              <a:defRPr>
                <a:solidFill>
                  <a:schemeClr val="tx1"/>
                </a:solidFill>
                <a:latin typeface="Arial" pitchFamily="34" charset="0"/>
                <a:ea typeface="MS PGothic" pitchFamily="34" charset="-128"/>
              </a:defRPr>
            </a:lvl7pPr>
            <a:lvl8pPr marL="3428811" indent="-228587" defTabSz="457174" eaLnBrk="0" fontAlgn="base" hangingPunct="0">
              <a:spcBef>
                <a:spcPct val="0"/>
              </a:spcBef>
              <a:spcAft>
                <a:spcPct val="0"/>
              </a:spcAft>
              <a:defRPr>
                <a:solidFill>
                  <a:schemeClr val="tx1"/>
                </a:solidFill>
                <a:latin typeface="Arial" pitchFamily="34" charset="0"/>
                <a:ea typeface="MS PGothic" pitchFamily="34" charset="-128"/>
              </a:defRPr>
            </a:lvl8pPr>
            <a:lvl9pPr marL="3885985" indent="-228587" defTabSz="457174"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6AA7B09-9137-4D5C-9310-33B9C6C49ADD}" type="slidenum">
              <a:rPr lang="en-US" altLang="en-US" smtClean="0">
                <a:solidFill>
                  <a:srgbClr val="000000"/>
                </a:solidFill>
                <a:latin typeface="Calibri" pitchFamily="34" charset="0"/>
              </a:rPr>
              <a:pPr eaLnBrk="1" hangingPunct="1"/>
              <a:t>7</a:t>
            </a:fld>
            <a:endParaRPr lang="en-US" altLang="en-US" smtClean="0">
              <a:solidFill>
                <a:srgbClr val="000000"/>
              </a:solidFill>
              <a:latin typeface="Calibri" pitchFamily="34" charset="0"/>
            </a:endParaRPr>
          </a:p>
        </p:txBody>
      </p:sp>
    </p:spTree>
    <p:extLst>
      <p:ext uri="{BB962C8B-B14F-4D97-AF65-F5344CB8AC3E}">
        <p14:creationId xmlns:p14="http://schemas.microsoft.com/office/powerpoint/2010/main" xmlns="" val="143090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09" indent="-285734" eaLnBrk="0" hangingPunct="0">
              <a:defRPr>
                <a:solidFill>
                  <a:schemeClr val="tx1"/>
                </a:solidFill>
                <a:latin typeface="Arial" pitchFamily="34" charset="0"/>
                <a:ea typeface="MS PGothic" pitchFamily="34" charset="-128"/>
              </a:defRPr>
            </a:lvl2pPr>
            <a:lvl3pPr marL="1142937" indent="-228587" eaLnBrk="0" hangingPunct="0">
              <a:defRPr>
                <a:solidFill>
                  <a:schemeClr val="tx1"/>
                </a:solidFill>
                <a:latin typeface="Arial" pitchFamily="34" charset="0"/>
                <a:ea typeface="MS PGothic" pitchFamily="34" charset="-128"/>
              </a:defRPr>
            </a:lvl3pPr>
            <a:lvl4pPr marL="1600111" indent="-228587" eaLnBrk="0" hangingPunct="0">
              <a:defRPr>
                <a:solidFill>
                  <a:schemeClr val="tx1"/>
                </a:solidFill>
                <a:latin typeface="Arial" pitchFamily="34" charset="0"/>
                <a:ea typeface="MS PGothic" pitchFamily="34" charset="-128"/>
              </a:defRPr>
            </a:lvl4pPr>
            <a:lvl5pPr marL="2057287" indent="-228587" eaLnBrk="0" hangingPunct="0">
              <a:defRPr>
                <a:solidFill>
                  <a:schemeClr val="tx1"/>
                </a:solidFill>
                <a:latin typeface="Arial" pitchFamily="34" charset="0"/>
                <a:ea typeface="MS PGothic" pitchFamily="34" charset="-128"/>
              </a:defRPr>
            </a:lvl5pPr>
            <a:lvl6pPr marL="2514461" indent="-228587" defTabSz="457174" eaLnBrk="0" fontAlgn="base" hangingPunct="0">
              <a:spcBef>
                <a:spcPct val="0"/>
              </a:spcBef>
              <a:spcAft>
                <a:spcPct val="0"/>
              </a:spcAft>
              <a:defRPr>
                <a:solidFill>
                  <a:schemeClr val="tx1"/>
                </a:solidFill>
                <a:latin typeface="Arial" pitchFamily="34" charset="0"/>
                <a:ea typeface="MS PGothic" pitchFamily="34" charset="-128"/>
              </a:defRPr>
            </a:lvl6pPr>
            <a:lvl7pPr marL="2971635" indent="-228587" defTabSz="457174" eaLnBrk="0" fontAlgn="base" hangingPunct="0">
              <a:spcBef>
                <a:spcPct val="0"/>
              </a:spcBef>
              <a:spcAft>
                <a:spcPct val="0"/>
              </a:spcAft>
              <a:defRPr>
                <a:solidFill>
                  <a:schemeClr val="tx1"/>
                </a:solidFill>
                <a:latin typeface="Arial" pitchFamily="34" charset="0"/>
                <a:ea typeface="MS PGothic" pitchFamily="34" charset="-128"/>
              </a:defRPr>
            </a:lvl7pPr>
            <a:lvl8pPr marL="3428811" indent="-228587" defTabSz="457174" eaLnBrk="0" fontAlgn="base" hangingPunct="0">
              <a:spcBef>
                <a:spcPct val="0"/>
              </a:spcBef>
              <a:spcAft>
                <a:spcPct val="0"/>
              </a:spcAft>
              <a:defRPr>
                <a:solidFill>
                  <a:schemeClr val="tx1"/>
                </a:solidFill>
                <a:latin typeface="Arial" pitchFamily="34" charset="0"/>
                <a:ea typeface="MS PGothic" pitchFamily="34" charset="-128"/>
              </a:defRPr>
            </a:lvl8pPr>
            <a:lvl9pPr marL="3885985" indent="-228587" defTabSz="457174"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6AA7B09-9137-4D5C-9310-33B9C6C49ADD}" type="slidenum">
              <a:rPr lang="en-US" altLang="en-US" smtClean="0">
                <a:solidFill>
                  <a:srgbClr val="000000"/>
                </a:solidFill>
                <a:latin typeface="Calibri" pitchFamily="34" charset="0"/>
              </a:rPr>
              <a:pPr eaLnBrk="1" hangingPunct="1"/>
              <a:t>8</a:t>
            </a:fld>
            <a:endParaRPr lang="en-US" altLang="en-US" smtClean="0">
              <a:solidFill>
                <a:srgbClr val="000000"/>
              </a:solidFill>
              <a:latin typeface="Calibri" pitchFamily="34" charset="0"/>
            </a:endParaRPr>
          </a:p>
        </p:txBody>
      </p:sp>
    </p:spTree>
    <p:extLst>
      <p:ext uri="{BB962C8B-B14F-4D97-AF65-F5344CB8AC3E}">
        <p14:creationId xmlns:p14="http://schemas.microsoft.com/office/powerpoint/2010/main" xmlns="" val="3762962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09" indent="-285734" eaLnBrk="0" hangingPunct="0">
              <a:defRPr>
                <a:solidFill>
                  <a:schemeClr val="tx1"/>
                </a:solidFill>
                <a:latin typeface="Arial" pitchFamily="34" charset="0"/>
                <a:ea typeface="MS PGothic" pitchFamily="34" charset="-128"/>
              </a:defRPr>
            </a:lvl2pPr>
            <a:lvl3pPr marL="1142937" indent="-228587" eaLnBrk="0" hangingPunct="0">
              <a:defRPr>
                <a:solidFill>
                  <a:schemeClr val="tx1"/>
                </a:solidFill>
                <a:latin typeface="Arial" pitchFamily="34" charset="0"/>
                <a:ea typeface="MS PGothic" pitchFamily="34" charset="-128"/>
              </a:defRPr>
            </a:lvl3pPr>
            <a:lvl4pPr marL="1600111" indent="-228587" eaLnBrk="0" hangingPunct="0">
              <a:defRPr>
                <a:solidFill>
                  <a:schemeClr val="tx1"/>
                </a:solidFill>
                <a:latin typeface="Arial" pitchFamily="34" charset="0"/>
                <a:ea typeface="MS PGothic" pitchFamily="34" charset="-128"/>
              </a:defRPr>
            </a:lvl4pPr>
            <a:lvl5pPr marL="2057287" indent="-228587" eaLnBrk="0" hangingPunct="0">
              <a:defRPr>
                <a:solidFill>
                  <a:schemeClr val="tx1"/>
                </a:solidFill>
                <a:latin typeface="Arial" pitchFamily="34" charset="0"/>
                <a:ea typeface="MS PGothic" pitchFamily="34" charset="-128"/>
              </a:defRPr>
            </a:lvl5pPr>
            <a:lvl6pPr marL="2514461" indent="-228587" defTabSz="457174" eaLnBrk="0" fontAlgn="base" hangingPunct="0">
              <a:spcBef>
                <a:spcPct val="0"/>
              </a:spcBef>
              <a:spcAft>
                <a:spcPct val="0"/>
              </a:spcAft>
              <a:defRPr>
                <a:solidFill>
                  <a:schemeClr val="tx1"/>
                </a:solidFill>
                <a:latin typeface="Arial" pitchFamily="34" charset="0"/>
                <a:ea typeface="MS PGothic" pitchFamily="34" charset="-128"/>
              </a:defRPr>
            </a:lvl6pPr>
            <a:lvl7pPr marL="2971635" indent="-228587" defTabSz="457174" eaLnBrk="0" fontAlgn="base" hangingPunct="0">
              <a:spcBef>
                <a:spcPct val="0"/>
              </a:spcBef>
              <a:spcAft>
                <a:spcPct val="0"/>
              </a:spcAft>
              <a:defRPr>
                <a:solidFill>
                  <a:schemeClr val="tx1"/>
                </a:solidFill>
                <a:latin typeface="Arial" pitchFamily="34" charset="0"/>
                <a:ea typeface="MS PGothic" pitchFamily="34" charset="-128"/>
              </a:defRPr>
            </a:lvl7pPr>
            <a:lvl8pPr marL="3428811" indent="-228587" defTabSz="457174" eaLnBrk="0" fontAlgn="base" hangingPunct="0">
              <a:spcBef>
                <a:spcPct val="0"/>
              </a:spcBef>
              <a:spcAft>
                <a:spcPct val="0"/>
              </a:spcAft>
              <a:defRPr>
                <a:solidFill>
                  <a:schemeClr val="tx1"/>
                </a:solidFill>
                <a:latin typeface="Arial" pitchFamily="34" charset="0"/>
                <a:ea typeface="MS PGothic" pitchFamily="34" charset="-128"/>
              </a:defRPr>
            </a:lvl8pPr>
            <a:lvl9pPr marL="3885985" indent="-228587" defTabSz="457174"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6AA7B09-9137-4D5C-9310-33B9C6C49ADD}" type="slidenum">
              <a:rPr lang="en-US" altLang="en-US" smtClean="0">
                <a:solidFill>
                  <a:srgbClr val="000000"/>
                </a:solidFill>
                <a:latin typeface="Calibri" pitchFamily="34" charset="0"/>
              </a:rPr>
              <a:pPr eaLnBrk="1" hangingPunct="1"/>
              <a:t>9</a:t>
            </a:fld>
            <a:endParaRPr lang="en-US" altLang="en-US" smtClean="0">
              <a:solidFill>
                <a:srgbClr val="000000"/>
              </a:solidFill>
              <a:latin typeface="Calibri" pitchFamily="34" charset="0"/>
            </a:endParaRPr>
          </a:p>
        </p:txBody>
      </p:sp>
    </p:spTree>
    <p:extLst>
      <p:ext uri="{BB962C8B-B14F-4D97-AF65-F5344CB8AC3E}">
        <p14:creationId xmlns:p14="http://schemas.microsoft.com/office/powerpoint/2010/main" xmlns="" val="818692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8BC3A025-8262-40E0-ACA5-7C12F22AED02}" type="datetimeFigureOut">
              <a:rPr lang="en-ZA" smtClean="0"/>
              <a:pPr/>
              <a:t>2022/12/14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22C3CA5-AE7E-4AF0-B900-E9B79D2D317F}" type="slidenum">
              <a:rPr lang="en-ZA" smtClean="0"/>
              <a:pPr/>
              <a:t>‹#›</a:t>
            </a:fld>
            <a:endParaRPr lang="en-ZA"/>
          </a:p>
        </p:txBody>
      </p:sp>
    </p:spTree>
    <p:extLst>
      <p:ext uri="{BB962C8B-B14F-4D97-AF65-F5344CB8AC3E}">
        <p14:creationId xmlns:p14="http://schemas.microsoft.com/office/powerpoint/2010/main" xmlns="" val="419273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BC3A025-8262-40E0-ACA5-7C12F22AED02}" type="datetimeFigureOut">
              <a:rPr lang="en-ZA" smtClean="0"/>
              <a:pPr/>
              <a:t>2022/12/14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22C3CA5-AE7E-4AF0-B900-E9B79D2D317F}" type="slidenum">
              <a:rPr lang="en-ZA" smtClean="0"/>
              <a:pPr/>
              <a:t>‹#›</a:t>
            </a:fld>
            <a:endParaRPr lang="en-ZA"/>
          </a:p>
        </p:txBody>
      </p:sp>
    </p:spTree>
    <p:extLst>
      <p:ext uri="{BB962C8B-B14F-4D97-AF65-F5344CB8AC3E}">
        <p14:creationId xmlns:p14="http://schemas.microsoft.com/office/powerpoint/2010/main" xmlns="" val="2093425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BC3A025-8262-40E0-ACA5-7C12F22AED02}" type="datetimeFigureOut">
              <a:rPr lang="en-ZA" smtClean="0"/>
              <a:pPr/>
              <a:t>2022/12/14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22C3CA5-AE7E-4AF0-B900-E9B79D2D317F}" type="slidenum">
              <a:rPr lang="en-ZA" smtClean="0"/>
              <a:pPr/>
              <a:t>‹#›</a:t>
            </a:fld>
            <a:endParaRPr lang="en-ZA"/>
          </a:p>
        </p:txBody>
      </p:sp>
    </p:spTree>
    <p:extLst>
      <p:ext uri="{BB962C8B-B14F-4D97-AF65-F5344CB8AC3E}">
        <p14:creationId xmlns:p14="http://schemas.microsoft.com/office/powerpoint/2010/main" xmlns="" val="404797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BC3A025-8262-40E0-ACA5-7C12F22AED02}" type="datetimeFigureOut">
              <a:rPr lang="en-ZA" smtClean="0"/>
              <a:pPr/>
              <a:t>2022/12/14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22C3CA5-AE7E-4AF0-B900-E9B79D2D317F}" type="slidenum">
              <a:rPr lang="en-ZA" smtClean="0"/>
              <a:pPr/>
              <a:t>‹#›</a:t>
            </a:fld>
            <a:endParaRPr lang="en-ZA"/>
          </a:p>
        </p:txBody>
      </p:sp>
    </p:spTree>
    <p:extLst>
      <p:ext uri="{BB962C8B-B14F-4D97-AF65-F5344CB8AC3E}">
        <p14:creationId xmlns:p14="http://schemas.microsoft.com/office/powerpoint/2010/main" xmlns="" val="1027508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C3A025-8262-40E0-ACA5-7C12F22AED02}" type="datetimeFigureOut">
              <a:rPr lang="en-ZA" smtClean="0"/>
              <a:pPr/>
              <a:t>2022/12/14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22C3CA5-AE7E-4AF0-B900-E9B79D2D317F}" type="slidenum">
              <a:rPr lang="en-ZA" smtClean="0"/>
              <a:pPr/>
              <a:t>‹#›</a:t>
            </a:fld>
            <a:endParaRPr lang="en-ZA"/>
          </a:p>
        </p:txBody>
      </p:sp>
    </p:spTree>
    <p:extLst>
      <p:ext uri="{BB962C8B-B14F-4D97-AF65-F5344CB8AC3E}">
        <p14:creationId xmlns:p14="http://schemas.microsoft.com/office/powerpoint/2010/main" xmlns="" val="1466269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8BC3A025-8262-40E0-ACA5-7C12F22AED02}" type="datetimeFigureOut">
              <a:rPr lang="en-ZA" smtClean="0"/>
              <a:pPr/>
              <a:t>2022/12/14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22C3CA5-AE7E-4AF0-B900-E9B79D2D317F}" type="slidenum">
              <a:rPr lang="en-ZA" smtClean="0"/>
              <a:pPr/>
              <a:t>‹#›</a:t>
            </a:fld>
            <a:endParaRPr lang="en-ZA"/>
          </a:p>
        </p:txBody>
      </p:sp>
    </p:spTree>
    <p:extLst>
      <p:ext uri="{BB962C8B-B14F-4D97-AF65-F5344CB8AC3E}">
        <p14:creationId xmlns:p14="http://schemas.microsoft.com/office/powerpoint/2010/main" xmlns="" val="2226153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8BC3A025-8262-40E0-ACA5-7C12F22AED02}" type="datetimeFigureOut">
              <a:rPr lang="en-ZA" smtClean="0"/>
              <a:pPr/>
              <a:t>2022/12/14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22C3CA5-AE7E-4AF0-B900-E9B79D2D317F}" type="slidenum">
              <a:rPr lang="en-ZA" smtClean="0"/>
              <a:pPr/>
              <a:t>‹#›</a:t>
            </a:fld>
            <a:endParaRPr lang="en-ZA"/>
          </a:p>
        </p:txBody>
      </p:sp>
    </p:spTree>
    <p:extLst>
      <p:ext uri="{BB962C8B-B14F-4D97-AF65-F5344CB8AC3E}">
        <p14:creationId xmlns:p14="http://schemas.microsoft.com/office/powerpoint/2010/main" xmlns="" val="123225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8BC3A025-8262-40E0-ACA5-7C12F22AED02}" type="datetimeFigureOut">
              <a:rPr lang="en-ZA" smtClean="0"/>
              <a:pPr/>
              <a:t>2022/12/14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22C3CA5-AE7E-4AF0-B900-E9B79D2D317F}" type="slidenum">
              <a:rPr lang="en-ZA" smtClean="0"/>
              <a:pPr/>
              <a:t>‹#›</a:t>
            </a:fld>
            <a:endParaRPr lang="en-ZA"/>
          </a:p>
        </p:txBody>
      </p:sp>
    </p:spTree>
    <p:extLst>
      <p:ext uri="{BB962C8B-B14F-4D97-AF65-F5344CB8AC3E}">
        <p14:creationId xmlns:p14="http://schemas.microsoft.com/office/powerpoint/2010/main" xmlns="" val="310675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C3A025-8262-40E0-ACA5-7C12F22AED02}" type="datetimeFigureOut">
              <a:rPr lang="en-ZA" smtClean="0"/>
              <a:pPr/>
              <a:t>2022/12/14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22C3CA5-AE7E-4AF0-B900-E9B79D2D317F}" type="slidenum">
              <a:rPr lang="en-ZA" smtClean="0"/>
              <a:pPr/>
              <a:t>‹#›</a:t>
            </a:fld>
            <a:endParaRPr lang="en-ZA"/>
          </a:p>
        </p:txBody>
      </p:sp>
    </p:spTree>
    <p:extLst>
      <p:ext uri="{BB962C8B-B14F-4D97-AF65-F5344CB8AC3E}">
        <p14:creationId xmlns:p14="http://schemas.microsoft.com/office/powerpoint/2010/main" xmlns="" val="4174073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C3A025-8262-40E0-ACA5-7C12F22AED02}" type="datetimeFigureOut">
              <a:rPr lang="en-ZA" smtClean="0"/>
              <a:pPr/>
              <a:t>2022/12/14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22C3CA5-AE7E-4AF0-B900-E9B79D2D317F}" type="slidenum">
              <a:rPr lang="en-ZA" smtClean="0"/>
              <a:pPr/>
              <a:t>‹#›</a:t>
            </a:fld>
            <a:endParaRPr lang="en-ZA"/>
          </a:p>
        </p:txBody>
      </p:sp>
    </p:spTree>
    <p:extLst>
      <p:ext uri="{BB962C8B-B14F-4D97-AF65-F5344CB8AC3E}">
        <p14:creationId xmlns:p14="http://schemas.microsoft.com/office/powerpoint/2010/main" xmlns="" val="2905502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C3A025-8262-40E0-ACA5-7C12F22AED02}" type="datetimeFigureOut">
              <a:rPr lang="en-ZA" smtClean="0"/>
              <a:pPr/>
              <a:t>2022/12/14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22C3CA5-AE7E-4AF0-B900-E9B79D2D317F}" type="slidenum">
              <a:rPr lang="en-ZA" smtClean="0"/>
              <a:pPr/>
              <a:t>‹#›</a:t>
            </a:fld>
            <a:endParaRPr lang="en-ZA"/>
          </a:p>
        </p:txBody>
      </p:sp>
    </p:spTree>
    <p:extLst>
      <p:ext uri="{BB962C8B-B14F-4D97-AF65-F5344CB8AC3E}">
        <p14:creationId xmlns:p14="http://schemas.microsoft.com/office/powerpoint/2010/main" xmlns="" val="2614606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3A025-8262-40E0-ACA5-7C12F22AED02}" type="datetimeFigureOut">
              <a:rPr lang="en-ZA" smtClean="0"/>
              <a:pPr/>
              <a:t>2022/12/14</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C3CA5-AE7E-4AF0-B900-E9B79D2D317F}" type="slidenum">
              <a:rPr lang="en-ZA" smtClean="0"/>
              <a:pPr/>
              <a:t>‹#›</a:t>
            </a:fld>
            <a:endParaRPr lang="en-ZA"/>
          </a:p>
        </p:txBody>
      </p:sp>
    </p:spTree>
    <p:extLst>
      <p:ext uri="{BB962C8B-B14F-4D97-AF65-F5344CB8AC3E}">
        <p14:creationId xmlns:p14="http://schemas.microsoft.com/office/powerpoint/2010/main" xmlns="" val="886479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Powerpoint 1.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288"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1" name="Title 1"/>
          <p:cNvSpPr>
            <a:spLocks noGrp="1"/>
          </p:cNvSpPr>
          <p:nvPr>
            <p:ph type="ctrTitle" idx="4294967295"/>
          </p:nvPr>
        </p:nvSpPr>
        <p:spPr>
          <a:xfrm>
            <a:off x="0" y="2130431"/>
            <a:ext cx="7772400" cy="1470025"/>
          </a:xfrm>
        </p:spPr>
        <p:txBody>
          <a:bodyPr/>
          <a:lstStyle/>
          <a:p>
            <a:pPr eaLnBrk="1" hangingPunct="1"/>
            <a:r>
              <a:rPr lang="en-US" altLang="en-US" dirty="0" smtClean="0"/>
              <a:t>   </a:t>
            </a:r>
          </a:p>
        </p:txBody>
      </p:sp>
      <p:sp>
        <p:nvSpPr>
          <p:cNvPr id="2052" name="TextBox 11"/>
          <p:cNvSpPr txBox="1">
            <a:spLocks noChangeArrowheads="1"/>
          </p:cNvSpPr>
          <p:nvPr/>
        </p:nvSpPr>
        <p:spPr bwMode="auto">
          <a:xfrm>
            <a:off x="395288" y="1772816"/>
            <a:ext cx="8497887" cy="5570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2" charset="-128"/>
              </a:defRPr>
            </a:lvl9pPr>
          </a:lstStyle>
          <a:p>
            <a:pPr algn="ctr" defTabSz="457200" eaLnBrk="1" fontAlgn="base" hangingPunct="1">
              <a:spcBef>
                <a:spcPct val="0"/>
              </a:spcBef>
              <a:spcAft>
                <a:spcPct val="0"/>
              </a:spcAft>
            </a:pPr>
            <a:endParaRPr lang="en-US" altLang="en-US" sz="2400" b="1" dirty="0" smtClean="0">
              <a:solidFill>
                <a:prstClr val="white"/>
              </a:solidFill>
              <a:latin typeface="Arial Bold" pitchFamily="-112" charset="0"/>
              <a:cs typeface="Arial Bold" pitchFamily="-112" charset="0"/>
            </a:endParaRPr>
          </a:p>
          <a:p>
            <a:pPr algn="ctr" defTabSz="457200" eaLnBrk="1" fontAlgn="base" hangingPunct="1">
              <a:spcBef>
                <a:spcPct val="0"/>
              </a:spcBef>
              <a:spcAft>
                <a:spcPct val="0"/>
              </a:spcAft>
            </a:pPr>
            <a:r>
              <a:rPr lang="en-US" altLang="en-US" sz="3600" b="1" dirty="0" smtClean="0">
                <a:solidFill>
                  <a:prstClr val="white"/>
                </a:solidFill>
                <a:latin typeface="Arial Bold" pitchFamily="-112" charset="0"/>
                <a:cs typeface="Arial Bold" pitchFamily="-112" charset="0"/>
              </a:rPr>
              <a:t>PRESENTATION TO THE PORTFOLIO COMMITTEE ON COOPERATIVE GOVERNANCE AND TRADITIONAL AFFAIRS </a:t>
            </a:r>
          </a:p>
          <a:p>
            <a:pPr algn="ctr" defTabSz="457200" eaLnBrk="1" fontAlgn="base" hangingPunct="1">
              <a:spcBef>
                <a:spcPct val="0"/>
              </a:spcBef>
              <a:spcAft>
                <a:spcPct val="0"/>
              </a:spcAft>
            </a:pPr>
            <a:endParaRPr lang="en-US" altLang="en-US" sz="2800" b="1" dirty="0">
              <a:solidFill>
                <a:prstClr val="white"/>
              </a:solidFill>
              <a:latin typeface="Arial Bold" pitchFamily="-112" charset="0"/>
              <a:cs typeface="Arial Bold" pitchFamily="-112" charset="0"/>
            </a:endParaRPr>
          </a:p>
          <a:p>
            <a:pPr algn="ctr" defTabSz="457200" eaLnBrk="1" fontAlgn="base" hangingPunct="1">
              <a:spcBef>
                <a:spcPct val="0"/>
              </a:spcBef>
              <a:spcAft>
                <a:spcPct val="0"/>
              </a:spcAft>
            </a:pPr>
            <a:r>
              <a:rPr lang="en-US" altLang="en-US" sz="3200" b="1" dirty="0" smtClean="0">
                <a:solidFill>
                  <a:prstClr val="white"/>
                </a:solidFill>
                <a:latin typeface="Arial Bold" pitchFamily="-112" charset="0"/>
                <a:cs typeface="Arial Bold" pitchFamily="-112" charset="0"/>
              </a:rPr>
              <a:t> 29 NOVEMBER 2022</a:t>
            </a:r>
          </a:p>
          <a:p>
            <a:pPr algn="ctr" defTabSz="457200" eaLnBrk="1" fontAlgn="base" hangingPunct="1">
              <a:spcBef>
                <a:spcPct val="0"/>
              </a:spcBef>
              <a:spcAft>
                <a:spcPct val="0"/>
              </a:spcAft>
            </a:pPr>
            <a:endParaRPr lang="en-US" altLang="en-US" sz="3200" b="1" dirty="0" smtClean="0">
              <a:solidFill>
                <a:prstClr val="white"/>
              </a:solidFill>
              <a:latin typeface="Arial Bold" pitchFamily="-112" charset="0"/>
              <a:cs typeface="Arial Bold" pitchFamily="-112" charset="0"/>
            </a:endParaRPr>
          </a:p>
          <a:p>
            <a:pPr algn="ctr" defTabSz="457200" eaLnBrk="1" fontAlgn="base" hangingPunct="1">
              <a:spcBef>
                <a:spcPct val="0"/>
              </a:spcBef>
              <a:spcAft>
                <a:spcPct val="0"/>
              </a:spcAft>
            </a:pPr>
            <a:endParaRPr lang="en-US" altLang="en-US" sz="3200" b="1" dirty="0" smtClean="0">
              <a:solidFill>
                <a:prstClr val="white"/>
              </a:solidFill>
              <a:latin typeface="Arial Bold" pitchFamily="-112" charset="0"/>
              <a:cs typeface="Arial Bold" pitchFamily="-112" charset="0"/>
            </a:endParaRPr>
          </a:p>
          <a:p>
            <a:pPr algn="ctr" defTabSz="457200" eaLnBrk="1" fontAlgn="base" hangingPunct="1">
              <a:spcBef>
                <a:spcPct val="0"/>
              </a:spcBef>
              <a:spcAft>
                <a:spcPct val="0"/>
              </a:spcAft>
            </a:pPr>
            <a:endParaRPr lang="en-US" altLang="en-US" sz="2800" b="1" dirty="0" smtClean="0">
              <a:solidFill>
                <a:prstClr val="white"/>
              </a:solidFill>
              <a:latin typeface="Arial Bold" pitchFamily="-112" charset="0"/>
              <a:cs typeface="Arial Bold" pitchFamily="-112" charset="0"/>
            </a:endParaRPr>
          </a:p>
          <a:p>
            <a:pPr algn="ctr" defTabSz="457200" eaLnBrk="1" fontAlgn="base" hangingPunct="1">
              <a:spcBef>
                <a:spcPct val="0"/>
              </a:spcBef>
              <a:spcAft>
                <a:spcPct val="0"/>
              </a:spcAft>
            </a:pPr>
            <a:endParaRPr lang="en-US" altLang="en-US" sz="3600" b="1" dirty="0" smtClean="0">
              <a:solidFill>
                <a:prstClr val="white"/>
              </a:solidFill>
              <a:latin typeface="Arial Bold" pitchFamily="-112" charset="0"/>
              <a:cs typeface="Arial Bold" pitchFamily="-112" charset="0"/>
            </a:endParaRPr>
          </a:p>
        </p:txBody>
      </p:sp>
      <p:pic>
        <p:nvPicPr>
          <p:cNvPr id="5" name="Picture 4" descr="LOGO"/>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449472" y="545911"/>
            <a:ext cx="1934570" cy="1082889"/>
          </a:xfrm>
          <a:prstGeom prst="rect">
            <a:avLst/>
          </a:prstGeom>
          <a:noFill/>
          <a:ln>
            <a:noFill/>
          </a:ln>
        </p:spPr>
      </p:pic>
    </p:spTree>
    <p:extLst>
      <p:ext uri="{BB962C8B-B14F-4D97-AF65-F5344CB8AC3E}">
        <p14:creationId xmlns:p14="http://schemas.microsoft.com/office/powerpoint/2010/main" xmlns="" val="24010246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Powerpoint 1.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2863"/>
            <a:ext cx="9429750" cy="7072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3" name="Title 1"/>
          <p:cNvSpPr>
            <a:spLocks noGrp="1"/>
          </p:cNvSpPr>
          <p:nvPr>
            <p:ph type="ctrTitle"/>
          </p:nvPr>
        </p:nvSpPr>
        <p:spPr/>
        <p:txBody>
          <a:bodyPr/>
          <a:lstStyle/>
          <a:p>
            <a:pPr eaLnBrk="1" hangingPunct="1"/>
            <a:r>
              <a:rPr lang="en-US" altLang="en-US" smtClean="0"/>
              <a:t>   </a:t>
            </a:r>
          </a:p>
        </p:txBody>
      </p:sp>
      <p:sp>
        <p:nvSpPr>
          <p:cNvPr id="4" name="Subtitle 3"/>
          <p:cNvSpPr>
            <a:spLocks noGrp="1"/>
          </p:cNvSpPr>
          <p:nvPr>
            <p:ph type="subTitle" idx="1"/>
          </p:nvPr>
        </p:nvSpPr>
        <p:spPr/>
        <p:txBody>
          <a:bodyPr/>
          <a:lstStyle/>
          <a:p>
            <a:endParaRPr lang="en-ZA"/>
          </a:p>
        </p:txBody>
      </p:sp>
      <p:sp>
        <p:nvSpPr>
          <p:cNvPr id="15365" name="Footer Placeholder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altLang="en-US" smtClean="0">
                <a:solidFill>
                  <a:srgbClr val="898989"/>
                </a:solidFill>
                <a:latin typeface="Calibri" pitchFamily="34" charset="0"/>
              </a:rPr>
              <a:t>1</a:t>
            </a:r>
          </a:p>
        </p:txBody>
      </p:sp>
      <p:sp>
        <p:nvSpPr>
          <p:cNvPr id="15366"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AAFE425-1A8C-461F-AE2C-2D7A99406D9B}" type="slidenum">
              <a:rPr lang="en-US" altLang="en-US" smtClean="0">
                <a:solidFill>
                  <a:srgbClr val="898989"/>
                </a:solidFill>
                <a:latin typeface="Calibri" pitchFamily="34" charset="0"/>
              </a:rPr>
              <a:pPr eaLnBrk="1" hangingPunct="1"/>
              <a:t>10</a:t>
            </a:fld>
            <a:endParaRPr lang="en-US" altLang="en-US" smtClean="0">
              <a:solidFill>
                <a:srgbClr val="898989"/>
              </a:solidFill>
              <a:latin typeface="Calibri" pitchFamily="34" charset="0"/>
            </a:endParaRPr>
          </a:p>
        </p:txBody>
      </p:sp>
      <p:sp>
        <p:nvSpPr>
          <p:cNvPr id="15367" name="TextBox 5"/>
          <p:cNvSpPr txBox="1">
            <a:spLocks noChangeArrowheads="1"/>
          </p:cNvSpPr>
          <p:nvPr/>
        </p:nvSpPr>
        <p:spPr bwMode="auto">
          <a:xfrm>
            <a:off x="357188" y="500063"/>
            <a:ext cx="8786812" cy="224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Tx/>
              <a:buNone/>
            </a:pPr>
            <a:r>
              <a:rPr lang="en-US" altLang="en-US" sz="2000">
                <a:solidFill>
                  <a:srgbClr val="000000"/>
                </a:solidFill>
                <a:latin typeface="Arial" pitchFamily="34" charset="0"/>
              </a:rPr>
              <a:t>KPA 1.  SPATIAL RATIONALE</a:t>
            </a: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p:txBody>
      </p:sp>
      <p:pic>
        <p:nvPicPr>
          <p:cNvPr id="15368" name="Picture 4" descr="Powerpoint 2.pn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1304" y="-206375"/>
            <a:ext cx="9658351" cy="7243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9" name="Rectangle 11"/>
          <p:cNvSpPr>
            <a:spLocks noChangeArrowheads="1"/>
          </p:cNvSpPr>
          <p:nvPr/>
        </p:nvSpPr>
        <p:spPr bwMode="auto">
          <a:xfrm>
            <a:off x="475978" y="-23814"/>
            <a:ext cx="9143999" cy="58785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just" eaLnBrk="1" hangingPunct="1">
              <a:spcBef>
                <a:spcPct val="0"/>
              </a:spcBef>
              <a:buFontTx/>
              <a:buNone/>
            </a:pPr>
            <a:r>
              <a:rPr lang="en-GB" altLang="en-US" sz="2400" b="1" dirty="0" smtClean="0">
                <a:latin typeface="Garamond" panose="02020404030301010803" pitchFamily="18" charset="0"/>
              </a:rPr>
              <a:t>SERVICE DELIVERY…ENVIRONMENTAL HEALTH</a:t>
            </a:r>
          </a:p>
          <a:p>
            <a:pPr algn="just" eaLnBrk="1" hangingPunct="1">
              <a:spcBef>
                <a:spcPct val="0"/>
              </a:spcBef>
              <a:buFontTx/>
              <a:buNone/>
            </a:pPr>
            <a:endParaRPr lang="en-US" altLang="en-US" sz="2400" b="1" dirty="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dirty="0" smtClean="0">
                <a:solidFill>
                  <a:srgbClr val="000000"/>
                </a:solidFill>
                <a:latin typeface="Garamond" panose="02020404030301010803" pitchFamily="18" charset="0"/>
              </a:rPr>
              <a:t>Environmental Health Services is also one the services that </a:t>
            </a:r>
          </a:p>
          <a:p>
            <a:pPr algn="just" eaLnBrk="1" hangingPunct="1">
              <a:spcBef>
                <a:spcPct val="0"/>
              </a:spcBef>
              <a:buNone/>
            </a:pPr>
            <a:r>
              <a:rPr lang="en-US" altLang="en-US" sz="2400" dirty="0">
                <a:solidFill>
                  <a:srgbClr val="000000"/>
                </a:solidFill>
                <a:latin typeface="Garamond" panose="02020404030301010803" pitchFamily="18" charset="0"/>
              </a:rPr>
              <a:t> </a:t>
            </a:r>
            <a:r>
              <a:rPr lang="en-US" altLang="en-US" sz="2400" dirty="0" smtClean="0">
                <a:solidFill>
                  <a:srgbClr val="000000"/>
                </a:solidFill>
                <a:latin typeface="Garamond" panose="02020404030301010803" pitchFamily="18" charset="0"/>
              </a:rPr>
              <a:t>    the Waterberg District is providing in all its local municipalities </a:t>
            </a:r>
          </a:p>
          <a:p>
            <a:pPr algn="just" eaLnBrk="1" hangingPunct="1">
              <a:spcBef>
                <a:spcPct val="0"/>
              </a:spcBef>
              <a:buNone/>
            </a:pPr>
            <a:r>
              <a:rPr lang="en-US" altLang="en-US" sz="2400" dirty="0">
                <a:solidFill>
                  <a:srgbClr val="000000"/>
                </a:solidFill>
                <a:latin typeface="Garamond" panose="02020404030301010803" pitchFamily="18" charset="0"/>
              </a:rPr>
              <a:t> </a:t>
            </a:r>
            <a:r>
              <a:rPr lang="en-US" altLang="en-US" sz="2400" dirty="0" smtClean="0">
                <a:solidFill>
                  <a:srgbClr val="000000"/>
                </a:solidFill>
                <a:latin typeface="Garamond" panose="02020404030301010803" pitchFamily="18" charset="0"/>
              </a:rPr>
              <a:t>    including </a:t>
            </a:r>
            <a:r>
              <a:rPr lang="en-US" altLang="en-US" sz="2400" dirty="0" err="1" smtClean="0">
                <a:solidFill>
                  <a:srgbClr val="000000"/>
                </a:solidFill>
                <a:latin typeface="Garamond" panose="02020404030301010803" pitchFamily="18" charset="0"/>
              </a:rPr>
              <a:t>Mogalakwena</a:t>
            </a:r>
            <a:r>
              <a:rPr lang="en-US" altLang="en-US" sz="2400" dirty="0" smtClean="0">
                <a:solidFill>
                  <a:srgbClr val="000000"/>
                </a:solidFill>
                <a:latin typeface="Garamond" panose="02020404030301010803" pitchFamily="18" charset="0"/>
              </a:rPr>
              <a:t> </a:t>
            </a:r>
          </a:p>
          <a:p>
            <a:pPr marL="342900" indent="-342900" algn="just" eaLnBrk="1" hangingPunct="1">
              <a:spcBef>
                <a:spcPct val="0"/>
              </a:spcBef>
              <a:buFont typeface="Wingdings" panose="05000000000000000000" pitchFamily="2" charset="2"/>
              <a:buChar char="v"/>
            </a:pPr>
            <a:endParaRPr lang="en-US" altLang="en-US" sz="2400" dirty="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dirty="0" smtClean="0">
                <a:solidFill>
                  <a:srgbClr val="000000"/>
                </a:solidFill>
                <a:latin typeface="Garamond" panose="02020404030301010803" pitchFamily="18" charset="0"/>
              </a:rPr>
              <a:t>Out of 28 Environmental Health  Practitioners, 12 have been </a:t>
            </a:r>
          </a:p>
          <a:p>
            <a:pPr algn="just" eaLnBrk="1" hangingPunct="1">
              <a:spcBef>
                <a:spcPct val="0"/>
              </a:spcBef>
              <a:buNone/>
            </a:pPr>
            <a:r>
              <a:rPr lang="en-US" altLang="en-US" sz="2400" dirty="0">
                <a:solidFill>
                  <a:srgbClr val="000000"/>
                </a:solidFill>
                <a:latin typeface="Garamond" panose="02020404030301010803" pitchFamily="18" charset="0"/>
              </a:rPr>
              <a:t> </a:t>
            </a:r>
            <a:r>
              <a:rPr lang="en-US" altLang="en-US" sz="2400" dirty="0" smtClean="0">
                <a:solidFill>
                  <a:srgbClr val="000000"/>
                </a:solidFill>
                <a:latin typeface="Garamond" panose="02020404030301010803" pitchFamily="18" charset="0"/>
              </a:rPr>
              <a:t>    deployed to </a:t>
            </a:r>
            <a:r>
              <a:rPr lang="en-US" altLang="en-US" sz="2400" dirty="0" err="1" smtClean="0">
                <a:solidFill>
                  <a:srgbClr val="000000"/>
                </a:solidFill>
                <a:latin typeface="Garamond" panose="02020404030301010803" pitchFamily="18" charset="0"/>
              </a:rPr>
              <a:t>Mogalakwena</a:t>
            </a:r>
            <a:r>
              <a:rPr lang="en-US" altLang="en-US" sz="2400" dirty="0" smtClean="0">
                <a:solidFill>
                  <a:srgbClr val="000000"/>
                </a:solidFill>
                <a:latin typeface="Garamond" panose="02020404030301010803" pitchFamily="18" charset="0"/>
              </a:rPr>
              <a:t> Local Municipality focusing on the </a:t>
            </a:r>
            <a:r>
              <a:rPr lang="en-US" altLang="en-US" sz="2400" dirty="0">
                <a:solidFill>
                  <a:srgbClr val="000000"/>
                </a:solidFill>
                <a:latin typeface="Garamond" panose="02020404030301010803" pitchFamily="18" charset="0"/>
              </a:rPr>
              <a:t> </a:t>
            </a:r>
            <a:r>
              <a:rPr lang="en-US" altLang="en-US" sz="2400" dirty="0" smtClean="0">
                <a:solidFill>
                  <a:srgbClr val="000000"/>
                </a:solidFill>
                <a:latin typeface="Garamond" panose="02020404030301010803" pitchFamily="18" charset="0"/>
              </a:rPr>
              <a:t>      following:</a:t>
            </a:r>
          </a:p>
          <a:p>
            <a:pPr marL="1085850" lvl="1" indent="-342900" algn="just" eaLnBrk="1" hangingPunct="1">
              <a:spcBef>
                <a:spcPct val="0"/>
              </a:spcBef>
              <a:buFont typeface="Wingdings" panose="05000000000000000000" pitchFamily="2" charset="2"/>
              <a:buChar char="v"/>
            </a:pPr>
            <a:r>
              <a:rPr lang="en-US" altLang="en-US" sz="2000" dirty="0" smtClean="0">
                <a:solidFill>
                  <a:srgbClr val="000000"/>
                </a:solidFill>
                <a:latin typeface="Garamond" panose="02020404030301010803" pitchFamily="18" charset="0"/>
              </a:rPr>
              <a:t>Inspection of landfill sites</a:t>
            </a:r>
          </a:p>
          <a:p>
            <a:pPr marL="1085850" lvl="1" indent="-342900" algn="just" eaLnBrk="1" hangingPunct="1">
              <a:spcBef>
                <a:spcPct val="0"/>
              </a:spcBef>
              <a:buFont typeface="Wingdings" panose="05000000000000000000" pitchFamily="2" charset="2"/>
              <a:buChar char="v"/>
            </a:pPr>
            <a:r>
              <a:rPr lang="en-US" altLang="en-US" sz="2000" dirty="0" smtClean="0">
                <a:solidFill>
                  <a:srgbClr val="000000"/>
                </a:solidFill>
                <a:latin typeface="Garamond" panose="02020404030301010803" pitchFamily="18" charset="0"/>
              </a:rPr>
              <a:t>Inspection of food outlets</a:t>
            </a:r>
          </a:p>
          <a:p>
            <a:pPr marL="1085850" lvl="1" indent="-342900" algn="just" eaLnBrk="1" hangingPunct="1">
              <a:spcBef>
                <a:spcPct val="0"/>
              </a:spcBef>
              <a:buFont typeface="Wingdings" panose="05000000000000000000" pitchFamily="2" charset="2"/>
              <a:buChar char="v"/>
            </a:pPr>
            <a:r>
              <a:rPr lang="en-US" altLang="en-US" sz="2000" dirty="0" smtClean="0">
                <a:solidFill>
                  <a:srgbClr val="000000"/>
                </a:solidFill>
                <a:latin typeface="Garamond" panose="02020404030301010803" pitchFamily="18" charset="0"/>
              </a:rPr>
              <a:t>Disposal of the dead</a:t>
            </a:r>
          </a:p>
          <a:p>
            <a:pPr marL="1085850" lvl="1" indent="-342900" algn="just" eaLnBrk="1" hangingPunct="1">
              <a:spcBef>
                <a:spcPct val="0"/>
              </a:spcBef>
              <a:buFont typeface="Wingdings" panose="05000000000000000000" pitchFamily="2" charset="2"/>
              <a:buChar char="v"/>
            </a:pPr>
            <a:r>
              <a:rPr lang="en-US" altLang="en-US" sz="2000" dirty="0" smtClean="0">
                <a:solidFill>
                  <a:srgbClr val="000000"/>
                </a:solidFill>
                <a:latin typeface="Garamond" panose="02020404030301010803" pitchFamily="18" charset="0"/>
              </a:rPr>
              <a:t>Education and awareness</a:t>
            </a:r>
          </a:p>
          <a:p>
            <a:pPr marL="1085850" lvl="1" indent="-342900" algn="just" eaLnBrk="1" hangingPunct="1">
              <a:spcBef>
                <a:spcPct val="0"/>
              </a:spcBef>
              <a:buFont typeface="Wingdings" panose="05000000000000000000" pitchFamily="2" charset="2"/>
              <a:buChar char="v"/>
            </a:pPr>
            <a:r>
              <a:rPr lang="en-US" altLang="en-US" sz="2000" dirty="0" smtClean="0">
                <a:solidFill>
                  <a:srgbClr val="000000"/>
                </a:solidFill>
                <a:latin typeface="Garamond" panose="02020404030301010803" pitchFamily="18" charset="0"/>
              </a:rPr>
              <a:t>Compliance with COVID19 Regulations etc.</a:t>
            </a:r>
          </a:p>
          <a:p>
            <a:pPr marL="1085850" lvl="1" indent="-342900" algn="just" eaLnBrk="1" hangingPunct="1">
              <a:spcBef>
                <a:spcPct val="0"/>
              </a:spcBef>
              <a:buFont typeface="Wingdings" panose="05000000000000000000" pitchFamily="2" charset="2"/>
              <a:buChar char="v"/>
            </a:pPr>
            <a:r>
              <a:rPr lang="en-US" altLang="en-US" sz="2000" dirty="0" smtClean="0">
                <a:solidFill>
                  <a:srgbClr val="000000"/>
                </a:solidFill>
                <a:latin typeface="Garamond" panose="02020404030301010803" pitchFamily="18" charset="0"/>
              </a:rPr>
              <a:t>Addition to the above is two Air Quality Management Officers deployed</a:t>
            </a:r>
          </a:p>
          <a:p>
            <a:pPr lvl="1" indent="0" algn="just" eaLnBrk="1" hangingPunct="1">
              <a:spcBef>
                <a:spcPct val="0"/>
              </a:spcBef>
              <a:buNone/>
            </a:pPr>
            <a:r>
              <a:rPr lang="en-US" altLang="en-US" sz="2000" dirty="0">
                <a:solidFill>
                  <a:srgbClr val="000000"/>
                </a:solidFill>
                <a:latin typeface="Garamond" panose="02020404030301010803" pitchFamily="18" charset="0"/>
              </a:rPr>
              <a:t> </a:t>
            </a:r>
            <a:r>
              <a:rPr lang="en-US" altLang="en-US" sz="2000" dirty="0" smtClean="0">
                <a:solidFill>
                  <a:srgbClr val="000000"/>
                </a:solidFill>
                <a:latin typeface="Garamond" panose="02020404030301010803" pitchFamily="18" charset="0"/>
              </a:rPr>
              <a:t>    to assist with the management of air pollution in industries and </a:t>
            </a:r>
          </a:p>
          <a:p>
            <a:pPr lvl="1" indent="0" algn="just" eaLnBrk="1" hangingPunct="1">
              <a:spcBef>
                <a:spcPct val="0"/>
              </a:spcBef>
              <a:buNone/>
            </a:pPr>
            <a:r>
              <a:rPr lang="en-US" altLang="en-US" sz="2000" dirty="0">
                <a:solidFill>
                  <a:srgbClr val="000000"/>
                </a:solidFill>
                <a:latin typeface="Garamond" panose="02020404030301010803" pitchFamily="18" charset="0"/>
              </a:rPr>
              <a:t> </a:t>
            </a:r>
            <a:r>
              <a:rPr lang="en-US" altLang="en-US" sz="2000" dirty="0" smtClean="0">
                <a:solidFill>
                  <a:srgbClr val="000000"/>
                </a:solidFill>
                <a:latin typeface="Garamond" panose="02020404030301010803" pitchFamily="18" charset="0"/>
              </a:rPr>
              <a:t>     mining companies around the vicinity of </a:t>
            </a:r>
            <a:r>
              <a:rPr lang="en-US" altLang="en-US" sz="2000" dirty="0" err="1" smtClean="0">
                <a:solidFill>
                  <a:srgbClr val="000000"/>
                </a:solidFill>
                <a:latin typeface="Garamond" panose="02020404030301010803" pitchFamily="18" charset="0"/>
              </a:rPr>
              <a:t>Mogalakwena</a:t>
            </a:r>
            <a:r>
              <a:rPr lang="en-US" altLang="en-US" sz="2000" dirty="0" smtClean="0">
                <a:solidFill>
                  <a:srgbClr val="000000"/>
                </a:solidFill>
                <a:latin typeface="Garamond" panose="02020404030301010803" pitchFamily="18" charset="0"/>
              </a:rPr>
              <a:t> Municipality</a:t>
            </a:r>
            <a:endParaRPr lang="en-US" altLang="en-US" sz="2000" dirty="0">
              <a:solidFill>
                <a:srgbClr val="000000"/>
              </a:solidFill>
              <a:latin typeface="Garamond" panose="02020404030301010803" pitchFamily="18" charset="0"/>
            </a:endParaRPr>
          </a:p>
        </p:txBody>
      </p:sp>
      <p:sp>
        <p:nvSpPr>
          <p:cNvPr id="15371" name="AutoShape 8" descr="Image result for waterberg development agency"/>
          <p:cNvSpPr>
            <a:spLocks noChangeAspect="1" noChangeArrowheads="1"/>
          </p:cNvSpPr>
          <p:nvPr/>
        </p:nvSpPr>
        <p:spPr bwMode="auto">
          <a:xfrm>
            <a:off x="0" y="-144463"/>
            <a:ext cx="304800" cy="304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2" name="AutoShape 10" descr="Image result for waterberg development agency"/>
          <p:cNvSpPr>
            <a:spLocks noChangeAspect="1" noChangeArrowheads="1"/>
          </p:cNvSpPr>
          <p:nvPr/>
        </p:nvSpPr>
        <p:spPr bwMode="auto">
          <a:xfrm>
            <a:off x="152400" y="79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3" name="AutoShape 12" descr="Image result for waterberg development agency"/>
          <p:cNvSpPr>
            <a:spLocks noChangeAspect="1" noChangeArrowheads="1"/>
          </p:cNvSpPr>
          <p:nvPr/>
        </p:nvSpPr>
        <p:spPr bwMode="auto">
          <a:xfrm>
            <a:off x="304800" y="1603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Tree>
    <p:extLst>
      <p:ext uri="{BB962C8B-B14F-4D97-AF65-F5344CB8AC3E}">
        <p14:creationId xmlns:p14="http://schemas.microsoft.com/office/powerpoint/2010/main" xmlns="" val="2883309137"/>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Powerpoint 1.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2863"/>
            <a:ext cx="9429750" cy="7072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3" name="Title 1"/>
          <p:cNvSpPr>
            <a:spLocks noGrp="1"/>
          </p:cNvSpPr>
          <p:nvPr>
            <p:ph type="ctrTitle"/>
          </p:nvPr>
        </p:nvSpPr>
        <p:spPr/>
        <p:txBody>
          <a:bodyPr/>
          <a:lstStyle/>
          <a:p>
            <a:pPr eaLnBrk="1" hangingPunct="1"/>
            <a:r>
              <a:rPr lang="en-US" altLang="en-US" smtClean="0"/>
              <a:t>   </a:t>
            </a:r>
          </a:p>
        </p:txBody>
      </p:sp>
      <p:sp>
        <p:nvSpPr>
          <p:cNvPr id="4" name="Subtitle 3"/>
          <p:cNvSpPr>
            <a:spLocks noGrp="1"/>
          </p:cNvSpPr>
          <p:nvPr>
            <p:ph type="subTitle" idx="1"/>
          </p:nvPr>
        </p:nvSpPr>
        <p:spPr/>
        <p:txBody>
          <a:bodyPr/>
          <a:lstStyle/>
          <a:p>
            <a:endParaRPr lang="en-ZA"/>
          </a:p>
        </p:txBody>
      </p:sp>
      <p:sp>
        <p:nvSpPr>
          <p:cNvPr id="15365" name="Footer Placeholder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altLang="en-US" smtClean="0">
                <a:solidFill>
                  <a:srgbClr val="898989"/>
                </a:solidFill>
                <a:latin typeface="Calibri" pitchFamily="34" charset="0"/>
              </a:rPr>
              <a:t>1</a:t>
            </a:r>
          </a:p>
        </p:txBody>
      </p:sp>
      <p:sp>
        <p:nvSpPr>
          <p:cNvPr id="15366"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AAFE425-1A8C-461F-AE2C-2D7A99406D9B}" type="slidenum">
              <a:rPr lang="en-US" altLang="en-US" smtClean="0">
                <a:solidFill>
                  <a:srgbClr val="898989"/>
                </a:solidFill>
                <a:latin typeface="Calibri" pitchFamily="34" charset="0"/>
              </a:rPr>
              <a:pPr eaLnBrk="1" hangingPunct="1"/>
              <a:t>11</a:t>
            </a:fld>
            <a:endParaRPr lang="en-US" altLang="en-US" smtClean="0">
              <a:solidFill>
                <a:srgbClr val="898989"/>
              </a:solidFill>
              <a:latin typeface="Calibri" pitchFamily="34" charset="0"/>
            </a:endParaRPr>
          </a:p>
        </p:txBody>
      </p:sp>
      <p:sp>
        <p:nvSpPr>
          <p:cNvPr id="15367" name="TextBox 5"/>
          <p:cNvSpPr txBox="1">
            <a:spLocks noChangeArrowheads="1"/>
          </p:cNvSpPr>
          <p:nvPr/>
        </p:nvSpPr>
        <p:spPr bwMode="auto">
          <a:xfrm>
            <a:off x="357188" y="500063"/>
            <a:ext cx="8786812" cy="224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Tx/>
              <a:buNone/>
            </a:pPr>
            <a:r>
              <a:rPr lang="en-US" altLang="en-US" sz="2000">
                <a:solidFill>
                  <a:srgbClr val="000000"/>
                </a:solidFill>
                <a:latin typeface="Arial" pitchFamily="34" charset="0"/>
              </a:rPr>
              <a:t>KPA 1.  SPATIAL RATIONALE</a:t>
            </a: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p:txBody>
      </p:sp>
      <p:pic>
        <p:nvPicPr>
          <p:cNvPr id="15368" name="Picture 4" descr="Powerpoint 2.pn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1304" y="-206375"/>
            <a:ext cx="9658351" cy="7243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9" name="Rectangle 11"/>
          <p:cNvSpPr>
            <a:spLocks noChangeArrowheads="1"/>
          </p:cNvSpPr>
          <p:nvPr/>
        </p:nvSpPr>
        <p:spPr bwMode="auto">
          <a:xfrm>
            <a:off x="0" y="-23814"/>
            <a:ext cx="9619977" cy="60016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just" eaLnBrk="1" hangingPunct="1">
              <a:spcBef>
                <a:spcPct val="0"/>
              </a:spcBef>
              <a:buFontTx/>
              <a:buNone/>
            </a:pPr>
            <a:r>
              <a:rPr lang="en-GB" altLang="en-US" sz="2400" b="1" dirty="0" smtClean="0">
                <a:latin typeface="Garamond" panose="02020404030301010803" pitchFamily="18" charset="0"/>
              </a:rPr>
              <a:t>SERVICE DELIVERY…DISASTER MANAGEMENT</a:t>
            </a:r>
          </a:p>
          <a:p>
            <a:pPr algn="just" eaLnBrk="1" hangingPunct="1">
              <a:spcBef>
                <a:spcPct val="0"/>
              </a:spcBef>
              <a:buFontTx/>
              <a:buNone/>
            </a:pPr>
            <a:endParaRPr lang="en-US" altLang="en-US" sz="2400" b="1" dirty="0" smtClean="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dirty="0" smtClean="0">
                <a:solidFill>
                  <a:srgbClr val="000000"/>
                </a:solidFill>
                <a:latin typeface="Garamond" panose="02020404030301010803" pitchFamily="18" charset="0"/>
              </a:rPr>
              <a:t>The Waterberg District Municipality is the custodian of coordination</a:t>
            </a:r>
          </a:p>
          <a:p>
            <a:pPr algn="just" eaLnBrk="1" hangingPunct="1">
              <a:spcBef>
                <a:spcPct val="0"/>
              </a:spcBef>
              <a:buNone/>
            </a:pPr>
            <a:r>
              <a:rPr lang="en-US" altLang="en-US" sz="2400" dirty="0">
                <a:solidFill>
                  <a:srgbClr val="000000"/>
                </a:solidFill>
                <a:latin typeface="Garamond" panose="02020404030301010803" pitchFamily="18" charset="0"/>
              </a:rPr>
              <a:t> </a:t>
            </a:r>
            <a:r>
              <a:rPr lang="en-US" altLang="en-US" sz="2400" dirty="0" smtClean="0">
                <a:solidFill>
                  <a:srgbClr val="000000"/>
                </a:solidFill>
                <a:latin typeface="Garamond" panose="02020404030301010803" pitchFamily="18" charset="0"/>
              </a:rPr>
              <a:t>    of disaster management in the within the district</a:t>
            </a:r>
          </a:p>
          <a:p>
            <a:pPr marL="342900" indent="-342900" algn="just" eaLnBrk="1" hangingPunct="1">
              <a:spcBef>
                <a:spcPct val="0"/>
              </a:spcBef>
              <a:buFont typeface="Wingdings" panose="05000000000000000000" pitchFamily="2" charset="2"/>
              <a:buChar char="v"/>
            </a:pPr>
            <a:endParaRPr lang="en-US" altLang="en-US" sz="2400" dirty="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dirty="0" smtClean="0">
                <a:solidFill>
                  <a:srgbClr val="000000"/>
                </a:solidFill>
                <a:latin typeface="Garamond" panose="02020404030301010803" pitchFamily="18" charset="0"/>
              </a:rPr>
              <a:t>The district has allocated humanitarian relief material in the form of </a:t>
            </a:r>
          </a:p>
          <a:p>
            <a:pPr algn="just" eaLnBrk="1" hangingPunct="1">
              <a:spcBef>
                <a:spcPct val="0"/>
              </a:spcBef>
              <a:buNone/>
            </a:pPr>
            <a:r>
              <a:rPr lang="en-US" altLang="en-US" sz="2400" dirty="0">
                <a:solidFill>
                  <a:srgbClr val="000000"/>
                </a:solidFill>
                <a:latin typeface="Garamond" panose="02020404030301010803" pitchFamily="18" charset="0"/>
              </a:rPr>
              <a:t> </a:t>
            </a:r>
            <a:r>
              <a:rPr lang="en-US" altLang="en-US" sz="2400" dirty="0" smtClean="0">
                <a:solidFill>
                  <a:srgbClr val="000000"/>
                </a:solidFill>
                <a:latin typeface="Garamond" panose="02020404030301010803" pitchFamily="18" charset="0"/>
              </a:rPr>
              <a:t>    tents, mattresses and blankets to </a:t>
            </a:r>
            <a:r>
              <a:rPr lang="en-US" altLang="en-US" sz="2400" dirty="0" err="1" smtClean="0">
                <a:solidFill>
                  <a:srgbClr val="000000"/>
                </a:solidFill>
                <a:latin typeface="Garamond" panose="02020404030301010803" pitchFamily="18" charset="0"/>
              </a:rPr>
              <a:t>Mogalakwena</a:t>
            </a:r>
            <a:r>
              <a:rPr lang="en-US" altLang="en-US" sz="2400" dirty="0" smtClean="0">
                <a:solidFill>
                  <a:srgbClr val="000000"/>
                </a:solidFill>
                <a:latin typeface="Garamond" panose="02020404030301010803" pitchFamily="18" charset="0"/>
              </a:rPr>
              <a:t> to assist </a:t>
            </a:r>
          </a:p>
          <a:p>
            <a:pPr algn="just" eaLnBrk="1" hangingPunct="1">
              <a:spcBef>
                <a:spcPct val="0"/>
              </a:spcBef>
              <a:buNone/>
            </a:pPr>
            <a:r>
              <a:rPr lang="en-US" altLang="en-US" sz="2400" dirty="0">
                <a:solidFill>
                  <a:srgbClr val="000000"/>
                </a:solidFill>
                <a:latin typeface="Garamond" panose="02020404030301010803" pitchFamily="18" charset="0"/>
              </a:rPr>
              <a:t> </a:t>
            </a:r>
            <a:r>
              <a:rPr lang="en-US" altLang="en-US" sz="2400" dirty="0" smtClean="0">
                <a:solidFill>
                  <a:srgbClr val="000000"/>
                </a:solidFill>
                <a:latin typeface="Garamond" panose="02020404030301010803" pitchFamily="18" charset="0"/>
              </a:rPr>
              <a:t>     community members affected by disaster incidents such as rain, fire, </a:t>
            </a:r>
          </a:p>
          <a:p>
            <a:pPr algn="just" eaLnBrk="1" hangingPunct="1">
              <a:spcBef>
                <a:spcPct val="0"/>
              </a:spcBef>
              <a:buNone/>
            </a:pPr>
            <a:r>
              <a:rPr lang="en-US" altLang="en-US" sz="2400" dirty="0">
                <a:solidFill>
                  <a:srgbClr val="000000"/>
                </a:solidFill>
                <a:latin typeface="Garamond" panose="02020404030301010803" pitchFamily="18" charset="0"/>
              </a:rPr>
              <a:t> </a:t>
            </a:r>
            <a:r>
              <a:rPr lang="en-US" altLang="en-US" sz="2400" dirty="0" smtClean="0">
                <a:solidFill>
                  <a:srgbClr val="000000"/>
                </a:solidFill>
                <a:latin typeface="Garamond" panose="02020404030301010803" pitchFamily="18" charset="0"/>
              </a:rPr>
              <a:t>     storm etc.</a:t>
            </a:r>
          </a:p>
          <a:p>
            <a:pPr marL="342900" indent="-342900" algn="just" eaLnBrk="1" hangingPunct="1">
              <a:spcBef>
                <a:spcPct val="0"/>
              </a:spcBef>
              <a:buFont typeface="Wingdings" panose="05000000000000000000" pitchFamily="2" charset="2"/>
              <a:buChar char="v"/>
            </a:pPr>
            <a:endParaRPr lang="en-US" altLang="en-US" sz="2400" dirty="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dirty="0" smtClean="0">
                <a:solidFill>
                  <a:srgbClr val="000000"/>
                </a:solidFill>
                <a:latin typeface="Garamond" panose="02020404030301010803" pitchFamily="18" charset="0"/>
              </a:rPr>
              <a:t>In the absence of disaster management officials in </a:t>
            </a:r>
          </a:p>
          <a:p>
            <a:pPr algn="just" eaLnBrk="1" hangingPunct="1">
              <a:spcBef>
                <a:spcPct val="0"/>
              </a:spcBef>
              <a:buNone/>
            </a:pPr>
            <a:r>
              <a:rPr lang="en-US" altLang="en-US" sz="2400" dirty="0">
                <a:solidFill>
                  <a:srgbClr val="000000"/>
                </a:solidFill>
                <a:latin typeface="Garamond" panose="02020404030301010803" pitchFamily="18" charset="0"/>
              </a:rPr>
              <a:t> </a:t>
            </a:r>
            <a:r>
              <a:rPr lang="en-US" altLang="en-US" sz="2400" dirty="0" smtClean="0">
                <a:solidFill>
                  <a:srgbClr val="000000"/>
                </a:solidFill>
                <a:latin typeface="Garamond" panose="02020404030301010803" pitchFamily="18" charset="0"/>
              </a:rPr>
              <a:t>    </a:t>
            </a:r>
            <a:r>
              <a:rPr lang="en-US" altLang="en-US" sz="2400" dirty="0" err="1" smtClean="0">
                <a:solidFill>
                  <a:srgbClr val="000000"/>
                </a:solidFill>
                <a:latin typeface="Garamond" panose="02020404030301010803" pitchFamily="18" charset="0"/>
              </a:rPr>
              <a:t>Mogalakwena</a:t>
            </a:r>
            <a:r>
              <a:rPr lang="en-US" altLang="en-US" sz="2400" dirty="0" smtClean="0">
                <a:solidFill>
                  <a:srgbClr val="000000"/>
                </a:solidFill>
                <a:latin typeface="Garamond" panose="02020404030301010803" pitchFamily="18" charset="0"/>
              </a:rPr>
              <a:t> Municipality, the district is responsible for the </a:t>
            </a:r>
          </a:p>
          <a:p>
            <a:pPr algn="just" eaLnBrk="1" hangingPunct="1">
              <a:spcBef>
                <a:spcPct val="0"/>
              </a:spcBef>
              <a:buNone/>
            </a:pPr>
            <a:r>
              <a:rPr lang="en-US" altLang="en-US" sz="2400" dirty="0">
                <a:solidFill>
                  <a:srgbClr val="000000"/>
                </a:solidFill>
                <a:latin typeface="Garamond" panose="02020404030301010803" pitchFamily="18" charset="0"/>
              </a:rPr>
              <a:t> </a:t>
            </a:r>
            <a:r>
              <a:rPr lang="en-US" altLang="en-US" sz="2400" dirty="0" smtClean="0">
                <a:solidFill>
                  <a:srgbClr val="000000"/>
                </a:solidFill>
                <a:latin typeface="Garamond" panose="02020404030301010803" pitchFamily="18" charset="0"/>
              </a:rPr>
              <a:t>     overall coordination and execution of the function.</a:t>
            </a:r>
          </a:p>
          <a:p>
            <a:pPr marL="342900" indent="-342900" algn="just" eaLnBrk="1" hangingPunct="1">
              <a:spcBef>
                <a:spcPct val="0"/>
              </a:spcBef>
              <a:buFont typeface="Wingdings" panose="05000000000000000000" pitchFamily="2" charset="2"/>
              <a:buChar char="v"/>
            </a:pPr>
            <a:endParaRPr lang="en-US" altLang="en-US" sz="2400" dirty="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endParaRPr lang="en-US" altLang="en-US" sz="2400" dirty="0" smtClean="0">
              <a:solidFill>
                <a:srgbClr val="000000"/>
              </a:solidFill>
              <a:latin typeface="Garamond" panose="02020404030301010803" pitchFamily="18" charset="0"/>
            </a:endParaRPr>
          </a:p>
          <a:p>
            <a:pPr algn="just" eaLnBrk="1" hangingPunct="1">
              <a:spcBef>
                <a:spcPct val="0"/>
              </a:spcBef>
              <a:buFontTx/>
              <a:buNone/>
            </a:pPr>
            <a:endParaRPr lang="en-US" altLang="en-US" sz="2400" dirty="0">
              <a:solidFill>
                <a:srgbClr val="000000"/>
              </a:solidFill>
              <a:latin typeface="Garamond" panose="02020404030301010803" pitchFamily="18" charset="0"/>
            </a:endParaRPr>
          </a:p>
        </p:txBody>
      </p:sp>
      <p:sp>
        <p:nvSpPr>
          <p:cNvPr id="15371" name="AutoShape 8" descr="Image result for waterberg development agency"/>
          <p:cNvSpPr>
            <a:spLocks noChangeAspect="1" noChangeArrowheads="1"/>
          </p:cNvSpPr>
          <p:nvPr/>
        </p:nvSpPr>
        <p:spPr bwMode="auto">
          <a:xfrm>
            <a:off x="0" y="-144463"/>
            <a:ext cx="304800" cy="304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2" name="AutoShape 10" descr="Image result for waterberg development agency"/>
          <p:cNvSpPr>
            <a:spLocks noChangeAspect="1" noChangeArrowheads="1"/>
          </p:cNvSpPr>
          <p:nvPr/>
        </p:nvSpPr>
        <p:spPr bwMode="auto">
          <a:xfrm>
            <a:off x="152400" y="79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3" name="AutoShape 12" descr="Image result for waterberg development agency"/>
          <p:cNvSpPr>
            <a:spLocks noChangeAspect="1" noChangeArrowheads="1"/>
          </p:cNvSpPr>
          <p:nvPr/>
        </p:nvSpPr>
        <p:spPr bwMode="auto">
          <a:xfrm>
            <a:off x="304800" y="1603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Tree>
    <p:extLst>
      <p:ext uri="{BB962C8B-B14F-4D97-AF65-F5344CB8AC3E}">
        <p14:creationId xmlns:p14="http://schemas.microsoft.com/office/powerpoint/2010/main" xmlns="" val="2493113885"/>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Powerpoint 1.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2863"/>
            <a:ext cx="9429750" cy="7072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3" name="Title 1"/>
          <p:cNvSpPr>
            <a:spLocks noGrp="1"/>
          </p:cNvSpPr>
          <p:nvPr>
            <p:ph type="ctrTitle"/>
          </p:nvPr>
        </p:nvSpPr>
        <p:spPr/>
        <p:txBody>
          <a:bodyPr/>
          <a:lstStyle/>
          <a:p>
            <a:pPr eaLnBrk="1" hangingPunct="1"/>
            <a:r>
              <a:rPr lang="en-US" altLang="en-US" smtClean="0"/>
              <a:t>   </a:t>
            </a:r>
          </a:p>
        </p:txBody>
      </p:sp>
      <p:sp>
        <p:nvSpPr>
          <p:cNvPr id="4" name="Subtitle 3"/>
          <p:cNvSpPr>
            <a:spLocks noGrp="1"/>
          </p:cNvSpPr>
          <p:nvPr>
            <p:ph type="subTitle" idx="1"/>
          </p:nvPr>
        </p:nvSpPr>
        <p:spPr/>
        <p:txBody>
          <a:bodyPr/>
          <a:lstStyle/>
          <a:p>
            <a:endParaRPr lang="en-ZA"/>
          </a:p>
        </p:txBody>
      </p:sp>
      <p:sp>
        <p:nvSpPr>
          <p:cNvPr id="15365" name="Footer Placeholder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altLang="en-US" smtClean="0">
                <a:solidFill>
                  <a:srgbClr val="898989"/>
                </a:solidFill>
                <a:latin typeface="Calibri" pitchFamily="34" charset="0"/>
              </a:rPr>
              <a:t>1</a:t>
            </a:r>
          </a:p>
        </p:txBody>
      </p:sp>
      <p:sp>
        <p:nvSpPr>
          <p:cNvPr id="15366"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AAFE425-1A8C-461F-AE2C-2D7A99406D9B}" type="slidenum">
              <a:rPr lang="en-US" altLang="en-US" smtClean="0">
                <a:solidFill>
                  <a:srgbClr val="898989"/>
                </a:solidFill>
                <a:latin typeface="Calibri" pitchFamily="34" charset="0"/>
              </a:rPr>
              <a:pPr eaLnBrk="1" hangingPunct="1"/>
              <a:t>12</a:t>
            </a:fld>
            <a:endParaRPr lang="en-US" altLang="en-US" smtClean="0">
              <a:solidFill>
                <a:srgbClr val="898989"/>
              </a:solidFill>
              <a:latin typeface="Calibri" pitchFamily="34" charset="0"/>
            </a:endParaRPr>
          </a:p>
        </p:txBody>
      </p:sp>
      <p:sp>
        <p:nvSpPr>
          <p:cNvPr id="15367" name="TextBox 5"/>
          <p:cNvSpPr txBox="1">
            <a:spLocks noChangeArrowheads="1"/>
          </p:cNvSpPr>
          <p:nvPr/>
        </p:nvSpPr>
        <p:spPr bwMode="auto">
          <a:xfrm>
            <a:off x="357188" y="500063"/>
            <a:ext cx="8786812" cy="224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Tx/>
              <a:buNone/>
            </a:pPr>
            <a:r>
              <a:rPr lang="en-US" altLang="en-US" sz="2000">
                <a:solidFill>
                  <a:srgbClr val="000000"/>
                </a:solidFill>
                <a:latin typeface="Arial" pitchFamily="34" charset="0"/>
              </a:rPr>
              <a:t>KPA 1.  SPATIAL RATIONALE</a:t>
            </a: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p:txBody>
      </p:sp>
      <p:pic>
        <p:nvPicPr>
          <p:cNvPr id="15368" name="Picture 4" descr="Powerpoint 2.pn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5846" y="-150937"/>
            <a:ext cx="9658351" cy="7243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9" name="Rectangle 11"/>
          <p:cNvSpPr>
            <a:spLocks noChangeArrowheads="1"/>
          </p:cNvSpPr>
          <p:nvPr/>
        </p:nvSpPr>
        <p:spPr bwMode="auto">
          <a:xfrm>
            <a:off x="0" y="-23814"/>
            <a:ext cx="9619977" cy="64940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just" eaLnBrk="1" hangingPunct="1">
              <a:spcBef>
                <a:spcPct val="0"/>
              </a:spcBef>
              <a:buFontTx/>
              <a:buNone/>
            </a:pPr>
            <a:r>
              <a:rPr lang="en-US" altLang="en-US" sz="2400" b="1" dirty="0" smtClean="0">
                <a:solidFill>
                  <a:srgbClr val="000000"/>
                </a:solidFill>
                <a:latin typeface="Garamond" panose="02020404030301010803" pitchFamily="18" charset="0"/>
              </a:rPr>
              <a:t>ADMINISTRATIVE SUPPORT</a:t>
            </a:r>
          </a:p>
          <a:p>
            <a:pPr algn="just" eaLnBrk="1" hangingPunct="1">
              <a:spcBef>
                <a:spcPct val="0"/>
              </a:spcBef>
              <a:buFontTx/>
              <a:buNone/>
            </a:pPr>
            <a:endParaRPr lang="en-US" altLang="en-US" sz="2400" b="1" dirty="0" smtClean="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dirty="0" smtClean="0">
                <a:solidFill>
                  <a:srgbClr val="000000"/>
                </a:solidFill>
                <a:latin typeface="Garamond" panose="02020404030301010803" pitchFamily="18" charset="0"/>
              </a:rPr>
              <a:t>As a result of the instability and an exodus of key personnel </a:t>
            </a:r>
          </a:p>
          <a:p>
            <a:pPr algn="just" eaLnBrk="1" hangingPunct="1">
              <a:spcBef>
                <a:spcPct val="0"/>
              </a:spcBef>
              <a:buNone/>
            </a:pPr>
            <a:r>
              <a:rPr lang="en-US" altLang="en-US" sz="2400" dirty="0">
                <a:solidFill>
                  <a:srgbClr val="000000"/>
                </a:solidFill>
                <a:latin typeface="Garamond" panose="02020404030301010803" pitchFamily="18" charset="0"/>
              </a:rPr>
              <a:t> </a:t>
            </a:r>
            <a:r>
              <a:rPr lang="en-US" altLang="en-US" sz="2400" dirty="0" smtClean="0">
                <a:solidFill>
                  <a:srgbClr val="000000"/>
                </a:solidFill>
                <a:latin typeface="Garamond" panose="02020404030301010803" pitchFamily="18" charset="0"/>
              </a:rPr>
              <a:t>    in </a:t>
            </a:r>
            <a:r>
              <a:rPr lang="en-US" altLang="en-US" sz="2400" dirty="0" err="1" smtClean="0">
                <a:solidFill>
                  <a:srgbClr val="000000"/>
                </a:solidFill>
                <a:latin typeface="Garamond" panose="02020404030301010803" pitchFamily="18" charset="0"/>
              </a:rPr>
              <a:t>Mogalakwena</a:t>
            </a:r>
            <a:r>
              <a:rPr lang="en-US" altLang="en-US" sz="2400" dirty="0" smtClean="0">
                <a:solidFill>
                  <a:srgbClr val="000000"/>
                </a:solidFill>
                <a:latin typeface="Garamond" panose="02020404030301010803" pitchFamily="18" charset="0"/>
              </a:rPr>
              <a:t>, the district provided support by seconding the officials </a:t>
            </a:r>
          </a:p>
          <a:p>
            <a:pPr algn="just" eaLnBrk="1" hangingPunct="1">
              <a:spcBef>
                <a:spcPct val="0"/>
              </a:spcBef>
              <a:buNone/>
            </a:pPr>
            <a:r>
              <a:rPr lang="en-US" altLang="en-US" sz="2400" dirty="0">
                <a:solidFill>
                  <a:srgbClr val="000000"/>
                </a:solidFill>
                <a:latin typeface="Garamond" panose="02020404030301010803" pitchFamily="18" charset="0"/>
              </a:rPr>
              <a:t> </a:t>
            </a:r>
            <a:r>
              <a:rPr lang="en-US" altLang="en-US" sz="2400" dirty="0" smtClean="0">
                <a:solidFill>
                  <a:srgbClr val="000000"/>
                </a:solidFill>
                <a:latin typeface="Garamond" panose="02020404030301010803" pitchFamily="18" charset="0"/>
              </a:rPr>
              <a:t>    to the following positions:</a:t>
            </a:r>
          </a:p>
          <a:p>
            <a:pPr marL="1085850" lvl="1" indent="-342900" algn="just" eaLnBrk="1" hangingPunct="1">
              <a:spcBef>
                <a:spcPct val="0"/>
              </a:spcBef>
              <a:buFont typeface="Wingdings" panose="05000000000000000000" pitchFamily="2" charset="2"/>
              <a:buChar char="v"/>
            </a:pPr>
            <a:r>
              <a:rPr lang="en-US" altLang="en-US" sz="2000" dirty="0">
                <a:solidFill>
                  <a:srgbClr val="000000"/>
                </a:solidFill>
                <a:latin typeface="Garamond" panose="02020404030301010803" pitchFamily="18" charset="0"/>
              </a:rPr>
              <a:t>Divisional Manager Capital Project - to act as Manager Technical Services</a:t>
            </a:r>
          </a:p>
          <a:p>
            <a:pPr marL="1085850" lvl="1" indent="-342900" algn="just" eaLnBrk="1" hangingPunct="1">
              <a:spcBef>
                <a:spcPct val="0"/>
              </a:spcBef>
              <a:buFont typeface="Wingdings" panose="05000000000000000000" pitchFamily="2" charset="2"/>
              <a:buChar char="v"/>
            </a:pPr>
            <a:r>
              <a:rPr lang="en-US" altLang="en-US" sz="2000" dirty="0" smtClean="0">
                <a:solidFill>
                  <a:srgbClr val="000000"/>
                </a:solidFill>
                <a:latin typeface="Garamond" panose="02020404030301010803" pitchFamily="18" charset="0"/>
              </a:rPr>
              <a:t>Chief Financial Officer (CFO)- to act as the CFO</a:t>
            </a:r>
          </a:p>
          <a:p>
            <a:pPr marL="1085850" lvl="1" indent="-342900" algn="just" eaLnBrk="1" hangingPunct="1">
              <a:spcBef>
                <a:spcPct val="0"/>
              </a:spcBef>
              <a:buFont typeface="Wingdings" panose="05000000000000000000" pitchFamily="2" charset="2"/>
              <a:buChar char="v"/>
            </a:pPr>
            <a:r>
              <a:rPr lang="en-US" altLang="en-US" sz="2000" dirty="0" smtClean="0">
                <a:solidFill>
                  <a:srgbClr val="000000"/>
                </a:solidFill>
                <a:latin typeface="Garamond" panose="02020404030301010803" pitchFamily="18" charset="0"/>
              </a:rPr>
              <a:t>Manager Corporate Support and Shared Services - to act on the same position</a:t>
            </a:r>
          </a:p>
          <a:p>
            <a:pPr lvl="1" indent="0" algn="just" eaLnBrk="1" hangingPunct="1">
              <a:spcBef>
                <a:spcPct val="0"/>
              </a:spcBef>
              <a:buNone/>
            </a:pPr>
            <a:endParaRPr lang="en-US" altLang="en-US" sz="2000" dirty="0" smtClean="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dirty="0" smtClean="0">
                <a:solidFill>
                  <a:srgbClr val="000000"/>
                </a:solidFill>
                <a:latin typeface="Garamond" panose="02020404030301010803" pitchFamily="18" charset="0"/>
              </a:rPr>
              <a:t>The </a:t>
            </a:r>
            <a:r>
              <a:rPr lang="en-US" altLang="en-US" sz="2400" dirty="0" err="1" smtClean="0">
                <a:solidFill>
                  <a:srgbClr val="000000"/>
                </a:solidFill>
                <a:latin typeface="Garamond" panose="02020404030301010803" pitchFamily="18" charset="0"/>
              </a:rPr>
              <a:t>secondmends</a:t>
            </a:r>
            <a:r>
              <a:rPr lang="en-US" altLang="en-US" sz="2400" dirty="0" smtClean="0">
                <a:solidFill>
                  <a:srgbClr val="000000"/>
                </a:solidFill>
                <a:latin typeface="Garamond" panose="02020404030301010803" pitchFamily="18" charset="0"/>
              </a:rPr>
              <a:t> were effected between March 2020 and January 2021</a:t>
            </a:r>
          </a:p>
          <a:p>
            <a:pPr algn="just" eaLnBrk="1" hangingPunct="1">
              <a:spcBef>
                <a:spcPct val="0"/>
              </a:spcBef>
              <a:buNone/>
            </a:pPr>
            <a:endParaRPr lang="en-US" altLang="en-US" sz="2400" dirty="0" smtClean="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dirty="0" smtClean="0">
                <a:solidFill>
                  <a:srgbClr val="000000"/>
                </a:solidFill>
                <a:latin typeface="Garamond" panose="02020404030301010803" pitchFamily="18" charset="0"/>
              </a:rPr>
              <a:t>The above were processed as a result of vacancies in the </a:t>
            </a:r>
          </a:p>
          <a:p>
            <a:pPr algn="just" eaLnBrk="1" hangingPunct="1">
              <a:spcBef>
                <a:spcPct val="0"/>
              </a:spcBef>
              <a:buNone/>
            </a:pPr>
            <a:r>
              <a:rPr lang="en-US" altLang="en-US" sz="2400" dirty="0">
                <a:solidFill>
                  <a:srgbClr val="000000"/>
                </a:solidFill>
                <a:latin typeface="Garamond" panose="02020404030301010803" pitchFamily="18" charset="0"/>
              </a:rPr>
              <a:t> </a:t>
            </a:r>
            <a:r>
              <a:rPr lang="en-US" altLang="en-US" sz="2400" dirty="0" smtClean="0">
                <a:solidFill>
                  <a:srgbClr val="000000"/>
                </a:solidFill>
                <a:latin typeface="Garamond" panose="02020404030301010803" pitchFamily="18" charset="0"/>
              </a:rPr>
              <a:t>    same positions at </a:t>
            </a:r>
            <a:r>
              <a:rPr lang="en-US" altLang="en-US" sz="2400" dirty="0" err="1">
                <a:solidFill>
                  <a:srgbClr val="000000"/>
                </a:solidFill>
                <a:latin typeface="Garamond" panose="02020404030301010803" pitchFamily="18" charset="0"/>
              </a:rPr>
              <a:t>M</a:t>
            </a:r>
            <a:r>
              <a:rPr lang="en-US" altLang="en-US" sz="2400" dirty="0" err="1" smtClean="0">
                <a:solidFill>
                  <a:srgbClr val="000000"/>
                </a:solidFill>
                <a:latin typeface="Garamond" panose="02020404030301010803" pitchFamily="18" charset="0"/>
              </a:rPr>
              <a:t>ogalakwena</a:t>
            </a:r>
            <a:r>
              <a:rPr lang="en-US" altLang="en-US" sz="2400" dirty="0" smtClean="0">
                <a:solidFill>
                  <a:srgbClr val="000000"/>
                </a:solidFill>
                <a:latin typeface="Garamond" panose="02020404030301010803" pitchFamily="18" charset="0"/>
              </a:rPr>
              <a:t> Municipality which hindered</a:t>
            </a:r>
          </a:p>
          <a:p>
            <a:pPr algn="just" eaLnBrk="1" hangingPunct="1">
              <a:spcBef>
                <a:spcPct val="0"/>
              </a:spcBef>
              <a:buNone/>
            </a:pPr>
            <a:r>
              <a:rPr lang="en-US" altLang="en-US" sz="2400" dirty="0">
                <a:solidFill>
                  <a:srgbClr val="000000"/>
                </a:solidFill>
                <a:latin typeface="Garamond" panose="02020404030301010803" pitchFamily="18" charset="0"/>
              </a:rPr>
              <a:t> </a:t>
            </a:r>
            <a:r>
              <a:rPr lang="en-US" altLang="en-US" sz="2400" dirty="0" smtClean="0">
                <a:solidFill>
                  <a:srgbClr val="000000"/>
                </a:solidFill>
                <a:latin typeface="Garamond" panose="02020404030301010803" pitchFamily="18" charset="0"/>
              </a:rPr>
              <a:t>     on administrative operations </a:t>
            </a:r>
          </a:p>
          <a:p>
            <a:pPr marL="342900" indent="-342900" algn="just" eaLnBrk="1" hangingPunct="1">
              <a:spcBef>
                <a:spcPct val="0"/>
              </a:spcBef>
              <a:buFont typeface="Wingdings" panose="05000000000000000000" pitchFamily="2" charset="2"/>
              <a:buChar char="v"/>
            </a:pPr>
            <a:r>
              <a:rPr lang="en-US" altLang="en-US" sz="2400" dirty="0" smtClean="0">
                <a:solidFill>
                  <a:srgbClr val="000000"/>
                </a:solidFill>
                <a:latin typeface="Garamond" panose="02020404030301010803" pitchFamily="18" charset="0"/>
              </a:rPr>
              <a:t>Engagements are in process to also second one official to the municipality to assist in the position of the CFO</a:t>
            </a:r>
          </a:p>
          <a:p>
            <a:pPr marL="342900" indent="-342900" algn="just" eaLnBrk="1" hangingPunct="1">
              <a:spcBef>
                <a:spcPct val="0"/>
              </a:spcBef>
              <a:buFont typeface="Wingdings" panose="05000000000000000000" pitchFamily="2" charset="2"/>
              <a:buChar char="v"/>
            </a:pPr>
            <a:endParaRPr lang="en-US" altLang="en-US" sz="2400" dirty="0" smtClean="0">
              <a:solidFill>
                <a:srgbClr val="000000"/>
              </a:solidFill>
              <a:latin typeface="Garamond" panose="02020404030301010803" pitchFamily="18" charset="0"/>
            </a:endParaRPr>
          </a:p>
          <a:p>
            <a:pPr algn="just" eaLnBrk="1" hangingPunct="1">
              <a:spcBef>
                <a:spcPct val="0"/>
              </a:spcBef>
              <a:buFontTx/>
              <a:buNone/>
            </a:pPr>
            <a:endParaRPr lang="en-US" altLang="en-US" sz="2400" dirty="0">
              <a:solidFill>
                <a:srgbClr val="000000"/>
              </a:solidFill>
              <a:latin typeface="Garamond" panose="02020404030301010803" pitchFamily="18" charset="0"/>
            </a:endParaRPr>
          </a:p>
        </p:txBody>
      </p:sp>
      <p:sp>
        <p:nvSpPr>
          <p:cNvPr id="15371" name="AutoShape 8" descr="Image result for waterberg development agency"/>
          <p:cNvSpPr>
            <a:spLocks noChangeAspect="1" noChangeArrowheads="1"/>
          </p:cNvSpPr>
          <p:nvPr/>
        </p:nvSpPr>
        <p:spPr bwMode="auto">
          <a:xfrm>
            <a:off x="0" y="-144463"/>
            <a:ext cx="304800" cy="304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2" name="AutoShape 10" descr="Image result for waterberg development agency"/>
          <p:cNvSpPr>
            <a:spLocks noChangeAspect="1" noChangeArrowheads="1"/>
          </p:cNvSpPr>
          <p:nvPr/>
        </p:nvSpPr>
        <p:spPr bwMode="auto">
          <a:xfrm>
            <a:off x="152400" y="79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3" name="AutoShape 12" descr="Image result for waterberg development agency"/>
          <p:cNvSpPr>
            <a:spLocks noChangeAspect="1" noChangeArrowheads="1"/>
          </p:cNvSpPr>
          <p:nvPr/>
        </p:nvSpPr>
        <p:spPr bwMode="auto">
          <a:xfrm>
            <a:off x="304800" y="1603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Tree>
    <p:extLst>
      <p:ext uri="{BB962C8B-B14F-4D97-AF65-F5344CB8AC3E}">
        <p14:creationId xmlns:p14="http://schemas.microsoft.com/office/powerpoint/2010/main" xmlns="" val="3016837103"/>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Powerpoint 1.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2863"/>
            <a:ext cx="9429750" cy="7072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3" name="Title 1"/>
          <p:cNvSpPr>
            <a:spLocks noGrp="1"/>
          </p:cNvSpPr>
          <p:nvPr>
            <p:ph type="ctrTitle"/>
          </p:nvPr>
        </p:nvSpPr>
        <p:spPr/>
        <p:txBody>
          <a:bodyPr/>
          <a:lstStyle/>
          <a:p>
            <a:pPr eaLnBrk="1" hangingPunct="1"/>
            <a:r>
              <a:rPr lang="en-US" altLang="en-US" smtClean="0"/>
              <a:t>   </a:t>
            </a:r>
          </a:p>
        </p:txBody>
      </p:sp>
      <p:sp>
        <p:nvSpPr>
          <p:cNvPr id="4" name="Subtitle 3"/>
          <p:cNvSpPr>
            <a:spLocks noGrp="1"/>
          </p:cNvSpPr>
          <p:nvPr>
            <p:ph type="subTitle" idx="1"/>
          </p:nvPr>
        </p:nvSpPr>
        <p:spPr/>
        <p:txBody>
          <a:bodyPr/>
          <a:lstStyle/>
          <a:p>
            <a:endParaRPr lang="en-ZA"/>
          </a:p>
        </p:txBody>
      </p:sp>
      <p:sp>
        <p:nvSpPr>
          <p:cNvPr id="15365" name="Footer Placeholder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altLang="en-US" smtClean="0">
                <a:solidFill>
                  <a:srgbClr val="898989"/>
                </a:solidFill>
                <a:latin typeface="Calibri" pitchFamily="34" charset="0"/>
              </a:rPr>
              <a:t>1</a:t>
            </a:r>
          </a:p>
        </p:txBody>
      </p:sp>
      <p:sp>
        <p:nvSpPr>
          <p:cNvPr id="15366"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AAFE425-1A8C-461F-AE2C-2D7A99406D9B}" type="slidenum">
              <a:rPr lang="en-US" altLang="en-US" smtClean="0">
                <a:solidFill>
                  <a:srgbClr val="898989"/>
                </a:solidFill>
                <a:latin typeface="Calibri" pitchFamily="34" charset="0"/>
              </a:rPr>
              <a:pPr eaLnBrk="1" hangingPunct="1"/>
              <a:t>13</a:t>
            </a:fld>
            <a:endParaRPr lang="en-US" altLang="en-US" smtClean="0">
              <a:solidFill>
                <a:srgbClr val="898989"/>
              </a:solidFill>
              <a:latin typeface="Calibri" pitchFamily="34" charset="0"/>
            </a:endParaRPr>
          </a:p>
        </p:txBody>
      </p:sp>
      <p:sp>
        <p:nvSpPr>
          <p:cNvPr id="15367" name="TextBox 5"/>
          <p:cNvSpPr txBox="1">
            <a:spLocks noChangeArrowheads="1"/>
          </p:cNvSpPr>
          <p:nvPr/>
        </p:nvSpPr>
        <p:spPr bwMode="auto">
          <a:xfrm>
            <a:off x="357188" y="500063"/>
            <a:ext cx="8786812" cy="224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Tx/>
              <a:buNone/>
            </a:pPr>
            <a:r>
              <a:rPr lang="en-US" altLang="en-US" sz="2000">
                <a:solidFill>
                  <a:srgbClr val="000000"/>
                </a:solidFill>
                <a:latin typeface="Arial" pitchFamily="34" charset="0"/>
              </a:rPr>
              <a:t>KPA 1.  SPATIAL RATIONALE</a:t>
            </a: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p:txBody>
      </p:sp>
      <p:pic>
        <p:nvPicPr>
          <p:cNvPr id="15368" name="Picture 4" descr="Powerpoint 2.pn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1304" y="-206375"/>
            <a:ext cx="9658351" cy="7243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9" name="Rectangle 11"/>
          <p:cNvSpPr>
            <a:spLocks noChangeArrowheads="1"/>
          </p:cNvSpPr>
          <p:nvPr/>
        </p:nvSpPr>
        <p:spPr bwMode="auto">
          <a:xfrm>
            <a:off x="0" y="-23814"/>
            <a:ext cx="9619977" cy="60631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just" eaLnBrk="1" hangingPunct="1">
              <a:spcBef>
                <a:spcPct val="0"/>
              </a:spcBef>
              <a:buFontTx/>
              <a:buNone/>
            </a:pPr>
            <a:r>
              <a:rPr lang="en-US" altLang="en-US" sz="2400" b="1" dirty="0" smtClean="0">
                <a:solidFill>
                  <a:srgbClr val="000000"/>
                </a:solidFill>
                <a:latin typeface="Garamond" panose="02020404030301010803" pitchFamily="18" charset="0"/>
              </a:rPr>
              <a:t>ADMINISTRATIVE SUPPPORT continues…</a:t>
            </a:r>
          </a:p>
          <a:p>
            <a:pPr marL="342900" indent="-342900" algn="just" eaLnBrk="1" hangingPunct="1">
              <a:spcBef>
                <a:spcPct val="0"/>
              </a:spcBef>
              <a:buFont typeface="Wingdings" panose="05000000000000000000" pitchFamily="2" charset="2"/>
              <a:buChar char="v"/>
            </a:pPr>
            <a:r>
              <a:rPr lang="en-US" altLang="en-US" sz="2400" dirty="0" smtClean="0">
                <a:solidFill>
                  <a:srgbClr val="000000"/>
                </a:solidFill>
                <a:latin typeface="Garamond" panose="02020404030301010803" pitchFamily="18" charset="0"/>
              </a:rPr>
              <a:t>The intervention on the secondment of officials to </a:t>
            </a:r>
            <a:r>
              <a:rPr lang="en-US" altLang="en-US" sz="2400" dirty="0" err="1" smtClean="0">
                <a:solidFill>
                  <a:srgbClr val="000000"/>
                </a:solidFill>
                <a:latin typeface="Garamond" panose="02020404030301010803" pitchFamily="18" charset="0"/>
              </a:rPr>
              <a:t>Mogalakwena</a:t>
            </a:r>
            <a:r>
              <a:rPr lang="en-US" altLang="en-US" sz="2400" dirty="0" smtClean="0">
                <a:solidFill>
                  <a:srgbClr val="000000"/>
                </a:solidFill>
                <a:latin typeface="Garamond" panose="02020404030301010803" pitchFamily="18" charset="0"/>
              </a:rPr>
              <a:t> </a:t>
            </a:r>
          </a:p>
          <a:p>
            <a:pPr algn="just" eaLnBrk="1" hangingPunct="1">
              <a:spcBef>
                <a:spcPct val="0"/>
              </a:spcBef>
              <a:buNone/>
            </a:pPr>
            <a:r>
              <a:rPr lang="en-US" altLang="en-US" sz="2400" dirty="0">
                <a:solidFill>
                  <a:srgbClr val="000000"/>
                </a:solidFill>
                <a:latin typeface="Garamond" panose="02020404030301010803" pitchFamily="18" charset="0"/>
              </a:rPr>
              <a:t> </a:t>
            </a:r>
            <a:r>
              <a:rPr lang="en-US" altLang="en-US" sz="2400" dirty="0" smtClean="0">
                <a:solidFill>
                  <a:srgbClr val="000000"/>
                </a:solidFill>
                <a:latin typeface="Garamond" panose="02020404030301010803" pitchFamily="18" charset="0"/>
              </a:rPr>
              <a:t>    was complementing the intervention by the provincial government</a:t>
            </a:r>
          </a:p>
          <a:p>
            <a:pPr algn="just" eaLnBrk="1" hangingPunct="1">
              <a:spcBef>
                <a:spcPct val="0"/>
              </a:spcBef>
              <a:buNone/>
            </a:pPr>
            <a:r>
              <a:rPr lang="en-US" altLang="en-US" sz="2400" dirty="0">
                <a:solidFill>
                  <a:srgbClr val="000000"/>
                </a:solidFill>
                <a:latin typeface="Garamond" panose="02020404030301010803" pitchFamily="18" charset="0"/>
              </a:rPr>
              <a:t> </a:t>
            </a:r>
            <a:r>
              <a:rPr lang="en-US" altLang="en-US" sz="2400" dirty="0" smtClean="0">
                <a:solidFill>
                  <a:srgbClr val="000000"/>
                </a:solidFill>
                <a:latin typeface="Garamond" panose="02020404030301010803" pitchFamily="18" charset="0"/>
              </a:rPr>
              <a:t>    through COGHSTA which introduced Section 139 (b) of the </a:t>
            </a:r>
          </a:p>
          <a:p>
            <a:pPr algn="just" eaLnBrk="1" hangingPunct="1">
              <a:spcBef>
                <a:spcPct val="0"/>
              </a:spcBef>
              <a:buNone/>
            </a:pPr>
            <a:r>
              <a:rPr lang="en-US" altLang="en-US" sz="2400" dirty="0">
                <a:solidFill>
                  <a:srgbClr val="000000"/>
                </a:solidFill>
                <a:latin typeface="Garamond" panose="02020404030301010803" pitchFamily="18" charset="0"/>
              </a:rPr>
              <a:t> </a:t>
            </a:r>
            <a:r>
              <a:rPr lang="en-US" altLang="en-US" sz="2400" dirty="0" smtClean="0">
                <a:solidFill>
                  <a:srgbClr val="000000"/>
                </a:solidFill>
                <a:latin typeface="Garamond" panose="02020404030301010803" pitchFamily="18" charset="0"/>
              </a:rPr>
              <a:t>     Constitution</a:t>
            </a:r>
          </a:p>
          <a:p>
            <a:pPr marL="342900" indent="-342900" algn="just" eaLnBrk="1" hangingPunct="1">
              <a:spcBef>
                <a:spcPct val="0"/>
              </a:spcBef>
              <a:buFont typeface="Wingdings" panose="05000000000000000000" pitchFamily="2" charset="2"/>
              <a:buChar char="v"/>
            </a:pPr>
            <a:r>
              <a:rPr lang="en-US" altLang="en-US" sz="2400" dirty="0" smtClean="0">
                <a:solidFill>
                  <a:srgbClr val="000000"/>
                </a:solidFill>
                <a:latin typeface="Garamond" panose="02020404030301010803" pitchFamily="18" charset="0"/>
              </a:rPr>
              <a:t>The intervention by the district municipality resulted in the following </a:t>
            </a:r>
          </a:p>
          <a:p>
            <a:pPr algn="just" eaLnBrk="1" hangingPunct="1">
              <a:spcBef>
                <a:spcPct val="0"/>
              </a:spcBef>
              <a:buNone/>
            </a:pPr>
            <a:r>
              <a:rPr lang="en-US" altLang="en-US" sz="2400" dirty="0">
                <a:solidFill>
                  <a:srgbClr val="000000"/>
                </a:solidFill>
                <a:latin typeface="Garamond" panose="02020404030301010803" pitchFamily="18" charset="0"/>
              </a:rPr>
              <a:t> </a:t>
            </a:r>
            <a:r>
              <a:rPr lang="en-US" altLang="en-US" sz="2400" dirty="0" smtClean="0">
                <a:solidFill>
                  <a:srgbClr val="000000"/>
                </a:solidFill>
                <a:latin typeface="Garamond" panose="02020404030301010803" pitchFamily="18" charset="0"/>
              </a:rPr>
              <a:t>     being achieved:</a:t>
            </a:r>
          </a:p>
          <a:p>
            <a:pPr marL="1085850" lvl="1" indent="-342900" algn="just" eaLnBrk="1" hangingPunct="1">
              <a:spcBef>
                <a:spcPct val="0"/>
              </a:spcBef>
              <a:buFont typeface="Wingdings" panose="05000000000000000000" pitchFamily="2" charset="2"/>
              <a:buChar char="v"/>
            </a:pPr>
            <a:r>
              <a:rPr lang="en-US" altLang="en-US" sz="2000" dirty="0" smtClean="0">
                <a:solidFill>
                  <a:srgbClr val="000000"/>
                </a:solidFill>
                <a:latin typeface="Garamond" panose="02020404030301010803" pitchFamily="18" charset="0"/>
              </a:rPr>
              <a:t>Compilation and submission of Annual Financial Statements within stipulated </a:t>
            </a:r>
          </a:p>
          <a:p>
            <a:pPr lvl="1" indent="0" algn="just" eaLnBrk="1" hangingPunct="1">
              <a:spcBef>
                <a:spcPct val="0"/>
              </a:spcBef>
              <a:buNone/>
            </a:pPr>
            <a:r>
              <a:rPr lang="en-US" altLang="en-US" sz="2000" dirty="0">
                <a:solidFill>
                  <a:srgbClr val="000000"/>
                </a:solidFill>
                <a:latin typeface="Garamond" panose="02020404030301010803" pitchFamily="18" charset="0"/>
              </a:rPr>
              <a:t> </a:t>
            </a:r>
            <a:r>
              <a:rPr lang="en-US" altLang="en-US" sz="2000" dirty="0" smtClean="0">
                <a:solidFill>
                  <a:srgbClr val="000000"/>
                </a:solidFill>
                <a:latin typeface="Garamond" panose="02020404030301010803" pitchFamily="18" charset="0"/>
              </a:rPr>
              <a:t>     time frame for the financial year in question</a:t>
            </a:r>
          </a:p>
          <a:p>
            <a:pPr marL="1085850" lvl="1" indent="-342900" algn="just" eaLnBrk="1" hangingPunct="1">
              <a:spcBef>
                <a:spcPct val="0"/>
              </a:spcBef>
              <a:buFont typeface="Wingdings" panose="05000000000000000000" pitchFamily="2" charset="2"/>
              <a:buChar char="v"/>
            </a:pPr>
            <a:r>
              <a:rPr lang="en-US" altLang="en-US" sz="2000" dirty="0" smtClean="0">
                <a:solidFill>
                  <a:srgbClr val="000000"/>
                </a:solidFill>
                <a:latin typeface="Garamond" panose="02020404030301010803" pitchFamily="18" charset="0"/>
              </a:rPr>
              <a:t>Responding to audit queries raised by the Auditor General</a:t>
            </a:r>
          </a:p>
          <a:p>
            <a:pPr marL="1085850" lvl="1" indent="-342900" algn="just" eaLnBrk="1" hangingPunct="1">
              <a:spcBef>
                <a:spcPct val="0"/>
              </a:spcBef>
              <a:buFont typeface="Wingdings" panose="05000000000000000000" pitchFamily="2" charset="2"/>
              <a:buChar char="v"/>
            </a:pPr>
            <a:r>
              <a:rPr lang="en-US" altLang="en-US" sz="2000" dirty="0" smtClean="0">
                <a:solidFill>
                  <a:srgbClr val="000000"/>
                </a:solidFill>
                <a:latin typeface="Garamond" panose="02020404030301010803" pitchFamily="18" charset="0"/>
              </a:rPr>
              <a:t>Cooperating with the AG during the audit period </a:t>
            </a:r>
          </a:p>
          <a:p>
            <a:pPr marL="1085850" lvl="1" indent="-342900" algn="just" eaLnBrk="1" hangingPunct="1">
              <a:spcBef>
                <a:spcPct val="0"/>
              </a:spcBef>
              <a:buFont typeface="Wingdings" panose="05000000000000000000" pitchFamily="2" charset="2"/>
              <a:buChar char="v"/>
            </a:pPr>
            <a:r>
              <a:rPr lang="en-US" altLang="en-US" sz="2000" dirty="0" smtClean="0">
                <a:solidFill>
                  <a:srgbClr val="000000"/>
                </a:solidFill>
                <a:latin typeface="Garamond" panose="02020404030301010803" pitchFamily="18" charset="0"/>
              </a:rPr>
              <a:t>Introduction of internal control measures</a:t>
            </a:r>
          </a:p>
          <a:p>
            <a:pPr marL="1085850" lvl="1" indent="-342900" algn="just" eaLnBrk="1" hangingPunct="1">
              <a:spcBef>
                <a:spcPct val="0"/>
              </a:spcBef>
              <a:buFont typeface="Wingdings" panose="05000000000000000000" pitchFamily="2" charset="2"/>
              <a:buChar char="v"/>
            </a:pPr>
            <a:r>
              <a:rPr lang="en-US" altLang="en-US" sz="2400" dirty="0" smtClean="0">
                <a:solidFill>
                  <a:srgbClr val="000000"/>
                </a:solidFill>
                <a:latin typeface="Garamond" panose="02020404030301010803" pitchFamily="18" charset="0"/>
              </a:rPr>
              <a:t>Improvement of the municipality`s </a:t>
            </a:r>
            <a:r>
              <a:rPr lang="en-US" altLang="en-US" sz="2400" smtClean="0">
                <a:solidFill>
                  <a:srgbClr val="000000"/>
                </a:solidFill>
                <a:latin typeface="Garamond" panose="02020404030301010803" pitchFamily="18" charset="0"/>
              </a:rPr>
              <a:t>auditoutcome</a:t>
            </a:r>
            <a:endParaRPr lang="en-US" altLang="en-US" sz="2400" dirty="0" smtClean="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dirty="0" smtClean="0">
                <a:solidFill>
                  <a:srgbClr val="000000"/>
                </a:solidFill>
                <a:latin typeface="Garamond" panose="02020404030301010803" pitchFamily="18" charset="0"/>
              </a:rPr>
              <a:t>Continuous administrative support is provided to </a:t>
            </a:r>
            <a:r>
              <a:rPr lang="en-US" altLang="en-US" sz="2400" dirty="0" err="1" smtClean="0">
                <a:solidFill>
                  <a:srgbClr val="000000"/>
                </a:solidFill>
                <a:latin typeface="Garamond" panose="02020404030301010803" pitchFamily="18" charset="0"/>
              </a:rPr>
              <a:t>Mogalakwena</a:t>
            </a:r>
            <a:r>
              <a:rPr lang="en-US" altLang="en-US" sz="2400" dirty="0" smtClean="0">
                <a:solidFill>
                  <a:srgbClr val="000000"/>
                </a:solidFill>
                <a:latin typeface="Garamond" panose="02020404030301010803" pitchFamily="18" charset="0"/>
              </a:rPr>
              <a:t> </a:t>
            </a:r>
          </a:p>
          <a:p>
            <a:pPr algn="just" eaLnBrk="1" hangingPunct="1">
              <a:spcBef>
                <a:spcPct val="0"/>
              </a:spcBef>
              <a:buNone/>
            </a:pPr>
            <a:r>
              <a:rPr lang="en-US" altLang="en-US" sz="2400" dirty="0">
                <a:solidFill>
                  <a:srgbClr val="000000"/>
                </a:solidFill>
                <a:latin typeface="Garamond" panose="02020404030301010803" pitchFamily="18" charset="0"/>
              </a:rPr>
              <a:t> </a:t>
            </a:r>
            <a:r>
              <a:rPr lang="en-US" altLang="en-US" sz="2400" dirty="0" smtClean="0">
                <a:solidFill>
                  <a:srgbClr val="000000"/>
                </a:solidFill>
                <a:latin typeface="Garamond" panose="02020404030301010803" pitchFamily="18" charset="0"/>
              </a:rPr>
              <a:t>    Local Municipality by the district as and when requested </a:t>
            </a:r>
            <a:endParaRPr lang="en-US" altLang="en-US" sz="2400" dirty="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endParaRPr lang="en-US" altLang="en-US" sz="2400" dirty="0" smtClean="0">
              <a:solidFill>
                <a:srgbClr val="000000"/>
              </a:solidFill>
              <a:latin typeface="Garamond" panose="02020404030301010803" pitchFamily="18" charset="0"/>
            </a:endParaRPr>
          </a:p>
          <a:p>
            <a:pPr algn="just" eaLnBrk="1" hangingPunct="1">
              <a:spcBef>
                <a:spcPct val="0"/>
              </a:spcBef>
              <a:buFontTx/>
              <a:buNone/>
            </a:pPr>
            <a:endParaRPr lang="en-US" altLang="en-US" sz="2400" dirty="0">
              <a:solidFill>
                <a:srgbClr val="000000"/>
              </a:solidFill>
              <a:latin typeface="Garamond" panose="02020404030301010803" pitchFamily="18" charset="0"/>
            </a:endParaRPr>
          </a:p>
        </p:txBody>
      </p:sp>
      <p:sp>
        <p:nvSpPr>
          <p:cNvPr id="15371" name="AutoShape 8" descr="Image result for waterberg development agency"/>
          <p:cNvSpPr>
            <a:spLocks noChangeAspect="1" noChangeArrowheads="1"/>
          </p:cNvSpPr>
          <p:nvPr/>
        </p:nvSpPr>
        <p:spPr bwMode="auto">
          <a:xfrm>
            <a:off x="0" y="-144463"/>
            <a:ext cx="304800" cy="304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2" name="AutoShape 10" descr="Image result for waterberg development agency"/>
          <p:cNvSpPr>
            <a:spLocks noChangeAspect="1" noChangeArrowheads="1"/>
          </p:cNvSpPr>
          <p:nvPr/>
        </p:nvSpPr>
        <p:spPr bwMode="auto">
          <a:xfrm>
            <a:off x="152400" y="79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3" name="AutoShape 12" descr="Image result for waterberg development agency"/>
          <p:cNvSpPr>
            <a:spLocks noChangeAspect="1" noChangeArrowheads="1"/>
          </p:cNvSpPr>
          <p:nvPr/>
        </p:nvSpPr>
        <p:spPr bwMode="auto">
          <a:xfrm>
            <a:off x="304800" y="1603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Tree>
    <p:extLst>
      <p:ext uri="{BB962C8B-B14F-4D97-AF65-F5344CB8AC3E}">
        <p14:creationId xmlns:p14="http://schemas.microsoft.com/office/powerpoint/2010/main" xmlns="" val="474783584"/>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Powerpoint 1.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2863"/>
            <a:ext cx="9429750" cy="7072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3" name="Title 1"/>
          <p:cNvSpPr>
            <a:spLocks noGrp="1"/>
          </p:cNvSpPr>
          <p:nvPr>
            <p:ph type="ctrTitle"/>
          </p:nvPr>
        </p:nvSpPr>
        <p:spPr/>
        <p:txBody>
          <a:bodyPr/>
          <a:lstStyle/>
          <a:p>
            <a:pPr eaLnBrk="1" hangingPunct="1"/>
            <a:r>
              <a:rPr lang="en-US" altLang="en-US" smtClean="0"/>
              <a:t>   </a:t>
            </a:r>
          </a:p>
        </p:txBody>
      </p:sp>
      <p:sp>
        <p:nvSpPr>
          <p:cNvPr id="4" name="Subtitle 3"/>
          <p:cNvSpPr>
            <a:spLocks noGrp="1"/>
          </p:cNvSpPr>
          <p:nvPr>
            <p:ph type="subTitle" idx="1"/>
          </p:nvPr>
        </p:nvSpPr>
        <p:spPr/>
        <p:txBody>
          <a:bodyPr/>
          <a:lstStyle/>
          <a:p>
            <a:endParaRPr lang="en-ZA"/>
          </a:p>
        </p:txBody>
      </p:sp>
      <p:sp>
        <p:nvSpPr>
          <p:cNvPr id="15365" name="Footer Placeholder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altLang="en-US" smtClean="0">
                <a:solidFill>
                  <a:srgbClr val="898989"/>
                </a:solidFill>
                <a:latin typeface="Calibri" pitchFamily="34" charset="0"/>
              </a:rPr>
              <a:t>1</a:t>
            </a:r>
          </a:p>
        </p:txBody>
      </p:sp>
      <p:sp>
        <p:nvSpPr>
          <p:cNvPr id="15366"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AAFE425-1A8C-461F-AE2C-2D7A99406D9B}" type="slidenum">
              <a:rPr lang="en-US" altLang="en-US" smtClean="0">
                <a:solidFill>
                  <a:srgbClr val="898989"/>
                </a:solidFill>
                <a:latin typeface="Calibri" pitchFamily="34" charset="0"/>
              </a:rPr>
              <a:pPr eaLnBrk="1" hangingPunct="1"/>
              <a:t>14</a:t>
            </a:fld>
            <a:endParaRPr lang="en-US" altLang="en-US" smtClean="0">
              <a:solidFill>
                <a:srgbClr val="898989"/>
              </a:solidFill>
              <a:latin typeface="Calibri" pitchFamily="34" charset="0"/>
            </a:endParaRPr>
          </a:p>
        </p:txBody>
      </p:sp>
      <p:sp>
        <p:nvSpPr>
          <p:cNvPr id="15367" name="TextBox 5"/>
          <p:cNvSpPr txBox="1">
            <a:spLocks noChangeArrowheads="1"/>
          </p:cNvSpPr>
          <p:nvPr/>
        </p:nvSpPr>
        <p:spPr bwMode="auto">
          <a:xfrm>
            <a:off x="357188" y="500063"/>
            <a:ext cx="8786812" cy="224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Tx/>
              <a:buNone/>
            </a:pPr>
            <a:r>
              <a:rPr lang="en-US" altLang="en-US" sz="2000">
                <a:solidFill>
                  <a:srgbClr val="000000"/>
                </a:solidFill>
                <a:latin typeface="Arial" pitchFamily="34" charset="0"/>
              </a:rPr>
              <a:t>KPA 1.  SPATIAL RATIONALE</a:t>
            </a: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p:txBody>
      </p:sp>
      <p:pic>
        <p:nvPicPr>
          <p:cNvPr id="15368" name="Picture 4" descr="Powerpoint 2.pn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14301" y="-214313"/>
            <a:ext cx="9658351" cy="7243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9" name="Rectangle 11"/>
          <p:cNvSpPr>
            <a:spLocks noChangeArrowheads="1"/>
          </p:cNvSpPr>
          <p:nvPr/>
        </p:nvSpPr>
        <p:spPr bwMode="auto">
          <a:xfrm>
            <a:off x="0" y="-23814"/>
            <a:ext cx="9619977" cy="45243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just" eaLnBrk="1" hangingPunct="1">
              <a:spcBef>
                <a:spcPct val="0"/>
              </a:spcBef>
              <a:buFontTx/>
              <a:buNone/>
            </a:pPr>
            <a:r>
              <a:rPr lang="en-US" altLang="en-US" sz="2400" b="1" dirty="0" smtClean="0">
                <a:solidFill>
                  <a:srgbClr val="000000"/>
                </a:solidFill>
                <a:latin typeface="Garamond" panose="02020404030301010803" pitchFamily="18" charset="0"/>
              </a:rPr>
              <a:t>POLITICAL INTERVENTIONS</a:t>
            </a:r>
          </a:p>
          <a:p>
            <a:pPr algn="just" eaLnBrk="1" hangingPunct="1">
              <a:spcBef>
                <a:spcPct val="0"/>
              </a:spcBef>
              <a:buFontTx/>
              <a:buNone/>
            </a:pPr>
            <a:endParaRPr lang="en-US" altLang="en-US" sz="2400" b="1" dirty="0" smtClean="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dirty="0" smtClean="0">
                <a:solidFill>
                  <a:srgbClr val="000000"/>
                </a:solidFill>
                <a:latin typeface="Garamond" panose="02020404030301010803" pitchFamily="18" charset="0"/>
              </a:rPr>
              <a:t>The political instability in </a:t>
            </a:r>
            <a:r>
              <a:rPr lang="en-US" altLang="en-US" sz="2400" dirty="0" err="1" smtClean="0">
                <a:solidFill>
                  <a:srgbClr val="000000"/>
                </a:solidFill>
                <a:latin typeface="Garamond" panose="02020404030301010803" pitchFamily="18" charset="0"/>
              </a:rPr>
              <a:t>Mogalakwena</a:t>
            </a:r>
            <a:r>
              <a:rPr lang="en-US" altLang="en-US" sz="2400" dirty="0" smtClean="0">
                <a:solidFill>
                  <a:srgbClr val="000000"/>
                </a:solidFill>
                <a:latin typeface="Garamond" panose="02020404030301010803" pitchFamily="18" charset="0"/>
              </a:rPr>
              <a:t> Local Municipality tempted the leadership of the governing party to intervene</a:t>
            </a:r>
          </a:p>
          <a:p>
            <a:pPr marL="342900" indent="-342900" algn="just" eaLnBrk="1" hangingPunct="1">
              <a:spcBef>
                <a:spcPct val="0"/>
              </a:spcBef>
              <a:buFont typeface="Wingdings" panose="05000000000000000000" pitchFamily="2" charset="2"/>
              <a:buChar char="v"/>
            </a:pPr>
            <a:endParaRPr lang="en-US" altLang="en-US" sz="2400" dirty="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dirty="0" smtClean="0">
                <a:solidFill>
                  <a:srgbClr val="000000"/>
                </a:solidFill>
                <a:latin typeface="Garamond" panose="02020404030301010803" pitchFamily="18" charset="0"/>
              </a:rPr>
              <a:t>As a  result of the new Mayor was deployed to the municipality after</a:t>
            </a:r>
          </a:p>
          <a:p>
            <a:pPr algn="just" eaLnBrk="1" hangingPunct="1">
              <a:spcBef>
                <a:spcPct val="0"/>
              </a:spcBef>
              <a:buNone/>
            </a:pPr>
            <a:r>
              <a:rPr lang="en-US" altLang="en-US" sz="2400" dirty="0" smtClean="0">
                <a:solidFill>
                  <a:srgbClr val="000000"/>
                </a:solidFill>
                <a:latin typeface="Garamond" panose="02020404030301010803" pitchFamily="18" charset="0"/>
              </a:rPr>
              <a:t>     the recent local government elections to stabilize the municipality</a:t>
            </a:r>
          </a:p>
          <a:p>
            <a:pPr marL="342900" indent="-342900" algn="just" eaLnBrk="1" hangingPunct="1">
              <a:spcBef>
                <a:spcPct val="0"/>
              </a:spcBef>
              <a:buFont typeface="Wingdings" panose="05000000000000000000" pitchFamily="2" charset="2"/>
              <a:buChar char="v"/>
            </a:pPr>
            <a:endParaRPr lang="en-US" altLang="en-US" sz="2400" dirty="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dirty="0" smtClean="0">
                <a:solidFill>
                  <a:srgbClr val="000000"/>
                </a:solidFill>
                <a:latin typeface="Garamond" panose="02020404030301010803" pitchFamily="18" charset="0"/>
              </a:rPr>
              <a:t>Constant engagements are held coordinated by the Executive Mayor</a:t>
            </a:r>
          </a:p>
          <a:p>
            <a:pPr algn="just" eaLnBrk="1" hangingPunct="1">
              <a:spcBef>
                <a:spcPct val="0"/>
              </a:spcBef>
              <a:buNone/>
            </a:pPr>
            <a:r>
              <a:rPr lang="en-US" altLang="en-US" sz="2400" dirty="0">
                <a:solidFill>
                  <a:srgbClr val="000000"/>
                </a:solidFill>
                <a:latin typeface="Garamond" panose="02020404030301010803" pitchFamily="18" charset="0"/>
              </a:rPr>
              <a:t> </a:t>
            </a:r>
            <a:r>
              <a:rPr lang="en-US" altLang="en-US" sz="2400" dirty="0" smtClean="0">
                <a:solidFill>
                  <a:srgbClr val="000000"/>
                </a:solidFill>
                <a:latin typeface="Garamond" panose="02020404030301010803" pitchFamily="18" charset="0"/>
              </a:rPr>
              <a:t>    of the district in an endeavor to settle the political conflicts in </a:t>
            </a:r>
          </a:p>
          <a:p>
            <a:pPr algn="just" eaLnBrk="1" hangingPunct="1">
              <a:spcBef>
                <a:spcPct val="0"/>
              </a:spcBef>
              <a:buNone/>
            </a:pPr>
            <a:r>
              <a:rPr lang="en-US" altLang="en-US" sz="2400" dirty="0">
                <a:solidFill>
                  <a:srgbClr val="000000"/>
                </a:solidFill>
                <a:latin typeface="Garamond" panose="02020404030301010803" pitchFamily="18" charset="0"/>
              </a:rPr>
              <a:t> </a:t>
            </a:r>
            <a:r>
              <a:rPr lang="en-US" altLang="en-US" sz="2400" dirty="0" smtClean="0">
                <a:solidFill>
                  <a:srgbClr val="000000"/>
                </a:solidFill>
                <a:latin typeface="Garamond" panose="02020404030301010803" pitchFamily="18" charset="0"/>
              </a:rPr>
              <a:t>    </a:t>
            </a:r>
            <a:r>
              <a:rPr lang="en-US" altLang="en-US" sz="2400" dirty="0" err="1" smtClean="0">
                <a:solidFill>
                  <a:srgbClr val="000000"/>
                </a:solidFill>
                <a:latin typeface="Garamond" panose="02020404030301010803" pitchFamily="18" charset="0"/>
              </a:rPr>
              <a:t>Mogalakwena</a:t>
            </a:r>
            <a:r>
              <a:rPr lang="en-US" altLang="en-US" sz="2400" dirty="0" smtClean="0">
                <a:solidFill>
                  <a:srgbClr val="000000"/>
                </a:solidFill>
                <a:latin typeface="Garamond" panose="02020404030301010803" pitchFamily="18" charset="0"/>
              </a:rPr>
              <a:t> Local Municipality</a:t>
            </a:r>
          </a:p>
          <a:p>
            <a:pPr marL="342900" indent="-342900" algn="just" eaLnBrk="1" hangingPunct="1">
              <a:spcBef>
                <a:spcPct val="0"/>
              </a:spcBef>
              <a:buFont typeface="Wingdings" panose="05000000000000000000" pitchFamily="2" charset="2"/>
              <a:buChar char="v"/>
            </a:pPr>
            <a:endParaRPr lang="en-US" altLang="en-US" sz="2400" dirty="0">
              <a:solidFill>
                <a:srgbClr val="000000"/>
              </a:solidFill>
              <a:latin typeface="Garamond" panose="02020404030301010803" pitchFamily="18" charset="0"/>
            </a:endParaRPr>
          </a:p>
        </p:txBody>
      </p:sp>
      <p:sp>
        <p:nvSpPr>
          <p:cNvPr id="15371" name="AutoShape 8" descr="Image result for waterberg development agency"/>
          <p:cNvSpPr>
            <a:spLocks noChangeAspect="1" noChangeArrowheads="1"/>
          </p:cNvSpPr>
          <p:nvPr/>
        </p:nvSpPr>
        <p:spPr bwMode="auto">
          <a:xfrm>
            <a:off x="0" y="-144463"/>
            <a:ext cx="304800" cy="304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2" name="AutoShape 10" descr="Image result for waterberg development agency"/>
          <p:cNvSpPr>
            <a:spLocks noChangeAspect="1" noChangeArrowheads="1"/>
          </p:cNvSpPr>
          <p:nvPr/>
        </p:nvSpPr>
        <p:spPr bwMode="auto">
          <a:xfrm>
            <a:off x="152400" y="79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3" name="AutoShape 12" descr="Image result for waterberg development agency"/>
          <p:cNvSpPr>
            <a:spLocks noChangeAspect="1" noChangeArrowheads="1"/>
          </p:cNvSpPr>
          <p:nvPr/>
        </p:nvSpPr>
        <p:spPr bwMode="auto">
          <a:xfrm>
            <a:off x="304800" y="1603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Tree>
    <p:extLst>
      <p:ext uri="{BB962C8B-B14F-4D97-AF65-F5344CB8AC3E}">
        <p14:creationId xmlns:p14="http://schemas.microsoft.com/office/powerpoint/2010/main" xmlns="" val="2719194493"/>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Powerpoint 1.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2863"/>
            <a:ext cx="9429750" cy="7072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3" name="Title 1"/>
          <p:cNvSpPr>
            <a:spLocks noGrp="1"/>
          </p:cNvSpPr>
          <p:nvPr>
            <p:ph type="title"/>
          </p:nvPr>
        </p:nvSpPr>
        <p:spPr/>
        <p:txBody>
          <a:bodyPr/>
          <a:lstStyle/>
          <a:p>
            <a:pPr eaLnBrk="1" hangingPunct="1"/>
            <a:r>
              <a:rPr lang="en-US" altLang="en-US" smtClean="0"/>
              <a:t>   </a:t>
            </a:r>
          </a:p>
        </p:txBody>
      </p:sp>
      <p:sp>
        <p:nvSpPr>
          <p:cNvPr id="2" name="Content Placeholder 1"/>
          <p:cNvSpPr>
            <a:spLocks noGrp="1"/>
          </p:cNvSpPr>
          <p:nvPr>
            <p:ph idx="1"/>
          </p:nvPr>
        </p:nvSpPr>
        <p:spPr/>
        <p:txBody>
          <a:bodyPr/>
          <a:lstStyle/>
          <a:p>
            <a:endParaRPr lang="en-ZA"/>
          </a:p>
        </p:txBody>
      </p:sp>
      <p:sp>
        <p:nvSpPr>
          <p:cNvPr id="15365" name="Footer Placeholder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altLang="en-US" smtClean="0">
                <a:solidFill>
                  <a:srgbClr val="898989"/>
                </a:solidFill>
                <a:latin typeface="Calibri" pitchFamily="34" charset="0"/>
              </a:rPr>
              <a:t>1</a:t>
            </a:r>
          </a:p>
        </p:txBody>
      </p:sp>
      <p:sp>
        <p:nvSpPr>
          <p:cNvPr id="15366"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AAFE425-1A8C-461F-AE2C-2D7A99406D9B}" type="slidenum">
              <a:rPr lang="en-US" altLang="en-US" smtClean="0">
                <a:solidFill>
                  <a:srgbClr val="898989"/>
                </a:solidFill>
                <a:latin typeface="Calibri" pitchFamily="34" charset="0"/>
              </a:rPr>
              <a:pPr eaLnBrk="1" hangingPunct="1"/>
              <a:t>15</a:t>
            </a:fld>
            <a:endParaRPr lang="en-US" altLang="en-US" smtClean="0">
              <a:solidFill>
                <a:srgbClr val="898989"/>
              </a:solidFill>
              <a:latin typeface="Calibri" pitchFamily="34" charset="0"/>
            </a:endParaRPr>
          </a:p>
        </p:txBody>
      </p:sp>
      <p:sp>
        <p:nvSpPr>
          <p:cNvPr id="15367" name="TextBox 5"/>
          <p:cNvSpPr txBox="1">
            <a:spLocks noChangeArrowheads="1"/>
          </p:cNvSpPr>
          <p:nvPr/>
        </p:nvSpPr>
        <p:spPr bwMode="auto">
          <a:xfrm>
            <a:off x="357188" y="500063"/>
            <a:ext cx="8786812" cy="224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Tx/>
              <a:buNone/>
            </a:pPr>
            <a:r>
              <a:rPr lang="en-US" altLang="en-US" sz="2000">
                <a:solidFill>
                  <a:srgbClr val="000000"/>
                </a:solidFill>
                <a:latin typeface="Arial" pitchFamily="34" charset="0"/>
              </a:rPr>
              <a:t>KPA 1.  SPATIAL RATIONALE</a:t>
            </a: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p:txBody>
      </p:sp>
      <p:pic>
        <p:nvPicPr>
          <p:cNvPr id="15368" name="Picture 4" descr="Powerpoint 2.pn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14301" y="49213"/>
            <a:ext cx="9658351" cy="7243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9" name="Rectangle 11"/>
          <p:cNvSpPr>
            <a:spLocks noChangeArrowheads="1"/>
          </p:cNvSpPr>
          <p:nvPr/>
        </p:nvSpPr>
        <p:spPr bwMode="auto">
          <a:xfrm>
            <a:off x="357187" y="-144463"/>
            <a:ext cx="8786812" cy="87716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just" eaLnBrk="1" hangingPunct="1">
              <a:spcBef>
                <a:spcPct val="0"/>
              </a:spcBef>
              <a:buFontTx/>
              <a:buNone/>
            </a:pPr>
            <a:endParaRPr lang="en-US" altLang="en-US" sz="2000" b="1" dirty="0" smtClean="0">
              <a:latin typeface="Garamond" panose="02020404030301010803" pitchFamily="18" charset="0"/>
            </a:endParaRPr>
          </a:p>
          <a:p>
            <a:pPr algn="just" eaLnBrk="1" hangingPunct="1">
              <a:spcBef>
                <a:spcPct val="0"/>
              </a:spcBef>
              <a:buFontTx/>
              <a:buNone/>
            </a:pPr>
            <a:r>
              <a:rPr lang="en-US" altLang="en-US" sz="2400" b="1" dirty="0" smtClean="0">
                <a:latin typeface="Garamond" panose="02020404030301010803" pitchFamily="18" charset="0"/>
              </a:rPr>
              <a:t>CONCLUSION</a:t>
            </a:r>
          </a:p>
          <a:p>
            <a:pPr algn="just" eaLnBrk="1" hangingPunct="1">
              <a:spcBef>
                <a:spcPct val="0"/>
              </a:spcBef>
              <a:buFontTx/>
              <a:buNone/>
            </a:pPr>
            <a:endParaRPr lang="en-US" altLang="en-US" sz="2400" b="1" dirty="0">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dirty="0" smtClean="0">
                <a:latin typeface="Garamond" panose="02020404030301010803" pitchFamily="18" charset="0"/>
              </a:rPr>
              <a:t>The Waterberg District is a category C1 Municipality hence is not a water services or water services authority</a:t>
            </a:r>
          </a:p>
          <a:p>
            <a:pPr algn="just" eaLnBrk="1" hangingPunct="1">
              <a:spcBef>
                <a:spcPct val="0"/>
              </a:spcBef>
              <a:buNone/>
            </a:pPr>
            <a:endParaRPr lang="en-US" altLang="en-US" sz="2400" dirty="0">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dirty="0" smtClean="0">
                <a:latin typeface="Garamond" panose="02020404030301010803" pitchFamily="18" charset="0"/>
              </a:rPr>
              <a:t>The district therefore depend solely on grants for its operations making it difficult to financially support its local municipalities</a:t>
            </a:r>
          </a:p>
          <a:p>
            <a:pPr marL="342900" indent="-342900" algn="just" eaLnBrk="1" hangingPunct="1">
              <a:spcBef>
                <a:spcPct val="0"/>
              </a:spcBef>
              <a:buFont typeface="Wingdings" panose="05000000000000000000" pitchFamily="2" charset="2"/>
              <a:buChar char="v"/>
            </a:pPr>
            <a:endParaRPr lang="en-US" altLang="en-US" sz="2400" dirty="0">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dirty="0" smtClean="0">
                <a:latin typeface="Garamond" panose="02020404030301010803" pitchFamily="18" charset="0"/>
              </a:rPr>
              <a:t>The district municipality has been supporting and implementing projects on behalf of </a:t>
            </a:r>
            <a:r>
              <a:rPr lang="en-US" altLang="en-US" sz="2400" dirty="0" err="1" smtClean="0">
                <a:latin typeface="Garamond" panose="02020404030301010803" pitchFamily="18" charset="0"/>
              </a:rPr>
              <a:t>Thabazimbi</a:t>
            </a:r>
            <a:r>
              <a:rPr lang="en-US" altLang="en-US" sz="2400" dirty="0" smtClean="0">
                <a:latin typeface="Garamond" panose="02020404030301010803" pitchFamily="18" charset="0"/>
              </a:rPr>
              <a:t> and </a:t>
            </a:r>
            <a:r>
              <a:rPr lang="en-US" altLang="en-US" sz="2400" dirty="0" err="1" smtClean="0">
                <a:latin typeface="Garamond" panose="02020404030301010803" pitchFamily="18" charset="0"/>
              </a:rPr>
              <a:t>Modimolle</a:t>
            </a:r>
            <a:r>
              <a:rPr lang="en-US" altLang="en-US" sz="2400" dirty="0" smtClean="0">
                <a:latin typeface="Garamond" panose="02020404030301010803" pitchFamily="18" charset="0"/>
              </a:rPr>
              <a:t> –</a:t>
            </a:r>
            <a:r>
              <a:rPr lang="en-US" altLang="en-US" sz="2400" dirty="0" err="1" smtClean="0">
                <a:latin typeface="Garamond" panose="02020404030301010803" pitchFamily="18" charset="0"/>
              </a:rPr>
              <a:t>Mookgophong</a:t>
            </a:r>
            <a:r>
              <a:rPr lang="en-US" altLang="en-US" sz="2400" dirty="0" smtClean="0">
                <a:latin typeface="Garamond" panose="02020404030301010803" pitchFamily="18" charset="0"/>
              </a:rPr>
              <a:t> and therefore ready to assist </a:t>
            </a:r>
            <a:r>
              <a:rPr lang="en-US" altLang="en-US" sz="2400" dirty="0" err="1" smtClean="0">
                <a:latin typeface="Garamond" panose="02020404030301010803" pitchFamily="18" charset="0"/>
              </a:rPr>
              <a:t>Mogalakwena</a:t>
            </a:r>
            <a:r>
              <a:rPr lang="en-US" altLang="en-US" sz="2400" dirty="0" smtClean="0">
                <a:latin typeface="Garamond" panose="02020404030301010803" pitchFamily="18" charset="0"/>
              </a:rPr>
              <a:t> as well upon request</a:t>
            </a:r>
          </a:p>
          <a:p>
            <a:pPr marL="342900" indent="-342900" algn="just" eaLnBrk="1" hangingPunct="1">
              <a:spcBef>
                <a:spcPct val="0"/>
              </a:spcBef>
              <a:buFont typeface="Wingdings" panose="05000000000000000000" pitchFamily="2" charset="2"/>
              <a:buChar char="v"/>
            </a:pPr>
            <a:endParaRPr lang="en-US" altLang="en-US" sz="2400" dirty="0">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dirty="0" smtClean="0">
                <a:latin typeface="Garamond" panose="02020404030301010803" pitchFamily="18" charset="0"/>
              </a:rPr>
              <a:t>The full implementation of the District Development Model will therefore be a permanent solution to building the requisite skills and capacity in municipalities.</a:t>
            </a:r>
          </a:p>
          <a:p>
            <a:pPr marL="342900" indent="-342900" algn="just" eaLnBrk="1" hangingPunct="1">
              <a:spcBef>
                <a:spcPct val="0"/>
              </a:spcBef>
              <a:buFont typeface="Wingdings" panose="05000000000000000000" pitchFamily="2" charset="2"/>
              <a:buChar char="v"/>
            </a:pPr>
            <a:endParaRPr lang="en-US" altLang="en-US" sz="2400" dirty="0">
              <a:latin typeface="Garamond" panose="02020404030301010803" pitchFamily="18" charset="0"/>
            </a:endParaRPr>
          </a:p>
          <a:p>
            <a:pPr marL="342900" indent="-342900" algn="just" eaLnBrk="1" hangingPunct="1">
              <a:spcBef>
                <a:spcPct val="0"/>
              </a:spcBef>
              <a:buFont typeface="Wingdings" panose="05000000000000000000" pitchFamily="2" charset="2"/>
              <a:buChar char="v"/>
            </a:pPr>
            <a:endParaRPr lang="en-US" altLang="en-US" sz="2400" dirty="0" smtClean="0">
              <a:latin typeface="Garamond" panose="02020404030301010803" pitchFamily="18" charset="0"/>
            </a:endParaRPr>
          </a:p>
          <a:p>
            <a:pPr marL="342900" indent="-342900" algn="just" eaLnBrk="1" hangingPunct="1">
              <a:spcBef>
                <a:spcPct val="0"/>
              </a:spcBef>
              <a:buFont typeface="Wingdings" panose="05000000000000000000" pitchFamily="2" charset="2"/>
              <a:buChar char="v"/>
            </a:pPr>
            <a:endParaRPr lang="en-US" altLang="en-US" sz="2400" dirty="0" smtClean="0">
              <a:latin typeface="Garamond" panose="02020404030301010803" pitchFamily="18" charset="0"/>
            </a:endParaRPr>
          </a:p>
          <a:p>
            <a:pPr algn="just" eaLnBrk="1" hangingPunct="1">
              <a:spcBef>
                <a:spcPct val="0"/>
              </a:spcBef>
              <a:buFontTx/>
              <a:buNone/>
            </a:pPr>
            <a:endParaRPr lang="en-US" altLang="en-US" sz="2400" b="1" dirty="0">
              <a:latin typeface="Garamond" panose="02020404030301010803" pitchFamily="18" charset="0"/>
            </a:endParaRPr>
          </a:p>
          <a:p>
            <a:pPr algn="just" eaLnBrk="1" hangingPunct="1">
              <a:spcBef>
                <a:spcPct val="0"/>
              </a:spcBef>
              <a:buNone/>
            </a:pPr>
            <a:endParaRPr lang="en-US" altLang="en-US" sz="2400" b="1" dirty="0" smtClean="0">
              <a:latin typeface="Garamond" panose="02020404030301010803" pitchFamily="18" charset="0"/>
            </a:endParaRPr>
          </a:p>
          <a:p>
            <a:pPr algn="just" eaLnBrk="1" hangingPunct="1">
              <a:spcBef>
                <a:spcPct val="0"/>
              </a:spcBef>
              <a:buFontTx/>
              <a:buNone/>
            </a:pPr>
            <a:endParaRPr lang="en-US" altLang="en-US" sz="2400" b="1" dirty="0">
              <a:latin typeface="Garamond" panose="02020404030301010803" pitchFamily="18" charset="0"/>
            </a:endParaRPr>
          </a:p>
          <a:p>
            <a:pPr algn="just" eaLnBrk="1" hangingPunct="1">
              <a:spcBef>
                <a:spcPct val="0"/>
              </a:spcBef>
              <a:buFontTx/>
              <a:buNone/>
            </a:pPr>
            <a:endParaRPr lang="en-US" altLang="en-US" sz="2000" b="1" dirty="0" smtClean="0">
              <a:latin typeface="Garamond" panose="02020404030301010803" pitchFamily="18" charset="0"/>
            </a:endParaRPr>
          </a:p>
          <a:p>
            <a:pPr marL="342900" indent="-342900" algn="just" eaLnBrk="1" hangingPunct="1">
              <a:spcBef>
                <a:spcPct val="0"/>
              </a:spcBef>
              <a:buFont typeface="Wingdings" panose="05000000000000000000" pitchFamily="2" charset="2"/>
              <a:buChar char="v"/>
            </a:pPr>
            <a:endParaRPr lang="en-US" altLang="en-US" sz="2000" b="1" dirty="0">
              <a:latin typeface="Garamond" panose="02020404030301010803" pitchFamily="18" charset="0"/>
            </a:endParaRPr>
          </a:p>
        </p:txBody>
      </p:sp>
      <p:sp>
        <p:nvSpPr>
          <p:cNvPr id="15371" name="AutoShape 8" descr="Image result for waterberg development agency"/>
          <p:cNvSpPr>
            <a:spLocks noChangeAspect="1" noChangeArrowheads="1"/>
          </p:cNvSpPr>
          <p:nvPr/>
        </p:nvSpPr>
        <p:spPr bwMode="auto">
          <a:xfrm>
            <a:off x="0" y="-144463"/>
            <a:ext cx="304800" cy="304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2" name="AutoShape 10" descr="Image result for waterberg development agency"/>
          <p:cNvSpPr>
            <a:spLocks noChangeAspect="1" noChangeArrowheads="1"/>
          </p:cNvSpPr>
          <p:nvPr/>
        </p:nvSpPr>
        <p:spPr bwMode="auto">
          <a:xfrm>
            <a:off x="152400" y="79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3" name="AutoShape 12" descr="Image result for waterberg development agency"/>
          <p:cNvSpPr>
            <a:spLocks noChangeAspect="1" noChangeArrowheads="1"/>
          </p:cNvSpPr>
          <p:nvPr/>
        </p:nvSpPr>
        <p:spPr bwMode="auto">
          <a:xfrm>
            <a:off x="304800" y="1603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3" name="Rectangle 2"/>
          <p:cNvSpPr/>
          <p:nvPr/>
        </p:nvSpPr>
        <p:spPr>
          <a:xfrm>
            <a:off x="304799" y="949674"/>
            <a:ext cx="8839199" cy="461665"/>
          </a:xfrm>
          <a:prstGeom prst="rect">
            <a:avLst/>
          </a:prstGeom>
        </p:spPr>
        <p:txBody>
          <a:bodyPr wrap="square">
            <a:spAutoFit/>
          </a:bodyPr>
          <a:lstStyle/>
          <a:p>
            <a:pPr marL="285750" lvl="0" indent="-285750">
              <a:buFont typeface="Arial" panose="020B0604020202020204" pitchFamily="34" charset="0"/>
              <a:buChar char="•"/>
            </a:pPr>
            <a:endParaRPr lang="en-ZA" sz="2400" dirty="0"/>
          </a:p>
        </p:txBody>
      </p:sp>
    </p:spTree>
    <p:extLst>
      <p:ext uri="{BB962C8B-B14F-4D97-AF65-F5344CB8AC3E}">
        <p14:creationId xmlns:p14="http://schemas.microsoft.com/office/powerpoint/2010/main" xmlns="" val="2965013323"/>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Powerpoint 1.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2863"/>
            <a:ext cx="9429750" cy="7072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3" name="Title 1"/>
          <p:cNvSpPr>
            <a:spLocks noGrp="1"/>
          </p:cNvSpPr>
          <p:nvPr>
            <p:ph type="title"/>
          </p:nvPr>
        </p:nvSpPr>
        <p:spPr/>
        <p:txBody>
          <a:bodyPr/>
          <a:lstStyle/>
          <a:p>
            <a:pPr eaLnBrk="1" hangingPunct="1"/>
            <a:r>
              <a:rPr lang="en-US" altLang="en-US" smtClean="0"/>
              <a:t>   </a:t>
            </a:r>
          </a:p>
        </p:txBody>
      </p:sp>
      <p:sp>
        <p:nvSpPr>
          <p:cNvPr id="2" name="Content Placeholder 1"/>
          <p:cNvSpPr>
            <a:spLocks noGrp="1"/>
          </p:cNvSpPr>
          <p:nvPr>
            <p:ph idx="1"/>
          </p:nvPr>
        </p:nvSpPr>
        <p:spPr/>
        <p:txBody>
          <a:bodyPr/>
          <a:lstStyle/>
          <a:p>
            <a:endParaRPr lang="en-ZA"/>
          </a:p>
        </p:txBody>
      </p:sp>
      <p:sp>
        <p:nvSpPr>
          <p:cNvPr id="15365" name="Footer Placeholder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altLang="en-US" smtClean="0">
                <a:solidFill>
                  <a:srgbClr val="898989"/>
                </a:solidFill>
                <a:latin typeface="Calibri" pitchFamily="34" charset="0"/>
              </a:rPr>
              <a:t>1</a:t>
            </a:r>
          </a:p>
        </p:txBody>
      </p:sp>
      <p:sp>
        <p:nvSpPr>
          <p:cNvPr id="15366"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AAFE425-1A8C-461F-AE2C-2D7A99406D9B}" type="slidenum">
              <a:rPr lang="en-US" altLang="en-US" smtClean="0">
                <a:solidFill>
                  <a:srgbClr val="898989"/>
                </a:solidFill>
                <a:latin typeface="Calibri" pitchFamily="34" charset="0"/>
              </a:rPr>
              <a:pPr eaLnBrk="1" hangingPunct="1"/>
              <a:t>16</a:t>
            </a:fld>
            <a:endParaRPr lang="en-US" altLang="en-US" smtClean="0">
              <a:solidFill>
                <a:srgbClr val="898989"/>
              </a:solidFill>
              <a:latin typeface="Calibri" pitchFamily="34" charset="0"/>
            </a:endParaRPr>
          </a:p>
        </p:txBody>
      </p:sp>
      <p:sp>
        <p:nvSpPr>
          <p:cNvPr id="15367" name="TextBox 5"/>
          <p:cNvSpPr txBox="1">
            <a:spLocks noChangeArrowheads="1"/>
          </p:cNvSpPr>
          <p:nvPr/>
        </p:nvSpPr>
        <p:spPr bwMode="auto">
          <a:xfrm>
            <a:off x="357188" y="500063"/>
            <a:ext cx="8786812" cy="224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Tx/>
              <a:buNone/>
            </a:pPr>
            <a:r>
              <a:rPr lang="en-US" altLang="en-US" sz="2000">
                <a:solidFill>
                  <a:srgbClr val="000000"/>
                </a:solidFill>
                <a:latin typeface="Arial" pitchFamily="34" charset="0"/>
              </a:rPr>
              <a:t>KPA 1.  SPATIAL RATIONALE</a:t>
            </a: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p:txBody>
      </p:sp>
      <p:pic>
        <p:nvPicPr>
          <p:cNvPr id="15368" name="Picture 4" descr="Powerpoint 2.pn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8582" y="-240880"/>
            <a:ext cx="9658351" cy="7243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9" name="Rectangle 11"/>
          <p:cNvSpPr>
            <a:spLocks noChangeArrowheads="1"/>
          </p:cNvSpPr>
          <p:nvPr/>
        </p:nvSpPr>
        <p:spPr bwMode="auto">
          <a:xfrm>
            <a:off x="357187" y="-144463"/>
            <a:ext cx="8786812" cy="35394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just" eaLnBrk="1" hangingPunct="1">
              <a:spcBef>
                <a:spcPct val="0"/>
              </a:spcBef>
              <a:buFontTx/>
              <a:buNone/>
            </a:pPr>
            <a:endParaRPr lang="en-US" altLang="en-US" sz="2000" dirty="0">
              <a:solidFill>
                <a:srgbClr val="000000"/>
              </a:solidFill>
              <a:latin typeface="Arial" pitchFamily="34" charset="0"/>
            </a:endParaRPr>
          </a:p>
          <a:p>
            <a:pPr algn="ctr" eaLnBrk="1" hangingPunct="1">
              <a:spcBef>
                <a:spcPct val="0"/>
              </a:spcBef>
              <a:buFontTx/>
              <a:buNone/>
            </a:pPr>
            <a:endParaRPr lang="en-US" altLang="en-US" sz="2400" dirty="0" smtClean="0">
              <a:latin typeface="Constantia" pitchFamily="18" charset="0"/>
            </a:endParaRPr>
          </a:p>
          <a:p>
            <a:pPr algn="ctr" eaLnBrk="1" hangingPunct="1">
              <a:spcBef>
                <a:spcPct val="0"/>
              </a:spcBef>
              <a:buFontTx/>
              <a:buNone/>
            </a:pPr>
            <a:endParaRPr lang="en-US" altLang="en-US" sz="2400" dirty="0">
              <a:latin typeface="Constantia" pitchFamily="18" charset="0"/>
            </a:endParaRPr>
          </a:p>
          <a:p>
            <a:pPr algn="ctr" eaLnBrk="1" hangingPunct="1">
              <a:spcBef>
                <a:spcPct val="0"/>
              </a:spcBef>
              <a:buFontTx/>
              <a:buNone/>
            </a:pPr>
            <a:endParaRPr lang="en-US" altLang="en-US" sz="2400" dirty="0" smtClean="0">
              <a:latin typeface="Constantia" pitchFamily="18" charset="0"/>
            </a:endParaRPr>
          </a:p>
          <a:p>
            <a:pPr algn="ctr" eaLnBrk="1" hangingPunct="1">
              <a:spcBef>
                <a:spcPct val="0"/>
              </a:spcBef>
              <a:buFontTx/>
              <a:buNone/>
            </a:pPr>
            <a:endParaRPr lang="en-US" altLang="en-US" sz="2400" dirty="0">
              <a:latin typeface="Constantia" pitchFamily="18" charset="0"/>
            </a:endParaRPr>
          </a:p>
          <a:p>
            <a:pPr algn="ctr" eaLnBrk="1" hangingPunct="1">
              <a:spcBef>
                <a:spcPct val="0"/>
              </a:spcBef>
              <a:buFontTx/>
              <a:buNone/>
            </a:pPr>
            <a:endParaRPr lang="en-US" altLang="en-US" sz="2400" dirty="0" smtClean="0">
              <a:latin typeface="Constantia" pitchFamily="18" charset="0"/>
            </a:endParaRPr>
          </a:p>
          <a:p>
            <a:pPr algn="ctr" eaLnBrk="1" hangingPunct="1">
              <a:spcBef>
                <a:spcPct val="0"/>
              </a:spcBef>
              <a:buFontTx/>
              <a:buNone/>
            </a:pPr>
            <a:endParaRPr lang="en-US" altLang="en-US" sz="2400" dirty="0">
              <a:latin typeface="Constantia" pitchFamily="18" charset="0"/>
            </a:endParaRPr>
          </a:p>
          <a:p>
            <a:pPr algn="ctr" eaLnBrk="1" hangingPunct="1">
              <a:spcBef>
                <a:spcPct val="0"/>
              </a:spcBef>
              <a:buFontTx/>
              <a:buNone/>
            </a:pPr>
            <a:endParaRPr lang="en-US" altLang="en-US" sz="2400" dirty="0" smtClean="0">
              <a:latin typeface="Constantia" pitchFamily="18" charset="0"/>
            </a:endParaRPr>
          </a:p>
          <a:p>
            <a:pPr algn="ctr" eaLnBrk="1" hangingPunct="1">
              <a:spcBef>
                <a:spcPct val="0"/>
              </a:spcBef>
              <a:buFontTx/>
              <a:buNone/>
            </a:pPr>
            <a:r>
              <a:rPr lang="en-US" altLang="en-US" sz="3600" b="1" dirty="0" smtClean="0">
                <a:latin typeface="Constantia" pitchFamily="18" charset="0"/>
              </a:rPr>
              <a:t>THANK YOU</a:t>
            </a:r>
            <a:endParaRPr lang="en-US" altLang="en-US" sz="3600" b="1" dirty="0">
              <a:latin typeface="Constantia" pitchFamily="18" charset="0"/>
            </a:endParaRPr>
          </a:p>
        </p:txBody>
      </p:sp>
      <p:sp>
        <p:nvSpPr>
          <p:cNvPr id="15371" name="AutoShape 8" descr="Image result for waterberg development agency"/>
          <p:cNvSpPr>
            <a:spLocks noChangeAspect="1" noChangeArrowheads="1"/>
          </p:cNvSpPr>
          <p:nvPr/>
        </p:nvSpPr>
        <p:spPr bwMode="auto">
          <a:xfrm>
            <a:off x="0" y="-144463"/>
            <a:ext cx="304800" cy="304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2" name="AutoShape 10" descr="Image result for waterberg development agency"/>
          <p:cNvSpPr>
            <a:spLocks noChangeAspect="1" noChangeArrowheads="1"/>
          </p:cNvSpPr>
          <p:nvPr/>
        </p:nvSpPr>
        <p:spPr bwMode="auto">
          <a:xfrm>
            <a:off x="152400" y="79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3" name="AutoShape 12" descr="Image result for waterberg development agency"/>
          <p:cNvSpPr>
            <a:spLocks noChangeAspect="1" noChangeArrowheads="1"/>
          </p:cNvSpPr>
          <p:nvPr/>
        </p:nvSpPr>
        <p:spPr bwMode="auto">
          <a:xfrm>
            <a:off x="304800" y="1603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3" name="Rectangle 2"/>
          <p:cNvSpPr/>
          <p:nvPr/>
        </p:nvSpPr>
        <p:spPr>
          <a:xfrm>
            <a:off x="304799" y="949674"/>
            <a:ext cx="8839199" cy="461665"/>
          </a:xfrm>
          <a:prstGeom prst="rect">
            <a:avLst/>
          </a:prstGeom>
        </p:spPr>
        <p:txBody>
          <a:bodyPr wrap="square">
            <a:spAutoFit/>
          </a:bodyPr>
          <a:lstStyle/>
          <a:p>
            <a:pPr marL="285750" lvl="0" indent="-285750">
              <a:buFont typeface="Arial" panose="020B0604020202020204" pitchFamily="34" charset="0"/>
              <a:buChar char="•"/>
            </a:pPr>
            <a:endParaRPr lang="en-ZA" sz="2400" dirty="0"/>
          </a:p>
        </p:txBody>
      </p:sp>
    </p:spTree>
    <p:extLst>
      <p:ext uri="{BB962C8B-B14F-4D97-AF65-F5344CB8AC3E}">
        <p14:creationId xmlns:p14="http://schemas.microsoft.com/office/powerpoint/2010/main" xmlns="" val="2459560401"/>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Powerpoint 2.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5" name="TextBox 3"/>
          <p:cNvSpPr txBox="1">
            <a:spLocks noChangeArrowheads="1"/>
          </p:cNvSpPr>
          <p:nvPr/>
        </p:nvSpPr>
        <p:spPr bwMode="auto">
          <a:xfrm rot="10800000" flipV="1">
            <a:off x="477838" y="436486"/>
            <a:ext cx="731520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2" charset="-128"/>
              </a:defRPr>
            </a:lvl9pPr>
          </a:lstStyle>
          <a:p>
            <a:pPr defTabSz="457200" eaLnBrk="1" fontAlgn="base" hangingPunct="1">
              <a:spcBef>
                <a:spcPct val="0"/>
              </a:spcBef>
              <a:spcAft>
                <a:spcPct val="0"/>
              </a:spcAft>
            </a:pPr>
            <a:r>
              <a:rPr lang="en-US" altLang="en-US" sz="2000" b="1" dirty="0" smtClean="0">
                <a:latin typeface="Garamond" panose="02020404030301010803" pitchFamily="18" charset="0"/>
                <a:cs typeface="Arial Bold" pitchFamily="-112" charset="0"/>
              </a:rPr>
              <a:t>PRESENTATION OUTLINE</a:t>
            </a:r>
          </a:p>
        </p:txBody>
      </p:sp>
      <p:sp>
        <p:nvSpPr>
          <p:cNvPr id="3076" name="TextBox 7"/>
          <p:cNvSpPr txBox="1">
            <a:spLocks noChangeArrowheads="1"/>
          </p:cNvSpPr>
          <p:nvPr/>
        </p:nvSpPr>
        <p:spPr bwMode="auto">
          <a:xfrm>
            <a:off x="0" y="836597"/>
            <a:ext cx="9144000" cy="7355860"/>
          </a:xfrm>
          <a:prstGeom prst="rect">
            <a:avLst/>
          </a:prstGeom>
          <a:noFill/>
          <a:ln w="9525">
            <a:noFill/>
            <a:miter lim="800000"/>
            <a:headEnd/>
            <a:tailEnd/>
          </a:ln>
        </p:spPr>
        <p:txBody>
          <a:bodyPr wrap="square">
            <a:spAutoFit/>
          </a:bodyPr>
          <a:lstStyle/>
          <a:p>
            <a:pPr defTabSz="457200" fontAlgn="base">
              <a:spcBef>
                <a:spcPct val="0"/>
              </a:spcBef>
              <a:spcAft>
                <a:spcPct val="0"/>
              </a:spcAft>
              <a:defRPr/>
            </a:pPr>
            <a:endParaRPr lang="en-US" sz="1600" b="1" dirty="0">
              <a:solidFill>
                <a:srgbClr val="0070C0"/>
              </a:solidFill>
              <a:latin typeface="Garamond" panose="02020404030301010803" pitchFamily="18" charset="0"/>
              <a:ea typeface="ＭＳ Ｐゴシック" pitchFamily="-112" charset="-128"/>
              <a:cs typeface="Tahoma" pitchFamily="34" charset="0"/>
            </a:endParaRPr>
          </a:p>
          <a:p>
            <a:pPr marL="457200" indent="-457200" defTabSz="457200" fontAlgn="base">
              <a:spcBef>
                <a:spcPct val="0"/>
              </a:spcBef>
              <a:spcAft>
                <a:spcPct val="0"/>
              </a:spcAft>
              <a:buFont typeface="Wingdings" panose="05000000000000000000" pitchFamily="2" charset="2"/>
              <a:buChar char="v"/>
              <a:defRPr/>
            </a:pPr>
            <a:r>
              <a:rPr lang="en-US" sz="2800" b="1" dirty="0" smtClean="0">
                <a:latin typeface="Garamond" panose="02020404030301010803" pitchFamily="18" charset="0"/>
                <a:ea typeface="ＭＳ Ｐゴシック" pitchFamily="-112" charset="-128"/>
                <a:cs typeface="Tahoma" pitchFamily="34" charset="0"/>
              </a:rPr>
              <a:t>Overview of the Waterberg District</a:t>
            </a:r>
          </a:p>
          <a:p>
            <a:pPr marL="457200" indent="-457200" defTabSz="457200" fontAlgn="base">
              <a:spcBef>
                <a:spcPct val="0"/>
              </a:spcBef>
              <a:spcAft>
                <a:spcPct val="0"/>
              </a:spcAft>
              <a:buFont typeface="Wingdings" panose="05000000000000000000" pitchFamily="2" charset="2"/>
              <a:buChar char="v"/>
              <a:defRPr/>
            </a:pPr>
            <a:r>
              <a:rPr lang="en-US" sz="2800" b="1" dirty="0" smtClean="0">
                <a:latin typeface="Garamond" panose="02020404030301010803" pitchFamily="18" charset="0"/>
                <a:ea typeface="ＭＳ Ｐゴシック" pitchFamily="-112" charset="-128"/>
                <a:cs typeface="Tahoma" pitchFamily="34" charset="0"/>
              </a:rPr>
              <a:t>Geographical location</a:t>
            </a:r>
          </a:p>
          <a:p>
            <a:pPr marL="457200" indent="-457200" defTabSz="457200" fontAlgn="base">
              <a:spcBef>
                <a:spcPct val="0"/>
              </a:spcBef>
              <a:spcAft>
                <a:spcPct val="0"/>
              </a:spcAft>
              <a:buFont typeface="Wingdings" panose="05000000000000000000" pitchFamily="2" charset="2"/>
              <a:buChar char="v"/>
              <a:defRPr/>
            </a:pPr>
            <a:r>
              <a:rPr lang="en-US" sz="2800" b="1" dirty="0" smtClean="0">
                <a:latin typeface="Garamond" panose="02020404030301010803" pitchFamily="18" charset="0"/>
                <a:ea typeface="ＭＳ Ｐゴシック" pitchFamily="-112" charset="-128"/>
                <a:cs typeface="Tahoma" pitchFamily="34" charset="0"/>
              </a:rPr>
              <a:t>Geographic Maps</a:t>
            </a:r>
          </a:p>
          <a:p>
            <a:pPr marL="457200" indent="-457200" defTabSz="457200" fontAlgn="base">
              <a:spcBef>
                <a:spcPct val="0"/>
              </a:spcBef>
              <a:spcAft>
                <a:spcPct val="0"/>
              </a:spcAft>
              <a:buFont typeface="Wingdings" panose="05000000000000000000" pitchFamily="2" charset="2"/>
              <a:buChar char="v"/>
              <a:defRPr/>
            </a:pPr>
            <a:r>
              <a:rPr lang="en-US" sz="2800" b="1" dirty="0" smtClean="0">
                <a:latin typeface="Garamond" panose="02020404030301010803" pitchFamily="18" charset="0"/>
                <a:ea typeface="ＭＳ Ｐゴシック" pitchFamily="-112" charset="-128"/>
                <a:cs typeface="Tahoma" pitchFamily="34" charset="0"/>
              </a:rPr>
              <a:t>Legislative Framework on support to locals</a:t>
            </a:r>
          </a:p>
          <a:p>
            <a:pPr marL="457200" indent="-457200" defTabSz="457200" fontAlgn="base">
              <a:spcBef>
                <a:spcPct val="0"/>
              </a:spcBef>
              <a:spcAft>
                <a:spcPct val="0"/>
              </a:spcAft>
              <a:buFont typeface="Wingdings" panose="05000000000000000000" pitchFamily="2" charset="2"/>
              <a:buChar char="v"/>
              <a:defRPr/>
            </a:pPr>
            <a:r>
              <a:rPr lang="en-US" sz="2800" b="1" dirty="0" smtClean="0">
                <a:latin typeface="Garamond" panose="02020404030301010803" pitchFamily="18" charset="0"/>
                <a:ea typeface="ＭＳ Ｐゴシック" pitchFamily="-112" charset="-128"/>
                <a:cs typeface="Tahoma" pitchFamily="34" charset="0"/>
              </a:rPr>
              <a:t>Support to locals (</a:t>
            </a:r>
            <a:r>
              <a:rPr lang="en-US" sz="2800" b="1" dirty="0" err="1">
                <a:latin typeface="Garamond" panose="02020404030301010803" pitchFamily="18" charset="0"/>
                <a:ea typeface="ＭＳ Ｐゴシック" pitchFamily="-112" charset="-128"/>
                <a:cs typeface="Tahoma" pitchFamily="34" charset="0"/>
              </a:rPr>
              <a:t>M</a:t>
            </a:r>
            <a:r>
              <a:rPr lang="en-US" sz="2800" b="1" dirty="0" err="1" smtClean="0">
                <a:latin typeface="Garamond" panose="02020404030301010803" pitchFamily="18" charset="0"/>
                <a:ea typeface="ＭＳ Ｐゴシック" pitchFamily="-112" charset="-128"/>
                <a:cs typeface="Tahoma" pitchFamily="34" charset="0"/>
              </a:rPr>
              <a:t>ogalakwena</a:t>
            </a:r>
            <a:r>
              <a:rPr lang="en-US" sz="2800" b="1" dirty="0" smtClean="0">
                <a:latin typeface="Garamond" panose="02020404030301010803" pitchFamily="18" charset="0"/>
                <a:ea typeface="ＭＳ Ｐゴシック" pitchFamily="-112" charset="-128"/>
                <a:cs typeface="Tahoma" pitchFamily="34" charset="0"/>
              </a:rPr>
              <a:t> Local Municipality)</a:t>
            </a:r>
          </a:p>
          <a:p>
            <a:pPr marL="457200" indent="-457200" defTabSz="457200" fontAlgn="base">
              <a:spcBef>
                <a:spcPct val="0"/>
              </a:spcBef>
              <a:spcAft>
                <a:spcPct val="0"/>
              </a:spcAft>
              <a:buFont typeface="Wingdings" panose="05000000000000000000" pitchFamily="2" charset="2"/>
              <a:buChar char="v"/>
              <a:defRPr/>
            </a:pPr>
            <a:r>
              <a:rPr lang="en-US" sz="2800" b="1" dirty="0" smtClean="0">
                <a:latin typeface="Garamond" panose="02020404030301010803" pitchFamily="18" charset="0"/>
                <a:ea typeface="ＭＳ Ｐゴシック" pitchFamily="-112" charset="-128"/>
                <a:cs typeface="Tahoma" pitchFamily="34" charset="0"/>
              </a:rPr>
              <a:t>Intergovernmental Relations Forum</a:t>
            </a:r>
          </a:p>
          <a:p>
            <a:pPr marL="457200" indent="-457200" defTabSz="457200" fontAlgn="base">
              <a:spcBef>
                <a:spcPct val="0"/>
              </a:spcBef>
              <a:spcAft>
                <a:spcPct val="0"/>
              </a:spcAft>
              <a:buFont typeface="Wingdings" panose="05000000000000000000" pitchFamily="2" charset="2"/>
              <a:buChar char="v"/>
              <a:defRPr/>
            </a:pPr>
            <a:r>
              <a:rPr lang="en-US" sz="2800" b="1" dirty="0" smtClean="0">
                <a:latin typeface="Garamond" panose="02020404030301010803" pitchFamily="18" charset="0"/>
                <a:ea typeface="ＭＳ Ｐゴシック" pitchFamily="-112" charset="-128"/>
                <a:cs typeface="Tahoma" pitchFamily="34" charset="0"/>
              </a:rPr>
              <a:t>Support </a:t>
            </a:r>
            <a:r>
              <a:rPr lang="en-US" sz="2800" b="1" smtClean="0">
                <a:latin typeface="Garamond" panose="02020404030301010803" pitchFamily="18" charset="0"/>
                <a:ea typeface="ＭＳ Ｐゴシック" pitchFamily="-112" charset="-128"/>
                <a:cs typeface="Tahoma" pitchFamily="34" charset="0"/>
              </a:rPr>
              <a:t>in provision </a:t>
            </a:r>
            <a:r>
              <a:rPr lang="en-US" sz="2800" b="1" dirty="0" smtClean="0">
                <a:latin typeface="Garamond" panose="02020404030301010803" pitchFamily="18" charset="0"/>
                <a:ea typeface="ＭＳ Ｐゴシック" pitchFamily="-112" charset="-128"/>
                <a:cs typeface="Tahoma" pitchFamily="34" charset="0"/>
              </a:rPr>
              <a:t>of services</a:t>
            </a:r>
          </a:p>
          <a:p>
            <a:pPr marL="457200" indent="-457200" defTabSz="457200" fontAlgn="base">
              <a:spcBef>
                <a:spcPct val="0"/>
              </a:spcBef>
              <a:spcAft>
                <a:spcPct val="0"/>
              </a:spcAft>
              <a:buFont typeface="Wingdings" panose="05000000000000000000" pitchFamily="2" charset="2"/>
              <a:buChar char="v"/>
              <a:defRPr/>
            </a:pPr>
            <a:r>
              <a:rPr lang="en-US" sz="2800" b="1" dirty="0" smtClean="0">
                <a:latin typeface="Garamond" panose="02020404030301010803" pitchFamily="18" charset="0"/>
                <a:ea typeface="ＭＳ Ｐゴシック" pitchFamily="-112" charset="-128"/>
                <a:cs typeface="Tahoma" pitchFamily="34" charset="0"/>
              </a:rPr>
              <a:t>Administrative Support</a:t>
            </a:r>
          </a:p>
          <a:p>
            <a:pPr marL="457200" indent="-457200" defTabSz="457200" fontAlgn="base">
              <a:spcBef>
                <a:spcPct val="0"/>
              </a:spcBef>
              <a:spcAft>
                <a:spcPct val="0"/>
              </a:spcAft>
              <a:buFont typeface="Wingdings" panose="05000000000000000000" pitchFamily="2" charset="2"/>
              <a:buChar char="v"/>
              <a:defRPr/>
            </a:pPr>
            <a:r>
              <a:rPr lang="en-US" sz="2800" b="1" dirty="0" smtClean="0">
                <a:latin typeface="Garamond" panose="02020404030301010803" pitchFamily="18" charset="0"/>
                <a:ea typeface="ＭＳ Ｐゴシック" pitchFamily="-112" charset="-128"/>
                <a:cs typeface="Tahoma" pitchFamily="34" charset="0"/>
              </a:rPr>
              <a:t>Political interventions</a:t>
            </a:r>
          </a:p>
          <a:p>
            <a:pPr marL="457200" indent="-457200" defTabSz="457200" fontAlgn="base">
              <a:spcBef>
                <a:spcPct val="0"/>
              </a:spcBef>
              <a:spcAft>
                <a:spcPct val="0"/>
              </a:spcAft>
              <a:buFont typeface="Wingdings" panose="05000000000000000000" pitchFamily="2" charset="2"/>
              <a:buChar char="v"/>
              <a:defRPr/>
            </a:pPr>
            <a:r>
              <a:rPr lang="en-US" sz="2800" b="1" dirty="0" smtClean="0">
                <a:latin typeface="Garamond" panose="02020404030301010803" pitchFamily="18" charset="0"/>
                <a:ea typeface="ＭＳ Ｐゴシック" pitchFamily="-112" charset="-128"/>
                <a:cs typeface="Tahoma" pitchFamily="34" charset="0"/>
              </a:rPr>
              <a:t>Conclusion</a:t>
            </a:r>
          </a:p>
          <a:p>
            <a:pPr marL="457200" indent="-457200" defTabSz="457200" fontAlgn="base">
              <a:spcBef>
                <a:spcPct val="0"/>
              </a:spcBef>
              <a:spcAft>
                <a:spcPct val="0"/>
              </a:spcAft>
              <a:buFont typeface="Wingdings" panose="05000000000000000000" pitchFamily="2" charset="2"/>
              <a:buChar char="v"/>
              <a:defRPr/>
            </a:pPr>
            <a:endParaRPr lang="en-US" sz="2800" b="1" dirty="0" smtClean="0">
              <a:solidFill>
                <a:srgbClr val="0070C0"/>
              </a:solidFill>
              <a:latin typeface="Garamond" panose="02020404030301010803" pitchFamily="18" charset="0"/>
              <a:ea typeface="ＭＳ Ｐゴシック" pitchFamily="-112" charset="-128"/>
              <a:cs typeface="Tahoma" pitchFamily="34" charset="0"/>
            </a:endParaRPr>
          </a:p>
          <a:p>
            <a:pPr defTabSz="457200" fontAlgn="base">
              <a:spcBef>
                <a:spcPct val="0"/>
              </a:spcBef>
              <a:spcAft>
                <a:spcPct val="0"/>
              </a:spcAft>
              <a:defRPr/>
            </a:pPr>
            <a:endParaRPr lang="en-US" sz="2800" dirty="0" smtClean="0">
              <a:solidFill>
                <a:prstClr val="black"/>
              </a:solidFill>
              <a:latin typeface="Garamond" panose="02020404030301010803" pitchFamily="18" charset="0"/>
              <a:ea typeface="ＭＳ Ｐゴシック" pitchFamily="-112" charset="-128"/>
              <a:cs typeface="Arial" charset="0"/>
            </a:endParaRPr>
          </a:p>
          <a:p>
            <a:pPr defTabSz="457200" fontAlgn="base">
              <a:spcBef>
                <a:spcPct val="0"/>
              </a:spcBef>
              <a:spcAft>
                <a:spcPct val="0"/>
              </a:spcAft>
              <a:defRPr/>
            </a:pPr>
            <a:r>
              <a:rPr lang="en-US" sz="2800" dirty="0" smtClean="0">
                <a:solidFill>
                  <a:prstClr val="black"/>
                </a:solidFill>
                <a:ea typeface="ＭＳ Ｐゴシック" pitchFamily="-112" charset="-128"/>
                <a:cs typeface="Arial" charset="0"/>
              </a:rPr>
              <a:t> </a:t>
            </a:r>
            <a:endParaRPr lang="en-US" sz="2800" dirty="0">
              <a:solidFill>
                <a:prstClr val="black"/>
              </a:solidFill>
              <a:ea typeface="ＭＳ Ｐゴシック" pitchFamily="-112" charset="-128"/>
              <a:cs typeface="Arial" charset="0"/>
            </a:endParaRPr>
          </a:p>
          <a:p>
            <a:pPr defTabSz="457200" fontAlgn="base">
              <a:spcBef>
                <a:spcPct val="0"/>
              </a:spcBef>
              <a:spcAft>
                <a:spcPct val="0"/>
              </a:spcAft>
              <a:defRPr/>
            </a:pPr>
            <a:endParaRPr lang="en-US" sz="2800" dirty="0">
              <a:solidFill>
                <a:prstClr val="black"/>
              </a:solidFill>
              <a:ea typeface="ＭＳ Ｐゴシック" pitchFamily="-112" charset="-128"/>
              <a:cs typeface="Arial" charset="0"/>
            </a:endParaRPr>
          </a:p>
          <a:p>
            <a:pPr defTabSz="457200" fontAlgn="base">
              <a:spcBef>
                <a:spcPct val="0"/>
              </a:spcBef>
              <a:spcAft>
                <a:spcPct val="0"/>
              </a:spcAft>
              <a:defRPr/>
            </a:pPr>
            <a:endParaRPr lang="en-US" sz="2800" dirty="0">
              <a:solidFill>
                <a:prstClr val="black"/>
              </a:solidFill>
              <a:ea typeface="ＭＳ Ｐゴシック" pitchFamily="-112" charset="-128"/>
              <a:cs typeface="Arial" charset="0"/>
            </a:endParaRPr>
          </a:p>
          <a:p>
            <a:pPr defTabSz="457200" fontAlgn="base">
              <a:spcBef>
                <a:spcPct val="0"/>
              </a:spcBef>
              <a:spcAft>
                <a:spcPct val="0"/>
              </a:spcAft>
              <a:defRPr/>
            </a:pPr>
            <a:endParaRPr lang="en-US" dirty="0">
              <a:solidFill>
                <a:prstClr val="black"/>
              </a:solidFill>
              <a:latin typeface="Verdana" pitchFamily="-112" charset="0"/>
              <a:ea typeface="ＭＳ Ｐゴシック" pitchFamily="-112" charset="-128"/>
              <a:cs typeface="Arial" charset="0"/>
            </a:endParaRPr>
          </a:p>
          <a:p>
            <a:pPr defTabSz="457200" fontAlgn="base">
              <a:spcBef>
                <a:spcPct val="0"/>
              </a:spcBef>
              <a:spcAft>
                <a:spcPct val="0"/>
              </a:spcAft>
              <a:defRPr/>
            </a:pPr>
            <a:endParaRPr lang="en-US" dirty="0">
              <a:solidFill>
                <a:prstClr val="black"/>
              </a:solidFill>
              <a:latin typeface="Verdana" pitchFamily="-112" charset="0"/>
              <a:ea typeface="ＭＳ Ｐゴシック" pitchFamily="-112" charset="-128"/>
              <a:cs typeface="Arial" charset="0"/>
            </a:endParaRPr>
          </a:p>
        </p:txBody>
      </p:sp>
    </p:spTree>
    <p:extLst>
      <p:ext uri="{BB962C8B-B14F-4D97-AF65-F5344CB8AC3E}">
        <p14:creationId xmlns:p14="http://schemas.microsoft.com/office/powerpoint/2010/main" xmlns="" val="1483433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Powerpoint 2.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26988"/>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5" name="TextBox 3"/>
          <p:cNvSpPr txBox="1">
            <a:spLocks noChangeArrowheads="1"/>
          </p:cNvSpPr>
          <p:nvPr/>
        </p:nvSpPr>
        <p:spPr bwMode="auto">
          <a:xfrm rot="10800000" flipV="1">
            <a:off x="539552" y="354265"/>
            <a:ext cx="73152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2" charset="-128"/>
              </a:defRPr>
            </a:lvl9pPr>
          </a:lstStyle>
          <a:p>
            <a:pPr defTabSz="457200" eaLnBrk="1" fontAlgn="base" hangingPunct="1">
              <a:spcBef>
                <a:spcPct val="0"/>
              </a:spcBef>
              <a:spcAft>
                <a:spcPct val="0"/>
              </a:spcAft>
            </a:pPr>
            <a:r>
              <a:rPr lang="en-US" altLang="en-US" sz="2800" b="1" dirty="0" smtClean="0">
                <a:solidFill>
                  <a:prstClr val="black"/>
                </a:solidFill>
                <a:latin typeface="Garamond" panose="02020404030301010803" pitchFamily="18" charset="0"/>
                <a:cs typeface="Arial Bold" pitchFamily="-112" charset="0"/>
              </a:rPr>
              <a:t>Overview of the Waterberg</a:t>
            </a:r>
          </a:p>
        </p:txBody>
      </p:sp>
      <p:sp>
        <p:nvSpPr>
          <p:cNvPr id="3076" name="TextBox 7"/>
          <p:cNvSpPr txBox="1">
            <a:spLocks noChangeArrowheads="1"/>
          </p:cNvSpPr>
          <p:nvPr/>
        </p:nvSpPr>
        <p:spPr bwMode="auto">
          <a:xfrm>
            <a:off x="395536" y="878140"/>
            <a:ext cx="8001000" cy="7940635"/>
          </a:xfrm>
          <a:prstGeom prst="rect">
            <a:avLst/>
          </a:prstGeom>
          <a:noFill/>
          <a:ln w="9525">
            <a:noFill/>
            <a:miter lim="800000"/>
            <a:headEnd/>
            <a:tailEnd/>
          </a:ln>
        </p:spPr>
        <p:txBody>
          <a:bodyPr>
            <a:spAutoFit/>
          </a:bodyPr>
          <a:lstStyle/>
          <a:p>
            <a:pPr marL="342900" indent="-342900">
              <a:lnSpc>
                <a:spcPct val="80000"/>
              </a:lnSpc>
              <a:spcBef>
                <a:spcPct val="20000"/>
              </a:spcBef>
              <a:buFont typeface="Wingdings" panose="05000000000000000000" pitchFamily="2" charset="2"/>
              <a:buChar char="v"/>
              <a:defRPr/>
            </a:pPr>
            <a:r>
              <a:rPr lang="en-ZA" dirty="0">
                <a:latin typeface="Bookman Old Style" panose="02050604050505020204" pitchFamily="18" charset="0"/>
                <a:cs typeface="Arial" charset="0"/>
              </a:rPr>
              <a:t>The Waterberg Region </a:t>
            </a:r>
            <a:r>
              <a:rPr lang="en-ZA" dirty="0" smtClean="0">
                <a:latin typeface="Bookman Old Style" panose="02050604050505020204" pitchFamily="18" charset="0"/>
                <a:cs typeface="Arial" charset="0"/>
              </a:rPr>
              <a:t>is </a:t>
            </a:r>
            <a:r>
              <a:rPr lang="en-ZA" dirty="0">
                <a:latin typeface="Bookman Old Style" panose="02050604050505020204" pitchFamily="18" charset="0"/>
                <a:cs typeface="Arial" charset="0"/>
              </a:rPr>
              <a:t>located within the South Western part of the Limpopo Province. </a:t>
            </a:r>
            <a:endParaRPr lang="en-ZA" dirty="0" smtClean="0">
              <a:latin typeface="Bookman Old Style" panose="02050604050505020204" pitchFamily="18" charset="0"/>
              <a:cs typeface="Arial" charset="0"/>
            </a:endParaRPr>
          </a:p>
          <a:p>
            <a:pPr>
              <a:lnSpc>
                <a:spcPct val="80000"/>
              </a:lnSpc>
              <a:spcBef>
                <a:spcPct val="20000"/>
              </a:spcBef>
              <a:defRPr/>
            </a:pPr>
            <a:endParaRPr lang="en-ZA" dirty="0">
              <a:latin typeface="Bookman Old Style" panose="02050604050505020204" pitchFamily="18" charset="0"/>
              <a:cs typeface="Arial" charset="0"/>
            </a:endParaRPr>
          </a:p>
          <a:p>
            <a:pPr marL="342900" indent="-342900">
              <a:lnSpc>
                <a:spcPct val="80000"/>
              </a:lnSpc>
              <a:spcBef>
                <a:spcPct val="20000"/>
              </a:spcBef>
              <a:buFont typeface="Wingdings" panose="05000000000000000000" pitchFamily="2" charset="2"/>
              <a:buChar char="v"/>
              <a:defRPr/>
            </a:pPr>
            <a:r>
              <a:rPr lang="en-ZA" dirty="0">
                <a:latin typeface="Bookman Old Style" panose="02050604050505020204" pitchFamily="18" charset="0"/>
                <a:cs typeface="Arial" charset="0"/>
              </a:rPr>
              <a:t> It is adjacent to the South African border with Botswana to the </a:t>
            </a:r>
            <a:r>
              <a:rPr lang="en-ZA" dirty="0" smtClean="0">
                <a:latin typeface="Bookman Old Style" panose="02050604050505020204" pitchFamily="18" charset="0"/>
                <a:cs typeface="Arial" charset="0"/>
              </a:rPr>
              <a:t>West </a:t>
            </a:r>
            <a:r>
              <a:rPr lang="en-ZA" dirty="0">
                <a:latin typeface="Bookman Old Style" panose="02050604050505020204" pitchFamily="18" charset="0"/>
                <a:cs typeface="Arial" charset="0"/>
              </a:rPr>
              <a:t>and is bordered by the North West, Gauteng and Mpumalanga </a:t>
            </a:r>
            <a:r>
              <a:rPr lang="en-ZA" dirty="0" smtClean="0">
                <a:latin typeface="Bookman Old Style" panose="02050604050505020204" pitchFamily="18" charset="0"/>
                <a:cs typeface="Arial" charset="0"/>
              </a:rPr>
              <a:t>Provinces </a:t>
            </a:r>
            <a:r>
              <a:rPr lang="en-ZA" dirty="0">
                <a:latin typeface="Bookman Old Style" panose="02050604050505020204" pitchFamily="18" charset="0"/>
                <a:cs typeface="Arial" charset="0"/>
              </a:rPr>
              <a:t>to the south. </a:t>
            </a:r>
            <a:endParaRPr lang="en-ZA" dirty="0" smtClean="0">
              <a:latin typeface="Bookman Old Style" panose="02050604050505020204" pitchFamily="18" charset="0"/>
              <a:cs typeface="Arial" charset="0"/>
            </a:endParaRPr>
          </a:p>
          <a:p>
            <a:pPr>
              <a:lnSpc>
                <a:spcPct val="80000"/>
              </a:lnSpc>
              <a:spcBef>
                <a:spcPct val="20000"/>
              </a:spcBef>
              <a:defRPr/>
            </a:pPr>
            <a:endParaRPr lang="en-ZA" dirty="0">
              <a:latin typeface="Bookman Old Style" panose="02050604050505020204" pitchFamily="18" charset="0"/>
              <a:cs typeface="Arial" charset="0"/>
            </a:endParaRPr>
          </a:p>
          <a:p>
            <a:pPr marL="342900" indent="-342900">
              <a:lnSpc>
                <a:spcPct val="80000"/>
              </a:lnSpc>
              <a:spcBef>
                <a:spcPct val="20000"/>
              </a:spcBef>
              <a:buFont typeface="Wingdings" panose="05000000000000000000" pitchFamily="2" charset="2"/>
              <a:buChar char="v"/>
              <a:defRPr/>
            </a:pPr>
            <a:r>
              <a:rPr lang="en-ZA" dirty="0">
                <a:latin typeface="Bookman Old Style" panose="02050604050505020204" pitchFamily="18" charset="0"/>
                <a:cs typeface="Arial" charset="0"/>
              </a:rPr>
              <a:t>Limpopo’s Sekhukhune and Capricorn District Municipalities border the WDM to the east</a:t>
            </a:r>
            <a:r>
              <a:rPr lang="en-ZA" dirty="0" smtClean="0">
                <a:latin typeface="Bookman Old Style" panose="02050604050505020204" pitchFamily="18" charset="0"/>
                <a:cs typeface="Arial" charset="0"/>
              </a:rPr>
              <a:t>.</a:t>
            </a:r>
          </a:p>
          <a:p>
            <a:pPr>
              <a:lnSpc>
                <a:spcPct val="80000"/>
              </a:lnSpc>
              <a:spcBef>
                <a:spcPct val="20000"/>
              </a:spcBef>
              <a:defRPr/>
            </a:pPr>
            <a:endParaRPr lang="en-US" dirty="0">
              <a:latin typeface="Bookman Old Style" panose="02050604050505020204" pitchFamily="18" charset="0"/>
              <a:cs typeface="Aharoni" pitchFamily="2" charset="-79"/>
            </a:endParaRPr>
          </a:p>
          <a:p>
            <a:pPr marL="342900" indent="-342900">
              <a:lnSpc>
                <a:spcPct val="80000"/>
              </a:lnSpc>
              <a:spcBef>
                <a:spcPct val="20000"/>
              </a:spcBef>
              <a:buFont typeface="Wingdings" panose="05000000000000000000" pitchFamily="2" charset="2"/>
              <a:buChar char="v"/>
              <a:defRPr/>
            </a:pPr>
            <a:r>
              <a:rPr lang="en-US" dirty="0">
                <a:latin typeface="Bookman Old Style" panose="02050604050505020204" pitchFamily="18" charset="0"/>
                <a:cs typeface="Aharoni" pitchFamily="2" charset="-79"/>
              </a:rPr>
              <a:t>District Land size </a:t>
            </a:r>
            <a:r>
              <a:rPr lang="en-ZA" dirty="0">
                <a:latin typeface="Bookman Old Style" panose="02050604050505020204" pitchFamily="18" charset="0"/>
                <a:cs typeface="Arial" charset="0"/>
              </a:rPr>
              <a:t>45 110</a:t>
            </a:r>
            <a:r>
              <a:rPr lang="en-US" dirty="0">
                <a:latin typeface="Bookman Old Style" panose="02050604050505020204" pitchFamily="18" charset="0"/>
                <a:cs typeface="Aharoni" pitchFamily="2" charset="-79"/>
              </a:rPr>
              <a:t> km2 </a:t>
            </a:r>
            <a:endParaRPr lang="en-US" dirty="0" smtClean="0">
              <a:latin typeface="Bookman Old Style" panose="02050604050505020204" pitchFamily="18" charset="0"/>
              <a:cs typeface="Aharoni" pitchFamily="2" charset="-79"/>
            </a:endParaRPr>
          </a:p>
          <a:p>
            <a:pPr>
              <a:lnSpc>
                <a:spcPct val="80000"/>
              </a:lnSpc>
              <a:spcBef>
                <a:spcPct val="20000"/>
              </a:spcBef>
              <a:defRPr/>
            </a:pPr>
            <a:endParaRPr lang="en-US" dirty="0">
              <a:latin typeface="Bookman Old Style" panose="02050604050505020204" pitchFamily="18" charset="0"/>
              <a:cs typeface="Aharoni" pitchFamily="2" charset="-79"/>
            </a:endParaRPr>
          </a:p>
          <a:p>
            <a:pPr marL="457200" indent="-457200">
              <a:lnSpc>
                <a:spcPct val="80000"/>
              </a:lnSpc>
              <a:spcBef>
                <a:spcPct val="20000"/>
              </a:spcBef>
              <a:buFont typeface="Wingdings" panose="05000000000000000000" pitchFamily="2" charset="2"/>
              <a:buChar char="v"/>
              <a:defRPr/>
            </a:pPr>
            <a:r>
              <a:rPr lang="en-US" dirty="0">
                <a:latin typeface="Bookman Old Style" panose="02050604050505020204" pitchFamily="18" charset="0"/>
                <a:cs typeface="Aharoni" pitchFamily="2" charset="-79"/>
              </a:rPr>
              <a:t>The district is </a:t>
            </a:r>
            <a:r>
              <a:rPr lang="en-US" dirty="0" smtClean="0">
                <a:latin typeface="Bookman Old Style" panose="02050604050505020204" pitchFamily="18" charset="0"/>
                <a:cs typeface="Aharoni" pitchFamily="2" charset="-79"/>
              </a:rPr>
              <a:t>comprised </a:t>
            </a:r>
            <a:r>
              <a:rPr lang="en-US" dirty="0">
                <a:latin typeface="Bookman Old Style" panose="02050604050505020204" pitchFamily="18" charset="0"/>
                <a:cs typeface="Aharoni" pitchFamily="2" charset="-79"/>
              </a:rPr>
              <a:t>of the following local municipalities:</a:t>
            </a:r>
          </a:p>
          <a:p>
            <a:pPr marL="914400" lvl="1" indent="-457200">
              <a:lnSpc>
                <a:spcPct val="80000"/>
              </a:lnSpc>
              <a:spcBef>
                <a:spcPct val="20000"/>
              </a:spcBef>
              <a:buFont typeface="Wingdings" panose="05000000000000000000" pitchFamily="2" charset="2"/>
              <a:buChar char="v"/>
              <a:defRPr/>
            </a:pPr>
            <a:r>
              <a:rPr lang="en-US" b="1" i="1" dirty="0" err="1">
                <a:latin typeface="Bookman Old Style" panose="02050604050505020204" pitchFamily="18" charset="0"/>
                <a:cs typeface="Aharoni" pitchFamily="2" charset="-79"/>
              </a:rPr>
              <a:t>Mogalakwena</a:t>
            </a:r>
            <a:endParaRPr lang="en-US" b="1" i="1" dirty="0">
              <a:latin typeface="Bookman Old Style" panose="02050604050505020204" pitchFamily="18" charset="0"/>
              <a:cs typeface="Aharoni" pitchFamily="2" charset="-79"/>
            </a:endParaRPr>
          </a:p>
          <a:p>
            <a:pPr marL="914400" lvl="1" indent="-457200">
              <a:lnSpc>
                <a:spcPct val="80000"/>
              </a:lnSpc>
              <a:spcBef>
                <a:spcPct val="20000"/>
              </a:spcBef>
              <a:buFont typeface="Wingdings" panose="05000000000000000000" pitchFamily="2" charset="2"/>
              <a:buChar char="v"/>
              <a:defRPr/>
            </a:pPr>
            <a:r>
              <a:rPr lang="en-US" b="1" i="1" dirty="0" err="1">
                <a:latin typeface="Bookman Old Style" panose="02050604050505020204" pitchFamily="18" charset="0"/>
                <a:cs typeface="Aharoni" pitchFamily="2" charset="-79"/>
              </a:rPr>
              <a:t>Lephalale</a:t>
            </a:r>
            <a:endParaRPr lang="en-US" b="1" i="1" dirty="0">
              <a:latin typeface="Bookman Old Style" panose="02050604050505020204" pitchFamily="18" charset="0"/>
              <a:cs typeface="Aharoni" pitchFamily="2" charset="-79"/>
            </a:endParaRPr>
          </a:p>
          <a:p>
            <a:pPr marL="914400" lvl="1" indent="-457200">
              <a:lnSpc>
                <a:spcPct val="80000"/>
              </a:lnSpc>
              <a:spcBef>
                <a:spcPct val="20000"/>
              </a:spcBef>
              <a:buFont typeface="Wingdings" panose="05000000000000000000" pitchFamily="2" charset="2"/>
              <a:buChar char="v"/>
              <a:defRPr/>
            </a:pPr>
            <a:r>
              <a:rPr lang="en-US" b="1" i="1" dirty="0">
                <a:latin typeface="Bookman Old Style" panose="02050604050505020204" pitchFamily="18" charset="0"/>
                <a:cs typeface="Aharoni" pitchFamily="2" charset="-79"/>
              </a:rPr>
              <a:t>Bela </a:t>
            </a:r>
            <a:r>
              <a:rPr lang="en-US" b="1" i="1" dirty="0" err="1">
                <a:latin typeface="Bookman Old Style" panose="02050604050505020204" pitchFamily="18" charset="0"/>
                <a:cs typeface="Aharoni" pitchFamily="2" charset="-79"/>
              </a:rPr>
              <a:t>Bela</a:t>
            </a:r>
            <a:endParaRPr lang="en-US" b="1" i="1" dirty="0">
              <a:latin typeface="Bookman Old Style" panose="02050604050505020204" pitchFamily="18" charset="0"/>
              <a:cs typeface="Aharoni" pitchFamily="2" charset="-79"/>
            </a:endParaRPr>
          </a:p>
          <a:p>
            <a:pPr marL="914400" lvl="1" indent="-457200">
              <a:lnSpc>
                <a:spcPct val="80000"/>
              </a:lnSpc>
              <a:spcBef>
                <a:spcPct val="20000"/>
              </a:spcBef>
              <a:buFont typeface="Wingdings" panose="05000000000000000000" pitchFamily="2" charset="2"/>
              <a:buChar char="v"/>
              <a:defRPr/>
            </a:pPr>
            <a:r>
              <a:rPr lang="en-US" b="1" i="1" dirty="0" err="1">
                <a:latin typeface="Bookman Old Style" panose="02050604050505020204" pitchFamily="18" charset="0"/>
                <a:cs typeface="Aharoni" pitchFamily="2" charset="-79"/>
              </a:rPr>
              <a:t>Modimolle</a:t>
            </a:r>
            <a:r>
              <a:rPr lang="en-US" b="1" i="1" dirty="0">
                <a:latin typeface="Bookman Old Style" panose="02050604050505020204" pitchFamily="18" charset="0"/>
                <a:cs typeface="Aharoni" pitchFamily="2" charset="-79"/>
              </a:rPr>
              <a:t> – </a:t>
            </a:r>
            <a:r>
              <a:rPr lang="en-US" b="1" i="1" dirty="0" err="1">
                <a:latin typeface="Bookman Old Style" panose="02050604050505020204" pitchFamily="18" charset="0"/>
                <a:cs typeface="Aharoni" pitchFamily="2" charset="-79"/>
              </a:rPr>
              <a:t>Mookgophong</a:t>
            </a:r>
            <a:endParaRPr lang="en-US" b="1" i="1" dirty="0">
              <a:latin typeface="Bookman Old Style" panose="02050604050505020204" pitchFamily="18" charset="0"/>
              <a:cs typeface="Aharoni" pitchFamily="2" charset="-79"/>
            </a:endParaRPr>
          </a:p>
          <a:p>
            <a:pPr marL="914400" lvl="1" indent="-457200">
              <a:lnSpc>
                <a:spcPct val="80000"/>
              </a:lnSpc>
              <a:spcBef>
                <a:spcPct val="20000"/>
              </a:spcBef>
              <a:buFont typeface="Wingdings" panose="05000000000000000000" pitchFamily="2" charset="2"/>
              <a:buChar char="v"/>
              <a:defRPr/>
            </a:pPr>
            <a:r>
              <a:rPr lang="en-US" b="1" i="1" dirty="0" err="1" smtClean="0">
                <a:latin typeface="Bookman Old Style" panose="02050604050505020204" pitchFamily="18" charset="0"/>
                <a:cs typeface="Aharoni" pitchFamily="2" charset="-79"/>
              </a:rPr>
              <a:t>Thabazimbi</a:t>
            </a:r>
            <a:endParaRPr lang="en-US" b="1" i="1" dirty="0">
              <a:latin typeface="Bookman Old Style" panose="02050604050505020204" pitchFamily="18" charset="0"/>
              <a:cs typeface="Aharoni" pitchFamily="2" charset="-79"/>
            </a:endParaRPr>
          </a:p>
          <a:p>
            <a:pPr lvl="1" defTabSz="457200" fontAlgn="base">
              <a:spcBef>
                <a:spcPct val="0"/>
              </a:spcBef>
              <a:spcAft>
                <a:spcPct val="0"/>
              </a:spcAft>
              <a:defRPr/>
            </a:pPr>
            <a:endParaRPr lang="en-US" sz="2800" dirty="0">
              <a:solidFill>
                <a:srgbClr val="0070C0"/>
              </a:solidFill>
              <a:latin typeface="Calibri" pitchFamily="34" charset="0"/>
              <a:cs typeface="Tahoma" pitchFamily="34" charset="0"/>
            </a:endParaRPr>
          </a:p>
          <a:p>
            <a:pPr defTabSz="457200" fontAlgn="base">
              <a:spcBef>
                <a:spcPct val="0"/>
              </a:spcBef>
              <a:spcAft>
                <a:spcPct val="0"/>
              </a:spcAft>
              <a:defRPr/>
            </a:pPr>
            <a:r>
              <a:rPr lang="en-US" sz="2800" dirty="0" smtClean="0">
                <a:solidFill>
                  <a:prstClr val="black"/>
                </a:solidFill>
                <a:ea typeface="ＭＳ Ｐゴシック" pitchFamily="-112" charset="-128"/>
                <a:cs typeface="Arial" charset="0"/>
              </a:rPr>
              <a:t>  </a:t>
            </a:r>
          </a:p>
          <a:p>
            <a:pPr defTabSz="457200" fontAlgn="base">
              <a:spcBef>
                <a:spcPct val="0"/>
              </a:spcBef>
              <a:spcAft>
                <a:spcPct val="0"/>
              </a:spcAft>
              <a:defRPr/>
            </a:pPr>
            <a:endParaRPr lang="en-US" sz="2800" dirty="0" smtClean="0">
              <a:solidFill>
                <a:prstClr val="black"/>
              </a:solidFill>
              <a:ea typeface="ＭＳ Ｐゴシック" pitchFamily="-112" charset="-128"/>
              <a:cs typeface="Arial" charset="0"/>
            </a:endParaRPr>
          </a:p>
          <a:p>
            <a:pPr defTabSz="457200" fontAlgn="base">
              <a:spcBef>
                <a:spcPct val="0"/>
              </a:spcBef>
              <a:spcAft>
                <a:spcPct val="0"/>
              </a:spcAft>
              <a:defRPr/>
            </a:pPr>
            <a:r>
              <a:rPr lang="en-US" sz="2800" dirty="0" smtClean="0">
                <a:solidFill>
                  <a:prstClr val="black"/>
                </a:solidFill>
                <a:ea typeface="ＭＳ Ｐゴシック" pitchFamily="-112" charset="-128"/>
                <a:cs typeface="Arial" charset="0"/>
              </a:rPr>
              <a:t> </a:t>
            </a:r>
            <a:endParaRPr lang="en-US" sz="2800" dirty="0">
              <a:solidFill>
                <a:prstClr val="black"/>
              </a:solidFill>
              <a:ea typeface="ＭＳ Ｐゴシック" pitchFamily="-112" charset="-128"/>
              <a:cs typeface="Arial" charset="0"/>
            </a:endParaRPr>
          </a:p>
          <a:p>
            <a:pPr defTabSz="457200" fontAlgn="base">
              <a:spcBef>
                <a:spcPct val="0"/>
              </a:spcBef>
              <a:spcAft>
                <a:spcPct val="0"/>
              </a:spcAft>
              <a:defRPr/>
            </a:pPr>
            <a:endParaRPr lang="en-US" sz="2800" dirty="0">
              <a:solidFill>
                <a:prstClr val="black"/>
              </a:solidFill>
              <a:ea typeface="ＭＳ Ｐゴシック" pitchFamily="-112" charset="-128"/>
              <a:cs typeface="Arial" charset="0"/>
            </a:endParaRPr>
          </a:p>
          <a:p>
            <a:pPr defTabSz="457200" fontAlgn="base">
              <a:spcBef>
                <a:spcPct val="0"/>
              </a:spcBef>
              <a:spcAft>
                <a:spcPct val="0"/>
              </a:spcAft>
              <a:defRPr/>
            </a:pPr>
            <a:endParaRPr lang="en-US" sz="2800" dirty="0">
              <a:solidFill>
                <a:prstClr val="black"/>
              </a:solidFill>
              <a:ea typeface="ＭＳ Ｐゴシック" pitchFamily="-112" charset="-128"/>
              <a:cs typeface="Arial" charset="0"/>
            </a:endParaRPr>
          </a:p>
          <a:p>
            <a:pPr defTabSz="457200" fontAlgn="base">
              <a:spcBef>
                <a:spcPct val="0"/>
              </a:spcBef>
              <a:spcAft>
                <a:spcPct val="0"/>
              </a:spcAft>
              <a:defRPr/>
            </a:pPr>
            <a:endParaRPr lang="en-US" dirty="0">
              <a:solidFill>
                <a:prstClr val="black"/>
              </a:solidFill>
              <a:latin typeface="Verdana" pitchFamily="-112" charset="0"/>
              <a:ea typeface="ＭＳ Ｐゴシック" pitchFamily="-112" charset="-128"/>
              <a:cs typeface="Arial" charset="0"/>
            </a:endParaRPr>
          </a:p>
          <a:p>
            <a:pPr defTabSz="457200" fontAlgn="base">
              <a:spcBef>
                <a:spcPct val="0"/>
              </a:spcBef>
              <a:spcAft>
                <a:spcPct val="0"/>
              </a:spcAft>
              <a:defRPr/>
            </a:pPr>
            <a:endParaRPr lang="en-US" dirty="0">
              <a:solidFill>
                <a:prstClr val="black"/>
              </a:solidFill>
              <a:latin typeface="Verdana" pitchFamily="-112" charset="0"/>
              <a:ea typeface="ＭＳ Ｐゴシック" pitchFamily="-112" charset="-128"/>
              <a:cs typeface="Arial" charset="0"/>
            </a:endParaRPr>
          </a:p>
        </p:txBody>
      </p:sp>
    </p:spTree>
    <p:extLst>
      <p:ext uri="{BB962C8B-B14F-4D97-AF65-F5344CB8AC3E}">
        <p14:creationId xmlns:p14="http://schemas.microsoft.com/office/powerpoint/2010/main" xmlns="" val="2411472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Powerpoint 1.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2863"/>
            <a:ext cx="9429750" cy="7072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3" name="Title 1"/>
          <p:cNvSpPr>
            <a:spLocks noGrp="1"/>
          </p:cNvSpPr>
          <p:nvPr>
            <p:ph type="title"/>
          </p:nvPr>
        </p:nvSpPr>
        <p:spPr/>
        <p:txBody>
          <a:bodyPr/>
          <a:lstStyle/>
          <a:p>
            <a:pPr eaLnBrk="1" hangingPunct="1"/>
            <a:r>
              <a:rPr lang="en-US" altLang="en-US" dirty="0" smtClean="0"/>
              <a:t>   </a:t>
            </a:r>
          </a:p>
        </p:txBody>
      </p:sp>
      <p:sp>
        <p:nvSpPr>
          <p:cNvPr id="5124" name="Content Placeholder 10"/>
          <p:cNvSpPr>
            <a:spLocks noGrp="1"/>
          </p:cNvSpPr>
          <p:nvPr>
            <p:ph idx="1"/>
          </p:nvPr>
        </p:nvSpPr>
        <p:spPr/>
        <p:txBody>
          <a:bodyPr/>
          <a:lstStyle/>
          <a:p>
            <a:endParaRPr lang="en-US" altLang="en-US" dirty="0" smtClean="0"/>
          </a:p>
        </p:txBody>
      </p:sp>
      <p:sp>
        <p:nvSpPr>
          <p:cNvPr id="6149" name="Slide Number Placeholder 4"/>
          <p:cNvSpPr>
            <a:spLocks noGrp="1"/>
          </p:cNvSpPr>
          <p:nvPr>
            <p:ph type="sldNum" sz="quarter" idx="12"/>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fld id="{3494E782-F484-4039-97BF-752561E8F3F2}" type="slidenum">
              <a:rPr lang="en-US" altLang="en-US" sz="1200">
                <a:solidFill>
                  <a:srgbClr val="898989"/>
                </a:solidFill>
                <a:ea typeface="MS PGothic" panose="020B0600070205080204" pitchFamily="34" charset="-128"/>
              </a:rPr>
              <a:pPr eaLnBrk="1" hangingPunct="1">
                <a:spcBef>
                  <a:spcPct val="0"/>
                </a:spcBef>
                <a:buFontTx/>
                <a:buNone/>
              </a:pPr>
              <a:t>4</a:t>
            </a:fld>
            <a:endParaRPr lang="en-US" altLang="en-US" sz="1200" dirty="0">
              <a:solidFill>
                <a:srgbClr val="898989"/>
              </a:solidFill>
              <a:ea typeface="MS PGothic" panose="020B0600070205080204" pitchFamily="34" charset="-128"/>
            </a:endParaRPr>
          </a:p>
        </p:txBody>
      </p:sp>
      <p:sp>
        <p:nvSpPr>
          <p:cNvPr id="5126" name="TextBox 5"/>
          <p:cNvSpPr txBox="1">
            <a:spLocks noChangeArrowheads="1"/>
          </p:cNvSpPr>
          <p:nvPr/>
        </p:nvSpPr>
        <p:spPr bwMode="auto">
          <a:xfrm>
            <a:off x="357189" y="500063"/>
            <a:ext cx="8786812" cy="224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anose="05000000000000000000" pitchFamily="2" charset="2"/>
              <a:buChar char="v"/>
            </a:pPr>
            <a:endParaRPr lang="en-US" altLang="en-US" sz="2000" dirty="0">
              <a:latin typeface="Arial" panose="020B0604020202020204" pitchFamily="34" charset="0"/>
              <a:ea typeface="MS PGothic" panose="020B0600070205080204" pitchFamily="34" charset="-128"/>
            </a:endParaRPr>
          </a:p>
          <a:p>
            <a:pPr eaLnBrk="1" hangingPunct="1">
              <a:spcBef>
                <a:spcPct val="0"/>
              </a:spcBef>
              <a:buFont typeface="Wingdings" panose="05000000000000000000" pitchFamily="2" charset="2"/>
              <a:buChar char="v"/>
            </a:pPr>
            <a:endParaRPr lang="en-US" altLang="en-US" sz="2000" dirty="0">
              <a:latin typeface="Arial" panose="020B0604020202020204" pitchFamily="34" charset="0"/>
              <a:ea typeface="MS PGothic" panose="020B0600070205080204" pitchFamily="34" charset="-128"/>
            </a:endParaRPr>
          </a:p>
          <a:p>
            <a:pPr eaLnBrk="1" hangingPunct="1">
              <a:spcBef>
                <a:spcPct val="0"/>
              </a:spcBef>
              <a:buFontTx/>
              <a:buNone/>
            </a:pPr>
            <a:r>
              <a:rPr lang="en-US" altLang="en-US" sz="2000" dirty="0">
                <a:latin typeface="Arial" panose="020B0604020202020204" pitchFamily="34" charset="0"/>
                <a:ea typeface="MS PGothic" panose="020B0600070205080204" pitchFamily="34" charset="-128"/>
              </a:rPr>
              <a:t>KPA 1.  SPATIAL RATIONALE</a:t>
            </a:r>
          </a:p>
          <a:p>
            <a:pPr eaLnBrk="1" hangingPunct="1">
              <a:spcBef>
                <a:spcPct val="0"/>
              </a:spcBef>
              <a:buFontTx/>
              <a:buNone/>
            </a:pPr>
            <a:endParaRPr lang="en-US" altLang="en-US" sz="2000" dirty="0">
              <a:latin typeface="Arial" panose="020B0604020202020204" pitchFamily="34" charset="0"/>
              <a:ea typeface="MS PGothic" panose="020B0600070205080204" pitchFamily="34" charset="-128"/>
            </a:endParaRPr>
          </a:p>
          <a:p>
            <a:pPr eaLnBrk="1" hangingPunct="1">
              <a:spcBef>
                <a:spcPct val="0"/>
              </a:spcBef>
              <a:buFontTx/>
              <a:buNone/>
            </a:pPr>
            <a:endParaRPr lang="en-US" altLang="en-US" sz="2000" dirty="0">
              <a:latin typeface="Arial" panose="020B0604020202020204" pitchFamily="34" charset="0"/>
              <a:ea typeface="MS PGothic" panose="020B0600070205080204" pitchFamily="34" charset="-128"/>
            </a:endParaRPr>
          </a:p>
          <a:p>
            <a:pPr eaLnBrk="1" hangingPunct="1">
              <a:spcBef>
                <a:spcPct val="0"/>
              </a:spcBef>
              <a:buFontTx/>
              <a:buNone/>
            </a:pPr>
            <a:endParaRPr lang="en-US" altLang="en-US" sz="2000" dirty="0">
              <a:latin typeface="Arial" panose="020B0604020202020204" pitchFamily="34" charset="0"/>
              <a:ea typeface="MS PGothic" panose="020B0600070205080204" pitchFamily="34" charset="-128"/>
            </a:endParaRPr>
          </a:p>
          <a:p>
            <a:pPr eaLnBrk="1" hangingPunct="1">
              <a:spcBef>
                <a:spcPct val="0"/>
              </a:spcBef>
              <a:buFontTx/>
              <a:buNone/>
            </a:pPr>
            <a:endParaRPr lang="en-US" altLang="en-US" sz="2000" dirty="0">
              <a:latin typeface="Arial" panose="020B0604020202020204" pitchFamily="34" charset="0"/>
              <a:ea typeface="MS PGothic" panose="020B0600070205080204" pitchFamily="34" charset="-128"/>
            </a:endParaRPr>
          </a:p>
        </p:txBody>
      </p:sp>
      <p:pic>
        <p:nvPicPr>
          <p:cNvPr id="5127" name="Picture 4" descr="Powerpoint 2.pn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8600" y="-128588"/>
            <a:ext cx="9658350" cy="7243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8" name="Rectangle 11"/>
          <p:cNvSpPr>
            <a:spLocks noChangeArrowheads="1"/>
          </p:cNvSpPr>
          <p:nvPr/>
        </p:nvSpPr>
        <p:spPr bwMode="auto">
          <a:xfrm>
            <a:off x="357189" y="274638"/>
            <a:ext cx="8786812" cy="1046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endParaRPr lang="en-US" altLang="en-US" sz="2400" dirty="0">
              <a:latin typeface="Arial" panose="020B0604020202020204" pitchFamily="34" charset="0"/>
              <a:ea typeface="MS PGothic" panose="020B0600070205080204" pitchFamily="34" charset="-128"/>
            </a:endParaRPr>
          </a:p>
          <a:p>
            <a:pPr algn="just" eaLnBrk="1" hangingPunct="1">
              <a:spcBef>
                <a:spcPct val="0"/>
              </a:spcBef>
              <a:buFontTx/>
              <a:buNone/>
            </a:pPr>
            <a:endParaRPr lang="en-US" altLang="en-US" sz="2000" dirty="0">
              <a:latin typeface="Arial" panose="020B0604020202020204" pitchFamily="34" charset="0"/>
              <a:ea typeface="MS PGothic" panose="020B0600070205080204" pitchFamily="34" charset="-128"/>
            </a:endParaRPr>
          </a:p>
          <a:p>
            <a:pPr algn="just" eaLnBrk="1" hangingPunct="1">
              <a:spcBef>
                <a:spcPct val="0"/>
              </a:spcBef>
              <a:buFontTx/>
              <a:buNone/>
            </a:pPr>
            <a:endParaRPr lang="en-US" altLang="en-US" sz="1800" dirty="0">
              <a:latin typeface="Arial" panose="020B0604020202020204" pitchFamily="34" charset="0"/>
              <a:ea typeface="MS PGothic" panose="020B0600070205080204" pitchFamily="34" charset="-128"/>
            </a:endParaRPr>
          </a:p>
        </p:txBody>
      </p:sp>
      <p:sp>
        <p:nvSpPr>
          <p:cNvPr id="10" name="Rectangle 2"/>
          <p:cNvSpPr txBox="1">
            <a:spLocks noChangeArrowheads="1"/>
          </p:cNvSpPr>
          <p:nvPr/>
        </p:nvSpPr>
        <p:spPr bwMode="auto">
          <a:xfrm>
            <a:off x="155575" y="0"/>
            <a:ext cx="8858250" cy="1125538"/>
          </a:xfrm>
          <a:prstGeom prst="rect">
            <a:avLst/>
          </a:prstGeom>
          <a:noFill/>
          <a:ln>
            <a:noFill/>
          </a:ln>
          <a:extLst/>
        </p:spPr>
        <p:txBody>
          <a:bodyPr anchor="ctr">
            <a:normAutofit fontScale="675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pitchFamily="-112" charset="-128"/>
                <a:cs typeface="ＭＳ Ｐゴシック" pitchFamily="-112" charset="-128"/>
              </a:defRPr>
            </a:lvl1pPr>
            <a:lvl2pPr algn="ctr" defTabSz="457200" rtl="0" eaLnBrk="0" fontAlgn="base" hangingPunct="0">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2pPr>
            <a:lvl3pPr algn="ctr" defTabSz="457200" rtl="0" eaLnBrk="0" fontAlgn="base" hangingPunct="0">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3pPr>
            <a:lvl4pPr algn="ctr" defTabSz="457200" rtl="0" eaLnBrk="0" fontAlgn="base" hangingPunct="0">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4pPr>
            <a:lvl5pPr algn="ctr" defTabSz="457200" rtl="0" eaLnBrk="0" fontAlgn="base" hangingPunct="0">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5pPr>
            <a:lvl6pPr marL="457200" algn="ctr" defTabSz="457200" rtl="0" fontAlgn="base">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6pPr>
            <a:lvl7pPr marL="914400" algn="ctr" defTabSz="457200" rtl="0" fontAlgn="base">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7pPr>
            <a:lvl8pPr marL="1371600" algn="ctr" defTabSz="457200" rtl="0" fontAlgn="base">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8pPr>
            <a:lvl9pPr marL="1828800" algn="ctr" defTabSz="457200" rtl="0" fontAlgn="base">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9pPr>
          </a:lstStyle>
          <a:p>
            <a:pPr algn="l" eaLnBrk="1" hangingPunct="1">
              <a:defRPr/>
            </a:pPr>
            <a:endParaRPr lang="en-US" sz="3600" b="1" dirty="0" smtClean="0"/>
          </a:p>
          <a:p>
            <a:pPr algn="l" eaLnBrk="1" hangingPunct="1">
              <a:defRPr/>
            </a:pPr>
            <a:endParaRPr lang="en-US" sz="3600" b="1" dirty="0">
              <a:latin typeface="+mn-lt"/>
            </a:endParaRPr>
          </a:p>
          <a:p>
            <a:pPr algn="l" eaLnBrk="1" hangingPunct="1">
              <a:defRPr/>
            </a:pPr>
            <a:r>
              <a:rPr lang="en-US" sz="3600" b="1" dirty="0" smtClean="0">
                <a:latin typeface="+mn-lt"/>
              </a:rPr>
              <a:t>GEOGRAPHICAL LOCATION OF WATERBERG DISTRICT MUNICIPALITY</a:t>
            </a:r>
          </a:p>
          <a:p>
            <a:pPr algn="l" eaLnBrk="1" hangingPunct="1">
              <a:defRPr/>
            </a:pPr>
            <a:endParaRPr lang="en-US" sz="3600" dirty="0" smtClean="0"/>
          </a:p>
        </p:txBody>
      </p:sp>
      <p:sp>
        <p:nvSpPr>
          <p:cNvPr id="4107" name="Rectangle 3"/>
          <p:cNvSpPr txBox="1">
            <a:spLocks noChangeArrowheads="1"/>
          </p:cNvSpPr>
          <p:nvPr/>
        </p:nvSpPr>
        <p:spPr bwMode="auto">
          <a:xfrm>
            <a:off x="-245368" y="274638"/>
            <a:ext cx="9122345" cy="6048375"/>
          </a:xfrm>
          <a:prstGeom prst="rect">
            <a:avLst/>
          </a:prstGeom>
          <a:noFill/>
          <a:ln>
            <a:noFill/>
          </a:ln>
          <a:extLst/>
        </p:spPr>
        <p:txBody>
          <a:bodyPr/>
          <a:lstStyle>
            <a:lvl1pPr marL="342900" indent="-342900" eaLnBrk="0" hangingPunct="0">
              <a:defRPr>
                <a:solidFill>
                  <a:schemeClr val="tx1"/>
                </a:solidFill>
                <a:latin typeface="Arial" charset="0"/>
                <a:ea typeface="ＭＳ Ｐゴシック" pitchFamily="34" charset="-128"/>
              </a:defRPr>
            </a:lvl1pPr>
            <a:lvl2pPr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indent="0" algn="ctr">
              <a:lnSpc>
                <a:spcPct val="80000"/>
              </a:lnSpc>
              <a:spcBef>
                <a:spcPct val="20000"/>
              </a:spcBef>
              <a:defRPr/>
            </a:pPr>
            <a:endParaRPr lang="en-US" sz="2600" dirty="0" smtClean="0">
              <a:latin typeface="Calibri" pitchFamily="34" charset="0"/>
              <a:cs typeface="Arial" charset="0"/>
            </a:endParaRPr>
          </a:p>
          <a:p>
            <a:pPr marL="0" indent="0" algn="ctr">
              <a:lnSpc>
                <a:spcPct val="80000"/>
              </a:lnSpc>
              <a:spcBef>
                <a:spcPct val="20000"/>
              </a:spcBef>
              <a:defRPr/>
            </a:pPr>
            <a:endParaRPr lang="en-US" sz="2800" dirty="0" smtClean="0">
              <a:latin typeface="Garamond" panose="02020404030301010803" pitchFamily="18" charset="0"/>
              <a:cs typeface="Aharoni" pitchFamily="2" charset="-79"/>
            </a:endParaRPr>
          </a:p>
          <a:p>
            <a:pPr marL="800100" lvl="1" indent="-342900">
              <a:buFont typeface="Wingdings" panose="05000000000000000000" pitchFamily="2" charset="2"/>
              <a:buChar char="v"/>
            </a:pPr>
            <a:r>
              <a:rPr lang="en-US" sz="2000" dirty="0">
                <a:latin typeface="Garamond" panose="02020404030301010803" pitchFamily="18" charset="0"/>
              </a:rPr>
              <a:t>The Waterberg District Municipality is a Category </a:t>
            </a:r>
            <a:r>
              <a:rPr lang="en-US" sz="2000" dirty="0" smtClean="0">
                <a:latin typeface="Garamond" panose="02020404030301010803" pitchFamily="18" charset="0"/>
              </a:rPr>
              <a:t>C1 </a:t>
            </a:r>
            <a:r>
              <a:rPr lang="en-US" sz="2000" dirty="0">
                <a:latin typeface="Garamond" panose="02020404030301010803" pitchFamily="18" charset="0"/>
              </a:rPr>
              <a:t>municipality located in the western part of the Limpopo Province. </a:t>
            </a:r>
            <a:endParaRPr lang="en-US" sz="2000" dirty="0" smtClean="0">
              <a:latin typeface="Garamond" panose="02020404030301010803" pitchFamily="18" charset="0"/>
            </a:endParaRPr>
          </a:p>
          <a:p>
            <a:pPr lvl="1"/>
            <a:endParaRPr lang="en-US" sz="2000" dirty="0">
              <a:latin typeface="Garamond" panose="02020404030301010803" pitchFamily="18" charset="0"/>
            </a:endParaRPr>
          </a:p>
          <a:p>
            <a:pPr marL="800100" lvl="1" indent="-342900">
              <a:buFont typeface="Wingdings" panose="05000000000000000000" pitchFamily="2" charset="2"/>
              <a:buChar char="v"/>
            </a:pPr>
            <a:r>
              <a:rPr lang="en-US" sz="2000" dirty="0" smtClean="0">
                <a:latin typeface="Garamond" panose="02020404030301010803" pitchFamily="18" charset="0"/>
              </a:rPr>
              <a:t>The </a:t>
            </a:r>
            <a:r>
              <a:rPr lang="en-US" sz="2000" dirty="0">
                <a:latin typeface="Garamond" panose="02020404030301010803" pitchFamily="18" charset="0"/>
              </a:rPr>
              <a:t>district municipality shares its borders with the Capricorn District Municipality in the north and the Sekhukhune District Municipality in the east. </a:t>
            </a:r>
            <a:endParaRPr lang="en-US" sz="2000" dirty="0" smtClean="0">
              <a:latin typeface="Garamond" panose="02020404030301010803" pitchFamily="18" charset="0"/>
            </a:endParaRPr>
          </a:p>
          <a:p>
            <a:pPr lvl="1"/>
            <a:endParaRPr lang="en-US" sz="2000" dirty="0">
              <a:latin typeface="Garamond" panose="02020404030301010803" pitchFamily="18" charset="0"/>
            </a:endParaRPr>
          </a:p>
          <a:p>
            <a:pPr marL="800100" lvl="1" indent="-342900">
              <a:buFont typeface="Wingdings" panose="05000000000000000000" pitchFamily="2" charset="2"/>
              <a:buChar char="v"/>
            </a:pPr>
            <a:r>
              <a:rPr lang="en-US" sz="2000" dirty="0" smtClean="0">
                <a:latin typeface="Garamond" panose="02020404030301010803" pitchFamily="18" charset="0"/>
              </a:rPr>
              <a:t>The </a:t>
            </a:r>
            <a:r>
              <a:rPr lang="en-US" sz="2000" dirty="0">
                <a:latin typeface="Garamond" panose="02020404030301010803" pitchFamily="18" charset="0"/>
              </a:rPr>
              <a:t>Southwestern boundary </a:t>
            </a:r>
            <a:r>
              <a:rPr lang="en-US" sz="2000" dirty="0" smtClean="0">
                <a:latin typeface="Garamond" panose="02020404030301010803" pitchFamily="18" charset="0"/>
              </a:rPr>
              <a:t>with </a:t>
            </a:r>
            <a:r>
              <a:rPr lang="en-US" sz="2000" dirty="0">
                <a:latin typeface="Garamond" panose="02020404030301010803" pitchFamily="18" charset="0"/>
              </a:rPr>
              <a:t>North West Province, while the Gauteng Province lies on the Southeastern side. </a:t>
            </a:r>
            <a:endParaRPr lang="en-US" sz="2000" dirty="0" smtClean="0">
              <a:latin typeface="Garamond" panose="02020404030301010803" pitchFamily="18" charset="0"/>
            </a:endParaRPr>
          </a:p>
          <a:p>
            <a:pPr lvl="1"/>
            <a:endParaRPr lang="en-ZA" sz="2000" dirty="0">
              <a:latin typeface="Garamond" panose="02020404030301010803" pitchFamily="18" charset="0"/>
            </a:endParaRPr>
          </a:p>
          <a:p>
            <a:pPr marL="800100" lvl="1" indent="-342900">
              <a:buFont typeface="Wingdings" panose="05000000000000000000" pitchFamily="2" charset="2"/>
              <a:buChar char="v"/>
            </a:pPr>
            <a:r>
              <a:rPr lang="en-US" sz="2000" dirty="0">
                <a:latin typeface="Garamond" panose="02020404030301010803" pitchFamily="18" charset="0"/>
              </a:rPr>
              <a:t>The District shares its five border control points with Botswana, namely </a:t>
            </a:r>
            <a:r>
              <a:rPr lang="en-US" sz="2000" dirty="0" err="1">
                <a:latin typeface="Garamond" panose="02020404030301010803" pitchFamily="18" charset="0"/>
              </a:rPr>
              <a:t>Groblersbrug</a:t>
            </a:r>
            <a:r>
              <a:rPr lang="en-US" sz="2000" dirty="0">
                <a:latin typeface="Garamond" panose="02020404030301010803" pitchFamily="18" charset="0"/>
              </a:rPr>
              <a:t>, </a:t>
            </a:r>
            <a:r>
              <a:rPr lang="en-US" sz="2000" dirty="0" err="1">
                <a:latin typeface="Garamond" panose="02020404030301010803" pitchFamily="18" charset="0"/>
              </a:rPr>
              <a:t>Stockpoort</a:t>
            </a:r>
            <a:r>
              <a:rPr lang="en-US" sz="2000" dirty="0">
                <a:latin typeface="Garamond" panose="02020404030301010803" pitchFamily="18" charset="0"/>
              </a:rPr>
              <a:t>, </a:t>
            </a:r>
            <a:r>
              <a:rPr lang="en-US" sz="2000" dirty="0" err="1">
                <a:latin typeface="Garamond" panose="02020404030301010803" pitchFamily="18" charset="0"/>
              </a:rPr>
              <a:t>Derdepoort</a:t>
            </a:r>
            <a:r>
              <a:rPr lang="en-US" sz="2000" dirty="0">
                <a:latin typeface="Garamond" panose="02020404030301010803" pitchFamily="18" charset="0"/>
              </a:rPr>
              <a:t>, Zanzibar and </a:t>
            </a:r>
            <a:r>
              <a:rPr lang="en-US" sz="2000" dirty="0" err="1">
                <a:latin typeface="Garamond" panose="02020404030301010803" pitchFamily="18" charset="0"/>
              </a:rPr>
              <a:t>Platjan</a:t>
            </a:r>
            <a:r>
              <a:rPr lang="en-US" sz="2000" dirty="0">
                <a:latin typeface="Garamond" panose="02020404030301010803" pitchFamily="18" charset="0"/>
              </a:rPr>
              <a:t>. </a:t>
            </a:r>
            <a:endParaRPr lang="en-US" sz="2000" dirty="0" smtClean="0">
              <a:latin typeface="Garamond" panose="02020404030301010803" pitchFamily="18" charset="0"/>
            </a:endParaRPr>
          </a:p>
          <a:p>
            <a:pPr lvl="1"/>
            <a:endParaRPr lang="en-US" sz="2000" dirty="0">
              <a:latin typeface="Garamond" panose="02020404030301010803" pitchFamily="18" charset="0"/>
            </a:endParaRPr>
          </a:p>
          <a:p>
            <a:pPr marL="800100" lvl="1" indent="-342900">
              <a:buFont typeface="Wingdings" panose="05000000000000000000" pitchFamily="2" charset="2"/>
              <a:buChar char="v"/>
            </a:pPr>
            <a:r>
              <a:rPr lang="en-US" sz="2000" dirty="0" smtClean="0">
                <a:latin typeface="Garamond" panose="02020404030301010803" pitchFamily="18" charset="0"/>
              </a:rPr>
              <a:t>Five </a:t>
            </a:r>
            <a:r>
              <a:rPr lang="en-US" sz="2000" dirty="0">
                <a:latin typeface="Garamond" panose="02020404030301010803" pitchFamily="18" charset="0"/>
              </a:rPr>
              <a:t>local municipalities - Bela-Bela, Lephalale, Modimolle-Mookgophong, Mogalakwena and Thabazimbi, make up the Waterberg District Municipality, which has a ground surface area of about 45 110km ². (District SDF</a:t>
            </a:r>
            <a:r>
              <a:rPr lang="en-US" sz="2000" dirty="0" smtClean="0">
                <a:latin typeface="Garamond" panose="02020404030301010803" pitchFamily="18" charset="0"/>
              </a:rPr>
              <a:t>)</a:t>
            </a:r>
          </a:p>
          <a:p>
            <a:endParaRPr lang="en-ZA" sz="2000" dirty="0"/>
          </a:p>
          <a:p>
            <a:r>
              <a:rPr lang="en-US" sz="1600" i="1" dirty="0" smtClean="0"/>
              <a:t>C1 means it is not a Water Service authority </a:t>
            </a:r>
            <a:endParaRPr lang="en-ZA" sz="1600" i="1" dirty="0" smtClean="0"/>
          </a:p>
          <a:p>
            <a:pPr marL="0" indent="0">
              <a:lnSpc>
                <a:spcPct val="80000"/>
              </a:lnSpc>
              <a:spcBef>
                <a:spcPct val="20000"/>
              </a:spcBef>
              <a:defRPr/>
            </a:pPr>
            <a:endParaRPr lang="en-US" sz="2000" dirty="0" smtClean="0">
              <a:latin typeface="+mj-lt"/>
              <a:cs typeface="Arial" charset="0"/>
            </a:endParaRPr>
          </a:p>
          <a:p>
            <a:pPr eaLnBrk="1" hangingPunct="1">
              <a:lnSpc>
                <a:spcPct val="80000"/>
              </a:lnSpc>
              <a:spcBef>
                <a:spcPct val="20000"/>
              </a:spcBef>
              <a:buFont typeface="Arial" charset="0"/>
              <a:buChar char="•"/>
              <a:defRPr/>
            </a:pPr>
            <a:endParaRPr lang="en-US" sz="2600" b="1" dirty="0" smtClean="0">
              <a:latin typeface="Calibri" pitchFamily="34" charset="0"/>
              <a:cs typeface="Arial" charset="0"/>
            </a:endParaRPr>
          </a:p>
        </p:txBody>
      </p:sp>
    </p:spTree>
    <p:extLst>
      <p:ext uri="{BB962C8B-B14F-4D97-AF65-F5344CB8AC3E}">
        <p14:creationId xmlns:p14="http://schemas.microsoft.com/office/powerpoint/2010/main" xmlns="" val="3424585270"/>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Slide Number Placeholder 4"/>
          <p:cNvSpPr>
            <a:spLocks noGrp="1"/>
          </p:cNvSpPr>
          <p:nvPr>
            <p:ph type="sldNum" sz="quarter" idx="12"/>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defRPr/>
            </a:pPr>
            <a:fld id="{AF1F824F-3370-40DE-B87D-D6F91D7931BF}" type="slidenum">
              <a:rPr lang="en-US" altLang="en-US" sz="1200" smtClean="0">
                <a:solidFill>
                  <a:srgbClr val="898989"/>
                </a:solidFill>
              </a:rPr>
              <a:pPr eaLnBrk="1" hangingPunct="1">
                <a:spcBef>
                  <a:spcPct val="0"/>
                </a:spcBef>
                <a:buFontTx/>
                <a:buNone/>
                <a:defRPr/>
              </a:pPr>
              <a:t>5</a:t>
            </a:fld>
            <a:endParaRPr lang="en-US" altLang="en-US" sz="1200" dirty="0" smtClean="0">
              <a:solidFill>
                <a:srgbClr val="898989"/>
              </a:solidFill>
            </a:endParaRPr>
          </a:p>
        </p:txBody>
      </p:sp>
      <p:sp>
        <p:nvSpPr>
          <p:cNvPr id="78852" name="Title 1"/>
          <p:cNvSpPr>
            <a:spLocks noGrp="1"/>
          </p:cNvSpPr>
          <p:nvPr>
            <p:ph type="title" idx="4294967295"/>
          </p:nvPr>
        </p:nvSpPr>
        <p:spPr>
          <a:xfrm>
            <a:off x="0" y="274638"/>
            <a:ext cx="8229600" cy="1143000"/>
          </a:xfrm>
        </p:spPr>
        <p:txBody>
          <a:bodyPr/>
          <a:lstStyle/>
          <a:p>
            <a:pPr eaLnBrk="1" hangingPunct="1"/>
            <a:r>
              <a:rPr lang="en-US" altLang="en-US" dirty="0" smtClean="0"/>
              <a:t>   </a:t>
            </a:r>
          </a:p>
        </p:txBody>
      </p:sp>
      <p:sp>
        <p:nvSpPr>
          <p:cNvPr id="78853" name="TextBox 5"/>
          <p:cNvSpPr txBox="1">
            <a:spLocks noChangeArrowheads="1"/>
          </p:cNvSpPr>
          <p:nvPr/>
        </p:nvSpPr>
        <p:spPr bwMode="auto">
          <a:xfrm>
            <a:off x="357188" y="500063"/>
            <a:ext cx="8786812" cy="224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 typeface="Wingdings" pitchFamily="2" charset="2"/>
              <a:buChar char="v"/>
            </a:pPr>
            <a:endParaRPr lang="en-US" altLang="en-US" sz="2000" dirty="0">
              <a:latin typeface="Arial" pitchFamily="34" charset="0"/>
              <a:cs typeface="Arial" pitchFamily="34" charset="0"/>
            </a:endParaRPr>
          </a:p>
          <a:p>
            <a:pPr eaLnBrk="1" hangingPunct="1">
              <a:spcBef>
                <a:spcPct val="0"/>
              </a:spcBef>
              <a:buFont typeface="Wingdings" pitchFamily="2" charset="2"/>
              <a:buChar char="v"/>
            </a:pPr>
            <a:endParaRPr lang="en-US" altLang="en-US" sz="2000" dirty="0">
              <a:latin typeface="Arial" pitchFamily="34" charset="0"/>
              <a:cs typeface="Arial" pitchFamily="34" charset="0"/>
            </a:endParaRPr>
          </a:p>
          <a:p>
            <a:pPr eaLnBrk="1" hangingPunct="1">
              <a:spcBef>
                <a:spcPct val="0"/>
              </a:spcBef>
              <a:buFontTx/>
              <a:buNone/>
            </a:pPr>
            <a:r>
              <a:rPr lang="en-US" altLang="en-US" sz="2000" dirty="0">
                <a:latin typeface="Arial" pitchFamily="34" charset="0"/>
                <a:cs typeface="Arial" pitchFamily="34" charset="0"/>
              </a:rPr>
              <a:t>KPA 1.  SPATIAL RATIONALE</a:t>
            </a:r>
          </a:p>
          <a:p>
            <a:pPr eaLnBrk="1" hangingPunct="1">
              <a:spcBef>
                <a:spcPct val="0"/>
              </a:spcBef>
              <a:buFontTx/>
              <a:buNone/>
            </a:pPr>
            <a:endParaRPr lang="en-US" altLang="en-US" sz="2000" dirty="0">
              <a:latin typeface="Arial" pitchFamily="34" charset="0"/>
              <a:cs typeface="Arial" pitchFamily="34" charset="0"/>
            </a:endParaRPr>
          </a:p>
          <a:p>
            <a:pPr eaLnBrk="1" hangingPunct="1">
              <a:spcBef>
                <a:spcPct val="0"/>
              </a:spcBef>
              <a:buFontTx/>
              <a:buNone/>
            </a:pPr>
            <a:endParaRPr lang="en-US" altLang="en-US" sz="2000" dirty="0">
              <a:latin typeface="Arial" pitchFamily="34" charset="0"/>
              <a:cs typeface="Arial" pitchFamily="34" charset="0"/>
            </a:endParaRPr>
          </a:p>
          <a:p>
            <a:pPr eaLnBrk="1" hangingPunct="1">
              <a:spcBef>
                <a:spcPct val="0"/>
              </a:spcBef>
              <a:buFontTx/>
              <a:buNone/>
            </a:pPr>
            <a:endParaRPr lang="en-US" altLang="en-US" sz="2000" dirty="0">
              <a:latin typeface="Arial" pitchFamily="34" charset="0"/>
              <a:cs typeface="Arial" pitchFamily="34" charset="0"/>
            </a:endParaRPr>
          </a:p>
          <a:p>
            <a:pPr eaLnBrk="1" hangingPunct="1">
              <a:spcBef>
                <a:spcPct val="0"/>
              </a:spcBef>
              <a:buFontTx/>
              <a:buNone/>
            </a:pPr>
            <a:endParaRPr lang="en-US" altLang="en-US" sz="2000" dirty="0">
              <a:latin typeface="Arial" pitchFamily="34" charset="0"/>
              <a:cs typeface="Arial" pitchFamily="34" charset="0"/>
            </a:endParaRPr>
          </a:p>
        </p:txBody>
      </p:sp>
      <p:pic>
        <p:nvPicPr>
          <p:cNvPr id="78854" name="Picture 4" descr="Powerpoint 2.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7188" y="24607"/>
            <a:ext cx="8936712" cy="60686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8855" name="Rectangle 11"/>
          <p:cNvSpPr>
            <a:spLocks noChangeArrowheads="1"/>
          </p:cNvSpPr>
          <p:nvPr/>
        </p:nvSpPr>
        <p:spPr bwMode="auto">
          <a:xfrm>
            <a:off x="357188" y="274638"/>
            <a:ext cx="8786812" cy="1046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just" eaLnBrk="1" hangingPunct="1">
              <a:spcBef>
                <a:spcPct val="0"/>
              </a:spcBef>
              <a:buFontTx/>
              <a:buNone/>
            </a:pPr>
            <a:endParaRPr lang="en-US" altLang="en-US" sz="2400" dirty="0">
              <a:latin typeface="Arial" pitchFamily="34" charset="0"/>
              <a:cs typeface="Arial" pitchFamily="34" charset="0"/>
            </a:endParaRPr>
          </a:p>
          <a:p>
            <a:pPr algn="just" eaLnBrk="1" hangingPunct="1">
              <a:spcBef>
                <a:spcPct val="0"/>
              </a:spcBef>
              <a:buFontTx/>
              <a:buNone/>
            </a:pPr>
            <a:endParaRPr lang="en-US" altLang="en-US" sz="2000" dirty="0">
              <a:latin typeface="Arial" pitchFamily="34" charset="0"/>
              <a:cs typeface="Arial" pitchFamily="34" charset="0"/>
            </a:endParaRPr>
          </a:p>
          <a:p>
            <a:pPr algn="just" eaLnBrk="1" hangingPunct="1">
              <a:spcBef>
                <a:spcPct val="0"/>
              </a:spcBef>
              <a:buFontTx/>
              <a:buNone/>
            </a:pPr>
            <a:endParaRPr lang="en-US" altLang="en-US" sz="1800" dirty="0">
              <a:latin typeface="Arial" pitchFamily="34" charset="0"/>
              <a:cs typeface="Arial" pitchFamily="34" charset="0"/>
            </a:endParaRPr>
          </a:p>
        </p:txBody>
      </p:sp>
      <p:sp>
        <p:nvSpPr>
          <p:cNvPr id="10" name="Rectangle 2"/>
          <p:cNvSpPr txBox="1">
            <a:spLocks noChangeArrowheads="1"/>
          </p:cNvSpPr>
          <p:nvPr/>
        </p:nvSpPr>
        <p:spPr bwMode="auto">
          <a:xfrm>
            <a:off x="-204111" y="24606"/>
            <a:ext cx="9337675" cy="500063"/>
          </a:xfrm>
          <a:prstGeom prst="rect">
            <a:avLst/>
          </a:prstGeom>
          <a:noFill/>
          <a:ln>
            <a:noFill/>
          </a:ln>
          <a:extLst/>
        </p:spPr>
        <p:txBody>
          <a:bodyPr anchor="ctr">
            <a:normAutofit fontScale="250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pitchFamily="-112" charset="-128"/>
                <a:cs typeface="ＭＳ Ｐゴシック" pitchFamily="-112" charset="-128"/>
              </a:defRPr>
            </a:lvl1pPr>
            <a:lvl2pPr algn="ctr" defTabSz="457200" rtl="0" eaLnBrk="0" fontAlgn="base" hangingPunct="0">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2pPr>
            <a:lvl3pPr algn="ctr" defTabSz="457200" rtl="0" eaLnBrk="0" fontAlgn="base" hangingPunct="0">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3pPr>
            <a:lvl4pPr algn="ctr" defTabSz="457200" rtl="0" eaLnBrk="0" fontAlgn="base" hangingPunct="0">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4pPr>
            <a:lvl5pPr algn="ctr" defTabSz="457200" rtl="0" eaLnBrk="0" fontAlgn="base" hangingPunct="0">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5pPr>
            <a:lvl6pPr marL="457200" algn="ctr" defTabSz="457200" rtl="0" fontAlgn="base">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6pPr>
            <a:lvl7pPr marL="914400" algn="ctr" defTabSz="457200" rtl="0" fontAlgn="base">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7pPr>
            <a:lvl8pPr marL="1371600" algn="ctr" defTabSz="457200" rtl="0" fontAlgn="base">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8pPr>
            <a:lvl9pPr marL="1828800" algn="ctr" defTabSz="457200" rtl="0" fontAlgn="base">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9pPr>
          </a:lstStyle>
          <a:p>
            <a:pPr algn="l" eaLnBrk="1" hangingPunct="1">
              <a:defRPr/>
            </a:pPr>
            <a:endParaRPr lang="en-US" sz="3600" b="1" dirty="0" smtClean="0"/>
          </a:p>
          <a:p>
            <a:pPr algn="l" eaLnBrk="1" hangingPunct="1">
              <a:defRPr/>
            </a:pPr>
            <a:endParaRPr lang="en-US" sz="3600" b="1" dirty="0">
              <a:latin typeface="+mn-lt"/>
            </a:endParaRPr>
          </a:p>
          <a:p>
            <a:pPr algn="l" eaLnBrk="1" hangingPunct="1">
              <a:defRPr/>
            </a:pPr>
            <a:endParaRPr lang="en-US" sz="9600" b="1" dirty="0" smtClean="0">
              <a:latin typeface="+mn-lt"/>
            </a:endParaRPr>
          </a:p>
          <a:p>
            <a:pPr eaLnBrk="1" hangingPunct="1">
              <a:defRPr/>
            </a:pPr>
            <a:r>
              <a:rPr lang="en-US" sz="9600" b="1" dirty="0" smtClean="0">
                <a:latin typeface="Garamond" pitchFamily="18" charset="0"/>
              </a:rPr>
              <a:t>Geographical Map </a:t>
            </a:r>
          </a:p>
          <a:p>
            <a:pPr algn="l" eaLnBrk="1" hangingPunct="1">
              <a:defRPr/>
            </a:pPr>
            <a:r>
              <a:rPr lang="en-US" sz="9600" b="1" dirty="0" smtClean="0">
                <a:latin typeface="+mn-lt"/>
              </a:rPr>
              <a:t> </a:t>
            </a:r>
          </a:p>
          <a:p>
            <a:pPr algn="l" eaLnBrk="1" hangingPunct="1">
              <a:defRPr/>
            </a:pPr>
            <a:endParaRPr lang="en-US" sz="3600" dirty="0" smtClean="0"/>
          </a:p>
        </p:txBody>
      </p:sp>
      <p:pic>
        <p:nvPicPr>
          <p:cNvPr id="12" name="Picture 11"/>
          <p:cNvPicPr/>
          <p:nvPr/>
        </p:nvPicPr>
        <p:blipFill>
          <a:blip r:embed="rId4" cstate="print"/>
          <a:stretch>
            <a:fillRect/>
          </a:stretch>
        </p:blipFill>
        <p:spPr>
          <a:xfrm>
            <a:off x="357188" y="831761"/>
            <a:ext cx="7815212" cy="4829487"/>
          </a:xfrm>
          <a:prstGeom prst="rect">
            <a:avLst/>
          </a:prstGeom>
        </p:spPr>
      </p:pic>
    </p:spTree>
    <p:extLst>
      <p:ext uri="{BB962C8B-B14F-4D97-AF65-F5344CB8AC3E}">
        <p14:creationId xmlns:p14="http://schemas.microsoft.com/office/powerpoint/2010/main" xmlns="" val="2190848948"/>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Powerpoint 1.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2863"/>
            <a:ext cx="9429750" cy="7072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3" name="Title 1"/>
          <p:cNvSpPr>
            <a:spLocks noGrp="1"/>
          </p:cNvSpPr>
          <p:nvPr>
            <p:ph type="ctrTitle"/>
          </p:nvPr>
        </p:nvSpPr>
        <p:spPr/>
        <p:txBody>
          <a:bodyPr/>
          <a:lstStyle/>
          <a:p>
            <a:pPr eaLnBrk="1" hangingPunct="1"/>
            <a:r>
              <a:rPr lang="en-US" altLang="en-US" smtClean="0"/>
              <a:t>   </a:t>
            </a:r>
          </a:p>
        </p:txBody>
      </p:sp>
      <p:sp>
        <p:nvSpPr>
          <p:cNvPr id="4" name="Subtitle 3"/>
          <p:cNvSpPr>
            <a:spLocks noGrp="1"/>
          </p:cNvSpPr>
          <p:nvPr>
            <p:ph type="subTitle" idx="1"/>
          </p:nvPr>
        </p:nvSpPr>
        <p:spPr/>
        <p:txBody>
          <a:bodyPr/>
          <a:lstStyle/>
          <a:p>
            <a:endParaRPr lang="en-ZA"/>
          </a:p>
        </p:txBody>
      </p:sp>
      <p:sp>
        <p:nvSpPr>
          <p:cNvPr id="15365" name="Footer Placeholder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altLang="en-US" smtClean="0">
                <a:solidFill>
                  <a:srgbClr val="898989"/>
                </a:solidFill>
                <a:latin typeface="Calibri" pitchFamily="34" charset="0"/>
              </a:rPr>
              <a:t>1</a:t>
            </a:r>
          </a:p>
        </p:txBody>
      </p:sp>
      <p:sp>
        <p:nvSpPr>
          <p:cNvPr id="15366"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AAFE425-1A8C-461F-AE2C-2D7A99406D9B}" type="slidenum">
              <a:rPr lang="en-US" altLang="en-US" smtClean="0">
                <a:solidFill>
                  <a:srgbClr val="898989"/>
                </a:solidFill>
                <a:latin typeface="Calibri" pitchFamily="34" charset="0"/>
              </a:rPr>
              <a:pPr eaLnBrk="1" hangingPunct="1"/>
              <a:t>6</a:t>
            </a:fld>
            <a:endParaRPr lang="en-US" altLang="en-US" smtClean="0">
              <a:solidFill>
                <a:srgbClr val="898989"/>
              </a:solidFill>
              <a:latin typeface="Calibri" pitchFamily="34" charset="0"/>
            </a:endParaRPr>
          </a:p>
        </p:txBody>
      </p:sp>
      <p:sp>
        <p:nvSpPr>
          <p:cNvPr id="15367" name="TextBox 5"/>
          <p:cNvSpPr txBox="1">
            <a:spLocks noChangeArrowheads="1"/>
          </p:cNvSpPr>
          <p:nvPr/>
        </p:nvSpPr>
        <p:spPr bwMode="auto">
          <a:xfrm>
            <a:off x="357188" y="500063"/>
            <a:ext cx="8786812" cy="224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Tx/>
              <a:buNone/>
            </a:pPr>
            <a:r>
              <a:rPr lang="en-US" altLang="en-US" sz="2000">
                <a:solidFill>
                  <a:srgbClr val="000000"/>
                </a:solidFill>
                <a:latin typeface="Arial" pitchFamily="34" charset="0"/>
              </a:rPr>
              <a:t>KPA 1.  SPATIAL RATIONALE</a:t>
            </a: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p:txBody>
      </p:sp>
      <p:pic>
        <p:nvPicPr>
          <p:cNvPr id="15368" name="Picture 4" descr="Powerpoint 2.pn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8582" y="-144463"/>
            <a:ext cx="9658351" cy="7243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9" name="Rectangle 11"/>
          <p:cNvSpPr>
            <a:spLocks noChangeArrowheads="1"/>
          </p:cNvSpPr>
          <p:nvPr/>
        </p:nvSpPr>
        <p:spPr bwMode="auto">
          <a:xfrm>
            <a:off x="0" y="-144463"/>
            <a:ext cx="9143999" cy="85254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just" eaLnBrk="1" hangingPunct="1">
              <a:spcBef>
                <a:spcPct val="0"/>
              </a:spcBef>
              <a:buFontTx/>
              <a:buNone/>
            </a:pPr>
            <a:r>
              <a:rPr lang="en-US" altLang="en-US" sz="2400" b="1" dirty="0" smtClean="0">
                <a:solidFill>
                  <a:srgbClr val="000000"/>
                </a:solidFill>
                <a:latin typeface="Garamond" panose="02020404030301010803" pitchFamily="18" charset="0"/>
              </a:rPr>
              <a:t>LEGISLATIVE FRAMEWORK</a:t>
            </a:r>
          </a:p>
          <a:p>
            <a:pPr marL="342900" indent="-342900" algn="just" eaLnBrk="1" hangingPunct="1">
              <a:spcBef>
                <a:spcPct val="0"/>
              </a:spcBef>
              <a:buFont typeface="Wingdings" panose="05000000000000000000" pitchFamily="2" charset="2"/>
              <a:buChar char="v"/>
            </a:pPr>
            <a:r>
              <a:rPr lang="en-US" altLang="en-US" sz="2400" b="1" dirty="0" smtClean="0">
                <a:solidFill>
                  <a:srgbClr val="000000"/>
                </a:solidFill>
                <a:latin typeface="Garamond" panose="02020404030301010803" pitchFamily="18" charset="0"/>
              </a:rPr>
              <a:t>Chapter 5 Section 83 (3)(c) of the Municipal Structures Act 117of 1998:</a:t>
            </a:r>
          </a:p>
          <a:p>
            <a:pPr algn="just" eaLnBrk="1" hangingPunct="1">
              <a:spcBef>
                <a:spcPct val="0"/>
              </a:spcBef>
              <a:buNone/>
            </a:pPr>
            <a:r>
              <a:rPr lang="en-US" altLang="en-US" sz="2400" b="1" i="1" dirty="0" smtClean="0">
                <a:solidFill>
                  <a:srgbClr val="000000"/>
                </a:solidFill>
                <a:latin typeface="Garamond" panose="02020404030301010803" pitchFamily="18" charset="0"/>
              </a:rPr>
              <a:t>The district municipality must seek to achieve the integrated, sustainable and equitable social and economic development of its area as a whole by- </a:t>
            </a:r>
          </a:p>
          <a:p>
            <a:pPr algn="just" eaLnBrk="1" hangingPunct="1">
              <a:spcBef>
                <a:spcPct val="0"/>
              </a:spcBef>
              <a:buNone/>
            </a:pPr>
            <a:r>
              <a:rPr lang="en-US" altLang="en-US" sz="2400" b="1" i="1" dirty="0" smtClean="0">
                <a:solidFill>
                  <a:srgbClr val="000000"/>
                </a:solidFill>
                <a:latin typeface="Garamond" panose="02020404030301010803" pitchFamily="18" charset="0"/>
              </a:rPr>
              <a:t>“ </a:t>
            </a:r>
            <a:r>
              <a:rPr lang="en-US" altLang="en-US" sz="2400" i="1" dirty="0" smtClean="0">
                <a:solidFill>
                  <a:srgbClr val="000000"/>
                </a:solidFill>
                <a:latin typeface="Garamond" panose="02020404030301010803" pitchFamily="18" charset="0"/>
              </a:rPr>
              <a:t>building the capacity to local municipalities in its area to perform their functions and exercise their powers where such capacity is lacking”…</a:t>
            </a:r>
            <a:endParaRPr lang="en-US" altLang="en-US" sz="2400" b="1" i="1" dirty="0" smtClean="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endParaRPr lang="en-US" altLang="en-US" sz="2400" b="1" i="1" dirty="0" smtClean="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b="1" i="1" dirty="0" smtClean="0">
                <a:solidFill>
                  <a:srgbClr val="000000"/>
                </a:solidFill>
                <a:latin typeface="Garamond" panose="02020404030301010803" pitchFamily="18" charset="0"/>
              </a:rPr>
              <a:t>Chapter 5 Section 84 of the Municipal Structures Act- Division of functions and powers of the district  and local municipalities</a:t>
            </a:r>
            <a:endParaRPr lang="en-US" altLang="en-US" sz="2400" b="1" i="1" dirty="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endParaRPr lang="en-US" altLang="en-US" sz="2400" b="1" i="1" dirty="0" smtClean="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b="1" i="1" dirty="0" smtClean="0">
                <a:solidFill>
                  <a:srgbClr val="000000"/>
                </a:solidFill>
                <a:latin typeface="Garamond" panose="02020404030301010803" pitchFamily="18" charset="0"/>
              </a:rPr>
              <a:t>Chapter 7 section 154 (1) (a) of the Constitution of the Republic of South Africa, 1996</a:t>
            </a:r>
          </a:p>
          <a:p>
            <a:pPr algn="just" eaLnBrk="1" hangingPunct="1">
              <a:spcBef>
                <a:spcPct val="0"/>
              </a:spcBef>
              <a:buNone/>
            </a:pPr>
            <a:r>
              <a:rPr lang="en-US" altLang="en-US" sz="2400" i="1" dirty="0" smtClean="0">
                <a:solidFill>
                  <a:srgbClr val="000000"/>
                </a:solidFill>
                <a:latin typeface="Garamond" panose="02020404030301010803" pitchFamily="18" charset="0"/>
              </a:rPr>
              <a:t>“ The national and provincial governments, by legislative and other measures, must support and strengthen the capacity of municipalities to manage their  own affairs to exercise their powers and to perform their functions”…</a:t>
            </a:r>
          </a:p>
          <a:p>
            <a:pPr marL="342900" indent="-342900" algn="just" eaLnBrk="1" hangingPunct="1">
              <a:spcBef>
                <a:spcPct val="0"/>
              </a:spcBef>
              <a:buFont typeface="Wingdings" panose="05000000000000000000" pitchFamily="2" charset="2"/>
              <a:buChar char="v"/>
            </a:pPr>
            <a:endParaRPr lang="en-US" altLang="en-US" sz="2400" dirty="0" smtClean="0">
              <a:solidFill>
                <a:srgbClr val="000000"/>
              </a:solidFill>
              <a:latin typeface="Garamond" panose="02020404030301010803" pitchFamily="18" charset="0"/>
            </a:endParaRPr>
          </a:p>
          <a:p>
            <a:pPr algn="just" eaLnBrk="1" hangingPunct="1">
              <a:spcBef>
                <a:spcPct val="0"/>
              </a:spcBef>
              <a:buNone/>
            </a:pPr>
            <a:endParaRPr lang="en-US" altLang="en-US" sz="2400" dirty="0" smtClean="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endParaRPr lang="en-US" altLang="en-US" sz="2400" dirty="0">
              <a:solidFill>
                <a:srgbClr val="000000"/>
              </a:solidFill>
              <a:latin typeface="Garamond" panose="02020404030301010803" pitchFamily="18" charset="0"/>
            </a:endParaRPr>
          </a:p>
          <a:p>
            <a:pPr algn="just" eaLnBrk="1" hangingPunct="1">
              <a:spcBef>
                <a:spcPct val="0"/>
              </a:spcBef>
              <a:buFontTx/>
              <a:buNone/>
            </a:pPr>
            <a:endParaRPr lang="en-US" altLang="en-US" sz="2400" dirty="0" smtClean="0">
              <a:solidFill>
                <a:srgbClr val="000000"/>
              </a:solidFill>
              <a:latin typeface="Garamond" panose="02020404030301010803" pitchFamily="18" charset="0"/>
            </a:endParaRPr>
          </a:p>
          <a:p>
            <a:pPr algn="just" eaLnBrk="1" hangingPunct="1">
              <a:spcBef>
                <a:spcPct val="0"/>
              </a:spcBef>
              <a:buFontTx/>
              <a:buNone/>
            </a:pPr>
            <a:r>
              <a:rPr lang="en-US" altLang="en-US" sz="2400" dirty="0" smtClean="0">
                <a:solidFill>
                  <a:srgbClr val="000000"/>
                </a:solidFill>
                <a:latin typeface="Garamond" panose="02020404030301010803" pitchFamily="18" charset="0"/>
              </a:rPr>
              <a:t>    </a:t>
            </a:r>
            <a:endParaRPr lang="en-US" altLang="en-US" sz="2400" dirty="0">
              <a:solidFill>
                <a:srgbClr val="000000"/>
              </a:solidFill>
              <a:latin typeface="Garamond" panose="02020404030301010803" pitchFamily="18" charset="0"/>
            </a:endParaRPr>
          </a:p>
          <a:p>
            <a:pPr algn="just" eaLnBrk="1" hangingPunct="1">
              <a:spcBef>
                <a:spcPct val="0"/>
              </a:spcBef>
              <a:buFontTx/>
              <a:buNone/>
            </a:pPr>
            <a:endParaRPr lang="en-US" altLang="en-US" sz="2000" dirty="0">
              <a:solidFill>
                <a:srgbClr val="000000"/>
              </a:solidFill>
              <a:latin typeface="Garamond" panose="02020404030301010803" pitchFamily="18" charset="0"/>
            </a:endParaRPr>
          </a:p>
        </p:txBody>
      </p:sp>
      <p:sp>
        <p:nvSpPr>
          <p:cNvPr id="15371" name="AutoShape 8" descr="Image result for waterberg development agency"/>
          <p:cNvSpPr>
            <a:spLocks noChangeAspect="1" noChangeArrowheads="1"/>
          </p:cNvSpPr>
          <p:nvPr/>
        </p:nvSpPr>
        <p:spPr bwMode="auto">
          <a:xfrm>
            <a:off x="0" y="-144463"/>
            <a:ext cx="304800" cy="304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2" name="AutoShape 10" descr="Image result for waterberg development agency"/>
          <p:cNvSpPr>
            <a:spLocks noChangeAspect="1" noChangeArrowheads="1"/>
          </p:cNvSpPr>
          <p:nvPr/>
        </p:nvSpPr>
        <p:spPr bwMode="auto">
          <a:xfrm>
            <a:off x="152400" y="79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3" name="AutoShape 12" descr="Image result for waterberg development agency"/>
          <p:cNvSpPr>
            <a:spLocks noChangeAspect="1" noChangeArrowheads="1"/>
          </p:cNvSpPr>
          <p:nvPr/>
        </p:nvSpPr>
        <p:spPr bwMode="auto">
          <a:xfrm>
            <a:off x="304800" y="1603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Tree>
    <p:extLst>
      <p:ext uri="{BB962C8B-B14F-4D97-AF65-F5344CB8AC3E}">
        <p14:creationId xmlns:p14="http://schemas.microsoft.com/office/powerpoint/2010/main" xmlns="" val="1135185630"/>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Powerpoint 1.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2863"/>
            <a:ext cx="9429750" cy="7072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3" name="Title 1"/>
          <p:cNvSpPr>
            <a:spLocks noGrp="1"/>
          </p:cNvSpPr>
          <p:nvPr>
            <p:ph type="title"/>
          </p:nvPr>
        </p:nvSpPr>
        <p:spPr/>
        <p:txBody>
          <a:bodyPr/>
          <a:lstStyle/>
          <a:p>
            <a:pPr eaLnBrk="1" hangingPunct="1"/>
            <a:r>
              <a:rPr lang="en-US" altLang="en-US" smtClean="0"/>
              <a:t>   </a:t>
            </a:r>
          </a:p>
        </p:txBody>
      </p:sp>
      <p:sp>
        <p:nvSpPr>
          <p:cNvPr id="15364" name="Content Placeholder 10"/>
          <p:cNvSpPr>
            <a:spLocks noGrp="1"/>
          </p:cNvSpPr>
          <p:nvPr>
            <p:ph idx="1"/>
          </p:nvPr>
        </p:nvSpPr>
        <p:spPr/>
        <p:txBody>
          <a:bodyPr/>
          <a:lstStyle/>
          <a:p>
            <a:endParaRPr lang="en-US" altLang="en-US" smtClean="0"/>
          </a:p>
        </p:txBody>
      </p:sp>
      <p:sp>
        <p:nvSpPr>
          <p:cNvPr id="15365" name="Footer Placeholder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altLang="en-US" smtClean="0">
                <a:solidFill>
                  <a:srgbClr val="898989"/>
                </a:solidFill>
                <a:latin typeface="Calibri" pitchFamily="34" charset="0"/>
              </a:rPr>
              <a:t>1</a:t>
            </a:r>
          </a:p>
        </p:txBody>
      </p:sp>
      <p:sp>
        <p:nvSpPr>
          <p:cNvPr id="15366"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AAFE425-1A8C-461F-AE2C-2D7A99406D9B}" type="slidenum">
              <a:rPr lang="en-US" altLang="en-US" smtClean="0">
                <a:solidFill>
                  <a:srgbClr val="898989"/>
                </a:solidFill>
                <a:latin typeface="Calibri" pitchFamily="34" charset="0"/>
              </a:rPr>
              <a:pPr eaLnBrk="1" hangingPunct="1"/>
              <a:t>7</a:t>
            </a:fld>
            <a:endParaRPr lang="en-US" altLang="en-US" smtClean="0">
              <a:solidFill>
                <a:srgbClr val="898989"/>
              </a:solidFill>
              <a:latin typeface="Calibri" pitchFamily="34" charset="0"/>
            </a:endParaRPr>
          </a:p>
        </p:txBody>
      </p:sp>
      <p:sp>
        <p:nvSpPr>
          <p:cNvPr id="15367" name="TextBox 5"/>
          <p:cNvSpPr txBox="1">
            <a:spLocks noChangeArrowheads="1"/>
          </p:cNvSpPr>
          <p:nvPr/>
        </p:nvSpPr>
        <p:spPr bwMode="auto">
          <a:xfrm>
            <a:off x="357188" y="500063"/>
            <a:ext cx="8786812" cy="224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Tx/>
              <a:buNone/>
            </a:pPr>
            <a:r>
              <a:rPr lang="en-US" altLang="en-US" sz="2000">
                <a:solidFill>
                  <a:srgbClr val="000000"/>
                </a:solidFill>
                <a:latin typeface="Arial" pitchFamily="34" charset="0"/>
              </a:rPr>
              <a:t>KPA 1.  SPATIAL RATIONALE</a:t>
            </a: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p:txBody>
      </p:sp>
      <p:pic>
        <p:nvPicPr>
          <p:cNvPr id="15368" name="Picture 4" descr="Powerpoint 2.pn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7788" y="-144463"/>
            <a:ext cx="9658351" cy="7243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9" name="Rectangle 11"/>
          <p:cNvSpPr>
            <a:spLocks noChangeArrowheads="1"/>
          </p:cNvSpPr>
          <p:nvPr/>
        </p:nvSpPr>
        <p:spPr bwMode="auto">
          <a:xfrm>
            <a:off x="357188" y="274638"/>
            <a:ext cx="8786812" cy="1046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just" eaLnBrk="1" hangingPunct="1">
              <a:spcBef>
                <a:spcPct val="0"/>
              </a:spcBef>
              <a:buFontTx/>
              <a:buNone/>
            </a:pPr>
            <a:endParaRPr lang="en-US" altLang="en-US" sz="2400">
              <a:solidFill>
                <a:srgbClr val="000000"/>
              </a:solidFill>
              <a:latin typeface="Arial" pitchFamily="34" charset="0"/>
            </a:endParaRPr>
          </a:p>
          <a:p>
            <a:pPr algn="just" eaLnBrk="1" hangingPunct="1">
              <a:spcBef>
                <a:spcPct val="0"/>
              </a:spcBef>
              <a:buFontTx/>
              <a:buNone/>
            </a:pPr>
            <a:endParaRPr lang="en-US" altLang="en-US" sz="2000">
              <a:solidFill>
                <a:srgbClr val="000000"/>
              </a:solidFill>
              <a:latin typeface="Arial" pitchFamily="34" charset="0"/>
            </a:endParaRPr>
          </a:p>
          <a:p>
            <a:pPr algn="just" eaLnBrk="1" hangingPunct="1">
              <a:spcBef>
                <a:spcPct val="0"/>
              </a:spcBef>
              <a:buFontTx/>
              <a:buNone/>
            </a:pPr>
            <a:endParaRPr lang="en-US" altLang="en-US" sz="1800">
              <a:solidFill>
                <a:srgbClr val="000000"/>
              </a:solidFill>
              <a:latin typeface="Arial" pitchFamily="34" charset="0"/>
            </a:endParaRPr>
          </a:p>
        </p:txBody>
      </p:sp>
      <p:sp>
        <p:nvSpPr>
          <p:cNvPr id="129034" name="Content Placeholder 2"/>
          <p:cNvSpPr txBox="1">
            <a:spLocks/>
          </p:cNvSpPr>
          <p:nvPr/>
        </p:nvSpPr>
        <p:spPr bwMode="auto">
          <a:xfrm>
            <a:off x="468313" y="566738"/>
            <a:ext cx="8229600" cy="5559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Font typeface="Arial" pitchFamily="34" charset="0"/>
              <a:buChar char="•"/>
              <a:defRPr sz="3200">
                <a:solidFill>
                  <a:schemeClr val="tx1"/>
                </a:solidFill>
                <a:latin typeface="Constanti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Constanti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Constanti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Constanti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Constanti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onstanti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onstanti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onstanti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onstantia" pitchFamily="18" charset="0"/>
                <a:ea typeface="MS PGothic" pitchFamily="34" charset="-128"/>
              </a:defRPr>
            </a:lvl9pPr>
          </a:lstStyle>
          <a:p>
            <a:pPr marL="0" indent="0" algn="ctr">
              <a:buFont typeface="Arial" pitchFamily="34" charset="0"/>
              <a:buNone/>
              <a:defRPr/>
            </a:pPr>
            <a:endParaRPr lang="en-US" altLang="en-US" b="1" dirty="0" smtClean="0">
              <a:solidFill>
                <a:prstClr val="black"/>
              </a:solidFill>
              <a:latin typeface="Tahoma" pitchFamily="34" charset="0"/>
              <a:cs typeface="Tahoma" pitchFamily="34" charset="0"/>
            </a:endParaRPr>
          </a:p>
          <a:p>
            <a:pPr marL="0" indent="0" algn="ctr">
              <a:buFont typeface="Arial" pitchFamily="34" charset="0"/>
              <a:buNone/>
              <a:defRPr/>
            </a:pPr>
            <a:endParaRPr lang="en-US" altLang="en-US" b="1" dirty="0" smtClean="0">
              <a:solidFill>
                <a:prstClr val="black"/>
              </a:solidFill>
              <a:latin typeface="Tahoma" pitchFamily="34" charset="0"/>
              <a:cs typeface="Tahoma" pitchFamily="34" charset="0"/>
            </a:endParaRPr>
          </a:p>
          <a:p>
            <a:pPr algn="ctr">
              <a:buFontTx/>
              <a:buNone/>
              <a:defRPr/>
            </a:pPr>
            <a:r>
              <a:rPr lang="en-US" altLang="en-US" b="1" dirty="0" smtClean="0">
                <a:solidFill>
                  <a:prstClr val="black"/>
                </a:solidFill>
                <a:latin typeface="Calibri" pitchFamily="34" charset="0"/>
                <a:cs typeface="Tahoma" pitchFamily="34" charset="0"/>
              </a:rPr>
              <a:t/>
            </a:r>
            <a:br>
              <a:rPr lang="en-US" altLang="en-US" b="1" dirty="0" smtClean="0">
                <a:solidFill>
                  <a:prstClr val="black"/>
                </a:solidFill>
                <a:latin typeface="Calibri" pitchFamily="34" charset="0"/>
                <a:cs typeface="Tahoma" pitchFamily="34" charset="0"/>
              </a:rPr>
            </a:br>
            <a:r>
              <a:rPr lang="en-US" altLang="en-US" b="1" dirty="0" smtClean="0">
                <a:solidFill>
                  <a:prstClr val="black"/>
                </a:solidFill>
                <a:latin typeface="Garamond" panose="02020404030301010803" pitchFamily="18" charset="0"/>
                <a:cs typeface="Tahoma" pitchFamily="34" charset="0"/>
              </a:rPr>
              <a:t>SUPPORT TO LOCAL MUNICIPALITIES</a:t>
            </a:r>
            <a:endParaRPr lang="en-ZA" altLang="en-US" dirty="0" smtClean="0">
              <a:solidFill>
                <a:srgbClr val="0070C0"/>
              </a:solidFill>
              <a:latin typeface="Garamond" panose="02020404030301010803" pitchFamily="18" charset="0"/>
              <a:cs typeface="Tahoma" pitchFamily="34" charset="0"/>
            </a:endParaRPr>
          </a:p>
        </p:txBody>
      </p:sp>
      <p:sp>
        <p:nvSpPr>
          <p:cNvPr id="15371" name="AutoShape 8" descr="Image result for waterberg development agency"/>
          <p:cNvSpPr>
            <a:spLocks noChangeAspect="1" noChangeArrowheads="1"/>
          </p:cNvSpPr>
          <p:nvPr/>
        </p:nvSpPr>
        <p:spPr bwMode="auto">
          <a:xfrm>
            <a:off x="0" y="-144463"/>
            <a:ext cx="304800" cy="304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2" name="AutoShape 10" descr="Image result for waterberg development agency"/>
          <p:cNvSpPr>
            <a:spLocks noChangeAspect="1" noChangeArrowheads="1"/>
          </p:cNvSpPr>
          <p:nvPr/>
        </p:nvSpPr>
        <p:spPr bwMode="auto">
          <a:xfrm>
            <a:off x="152400" y="79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3" name="AutoShape 12" descr="Image result for waterberg development agency"/>
          <p:cNvSpPr>
            <a:spLocks noChangeAspect="1" noChangeArrowheads="1"/>
          </p:cNvSpPr>
          <p:nvPr/>
        </p:nvSpPr>
        <p:spPr bwMode="auto">
          <a:xfrm>
            <a:off x="304800" y="1603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Tree>
    <p:extLst>
      <p:ext uri="{BB962C8B-B14F-4D97-AF65-F5344CB8AC3E}">
        <p14:creationId xmlns:p14="http://schemas.microsoft.com/office/powerpoint/2010/main" xmlns="" val="1351706416"/>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Powerpoint 1.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2863"/>
            <a:ext cx="9429750" cy="7072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3" name="Title 1"/>
          <p:cNvSpPr>
            <a:spLocks noGrp="1"/>
          </p:cNvSpPr>
          <p:nvPr>
            <p:ph type="ctrTitle"/>
          </p:nvPr>
        </p:nvSpPr>
        <p:spPr/>
        <p:txBody>
          <a:bodyPr/>
          <a:lstStyle/>
          <a:p>
            <a:pPr eaLnBrk="1" hangingPunct="1"/>
            <a:r>
              <a:rPr lang="en-US" altLang="en-US" smtClean="0"/>
              <a:t>   </a:t>
            </a:r>
          </a:p>
        </p:txBody>
      </p:sp>
      <p:sp>
        <p:nvSpPr>
          <p:cNvPr id="4" name="Subtitle 3"/>
          <p:cNvSpPr>
            <a:spLocks noGrp="1"/>
          </p:cNvSpPr>
          <p:nvPr>
            <p:ph type="subTitle" idx="1"/>
          </p:nvPr>
        </p:nvSpPr>
        <p:spPr/>
        <p:txBody>
          <a:bodyPr/>
          <a:lstStyle/>
          <a:p>
            <a:endParaRPr lang="en-ZA"/>
          </a:p>
        </p:txBody>
      </p:sp>
      <p:sp>
        <p:nvSpPr>
          <p:cNvPr id="15365" name="Footer Placeholder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altLang="en-US" smtClean="0">
                <a:solidFill>
                  <a:srgbClr val="898989"/>
                </a:solidFill>
                <a:latin typeface="Calibri" pitchFamily="34" charset="0"/>
              </a:rPr>
              <a:t>1</a:t>
            </a:r>
          </a:p>
        </p:txBody>
      </p:sp>
      <p:sp>
        <p:nvSpPr>
          <p:cNvPr id="15366"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AAFE425-1A8C-461F-AE2C-2D7A99406D9B}" type="slidenum">
              <a:rPr lang="en-US" altLang="en-US" smtClean="0">
                <a:solidFill>
                  <a:srgbClr val="898989"/>
                </a:solidFill>
                <a:latin typeface="Calibri" pitchFamily="34" charset="0"/>
              </a:rPr>
              <a:pPr eaLnBrk="1" hangingPunct="1"/>
              <a:t>8</a:t>
            </a:fld>
            <a:endParaRPr lang="en-US" altLang="en-US" smtClean="0">
              <a:solidFill>
                <a:srgbClr val="898989"/>
              </a:solidFill>
              <a:latin typeface="Calibri" pitchFamily="34" charset="0"/>
            </a:endParaRPr>
          </a:p>
        </p:txBody>
      </p:sp>
      <p:sp>
        <p:nvSpPr>
          <p:cNvPr id="15367" name="TextBox 5"/>
          <p:cNvSpPr txBox="1">
            <a:spLocks noChangeArrowheads="1"/>
          </p:cNvSpPr>
          <p:nvPr/>
        </p:nvSpPr>
        <p:spPr bwMode="auto">
          <a:xfrm>
            <a:off x="357188" y="500063"/>
            <a:ext cx="8786812" cy="224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Tx/>
              <a:buNone/>
            </a:pPr>
            <a:r>
              <a:rPr lang="en-US" altLang="en-US" sz="2000">
                <a:solidFill>
                  <a:srgbClr val="000000"/>
                </a:solidFill>
                <a:latin typeface="Arial" pitchFamily="34" charset="0"/>
              </a:rPr>
              <a:t>KPA 1.  SPATIAL RATIONALE</a:t>
            </a: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p:txBody>
      </p:sp>
      <p:pic>
        <p:nvPicPr>
          <p:cNvPr id="15368" name="Picture 4" descr="Powerpoint 2.pn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8582" y="-144463"/>
            <a:ext cx="9658351" cy="7243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9" name="Rectangle 11"/>
          <p:cNvSpPr>
            <a:spLocks noChangeArrowheads="1"/>
          </p:cNvSpPr>
          <p:nvPr/>
        </p:nvSpPr>
        <p:spPr bwMode="auto">
          <a:xfrm>
            <a:off x="0" y="-144463"/>
            <a:ext cx="9143999" cy="77128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just" eaLnBrk="1" hangingPunct="1">
              <a:spcBef>
                <a:spcPct val="0"/>
              </a:spcBef>
              <a:buFontTx/>
              <a:buNone/>
            </a:pPr>
            <a:r>
              <a:rPr lang="en-GB" altLang="en-US" sz="2400" b="1" dirty="0">
                <a:latin typeface="Garamond" panose="02020404030301010803" pitchFamily="18" charset="0"/>
              </a:rPr>
              <a:t>SUPPPORT IN THE FORM OF INTERGOVERNMENTAL RELATIONS FORA</a:t>
            </a:r>
            <a:endParaRPr lang="en-US" altLang="en-US" sz="2400" dirty="0">
              <a:solidFill>
                <a:srgbClr val="000000"/>
              </a:solidFill>
              <a:latin typeface="Garamond" panose="02020404030301010803" pitchFamily="18" charset="0"/>
            </a:endParaRPr>
          </a:p>
          <a:p>
            <a:pPr marL="342900" indent="-342900">
              <a:buFont typeface="Wingdings" panose="05000000000000000000" pitchFamily="2" charset="2"/>
              <a:buChar char="v"/>
            </a:pPr>
            <a:r>
              <a:rPr lang="en-US" sz="2400" dirty="0" smtClean="0">
                <a:latin typeface="Garamond" panose="02020404030301010803" pitchFamily="18" charset="0"/>
              </a:rPr>
              <a:t>The </a:t>
            </a:r>
            <a:r>
              <a:rPr lang="en-US" sz="2400" dirty="0">
                <a:latin typeface="Garamond" panose="02020404030301010803" pitchFamily="18" charset="0"/>
              </a:rPr>
              <a:t>Waterberg District Municipality coordinates and chairs various  </a:t>
            </a:r>
            <a:r>
              <a:rPr lang="en-US" sz="2400" dirty="0" smtClean="0">
                <a:latin typeface="Garamond" panose="02020404030301010803" pitchFamily="18" charset="0"/>
              </a:rPr>
              <a:t>  District </a:t>
            </a:r>
            <a:r>
              <a:rPr lang="en-US" sz="2400" dirty="0">
                <a:latin typeface="Garamond" panose="02020404030301010803" pitchFamily="18" charset="0"/>
              </a:rPr>
              <a:t>Intergovernmental (IGR) Forums established to discuss and advice each other on matters of mutual interest</a:t>
            </a:r>
          </a:p>
          <a:p>
            <a:pPr>
              <a:buFont typeface="Wingdings" panose="05000000000000000000" pitchFamily="2" charset="2"/>
              <a:buChar char="v"/>
            </a:pPr>
            <a:r>
              <a:rPr lang="en-US" sz="2400" dirty="0">
                <a:latin typeface="Garamond" panose="02020404030301010803" pitchFamily="18" charset="0"/>
              </a:rPr>
              <a:t>The established forums include amongst others the following:</a:t>
            </a:r>
          </a:p>
          <a:p>
            <a:pPr lvl="1">
              <a:buFont typeface="Wingdings" panose="05000000000000000000" pitchFamily="2" charset="2"/>
              <a:buChar char="v"/>
            </a:pPr>
            <a:r>
              <a:rPr lang="en-US" sz="2400" b="1" i="1" dirty="0">
                <a:latin typeface="Garamond" panose="02020404030301010803" pitchFamily="18" charset="0"/>
              </a:rPr>
              <a:t>Municipal Managers Forum</a:t>
            </a:r>
          </a:p>
          <a:p>
            <a:pPr lvl="1">
              <a:buFont typeface="Wingdings" panose="05000000000000000000" pitchFamily="2" charset="2"/>
              <a:buChar char="v"/>
            </a:pPr>
            <a:r>
              <a:rPr lang="en-US" sz="2400" b="1" i="1" dirty="0">
                <a:latin typeface="Garamond" panose="02020404030301010803" pitchFamily="18" charset="0"/>
              </a:rPr>
              <a:t>Mayor`s Forum</a:t>
            </a:r>
          </a:p>
          <a:p>
            <a:pPr lvl="1">
              <a:buFont typeface="Wingdings" panose="05000000000000000000" pitchFamily="2" charset="2"/>
              <a:buChar char="v"/>
            </a:pPr>
            <a:r>
              <a:rPr lang="en-US" sz="2400" b="1" i="1" dirty="0">
                <a:latin typeface="Garamond" panose="02020404030301010803" pitchFamily="18" charset="0"/>
              </a:rPr>
              <a:t>CFO`s Forum</a:t>
            </a:r>
          </a:p>
          <a:p>
            <a:pPr lvl="1">
              <a:buFont typeface="Wingdings" panose="05000000000000000000" pitchFamily="2" charset="2"/>
              <a:buChar char="v"/>
            </a:pPr>
            <a:r>
              <a:rPr lang="en-US" sz="2400" b="1" i="1" dirty="0" smtClean="0">
                <a:latin typeface="Garamond" panose="02020404030301010803" pitchFamily="18" charset="0"/>
              </a:rPr>
              <a:t>District MIG </a:t>
            </a:r>
            <a:r>
              <a:rPr lang="en-US" sz="2400" b="1" i="1" dirty="0">
                <a:latin typeface="Garamond" panose="02020404030301010803" pitchFamily="18" charset="0"/>
              </a:rPr>
              <a:t>Forum</a:t>
            </a:r>
          </a:p>
          <a:p>
            <a:pPr lvl="1">
              <a:buFont typeface="Wingdings" panose="05000000000000000000" pitchFamily="2" charset="2"/>
              <a:buChar char="v"/>
            </a:pPr>
            <a:r>
              <a:rPr lang="en-US" sz="2400" b="1" i="1" dirty="0">
                <a:latin typeface="Garamond" panose="02020404030301010803" pitchFamily="18" charset="0"/>
              </a:rPr>
              <a:t>Speakers Forum  and </a:t>
            </a:r>
          </a:p>
          <a:p>
            <a:pPr lvl="1">
              <a:buFont typeface="Wingdings" panose="05000000000000000000" pitchFamily="2" charset="2"/>
              <a:buChar char="v"/>
            </a:pPr>
            <a:r>
              <a:rPr lang="en-US" sz="2400" b="1" i="1" dirty="0">
                <a:latin typeface="Garamond" panose="02020404030301010803" pitchFamily="18" charset="0"/>
              </a:rPr>
              <a:t>Chief Whip`s Forum	</a:t>
            </a:r>
          </a:p>
          <a:p>
            <a:pPr marL="457200" lvl="1" indent="0">
              <a:buNone/>
            </a:pPr>
            <a:r>
              <a:rPr lang="en-US" sz="2400" dirty="0" smtClean="0">
                <a:latin typeface="Garamond" panose="02020404030301010803" pitchFamily="18" charset="0"/>
              </a:rPr>
              <a:t>The </a:t>
            </a:r>
            <a:r>
              <a:rPr lang="en-US" sz="2400" dirty="0">
                <a:latin typeface="Garamond" panose="02020404030301010803" pitchFamily="18" charset="0"/>
              </a:rPr>
              <a:t>above forums </a:t>
            </a:r>
            <a:r>
              <a:rPr lang="en-US" sz="2400" dirty="0" smtClean="0">
                <a:latin typeface="Garamond" panose="02020404030301010803" pitchFamily="18" charset="0"/>
              </a:rPr>
              <a:t>complement, support </a:t>
            </a:r>
            <a:r>
              <a:rPr lang="en-US" sz="2400" dirty="0">
                <a:latin typeface="Garamond" panose="02020404030301010803" pitchFamily="18" charset="0"/>
              </a:rPr>
              <a:t>each </a:t>
            </a:r>
            <a:r>
              <a:rPr lang="en-US" sz="2400" dirty="0" smtClean="0">
                <a:latin typeface="Garamond" panose="02020404030301010803" pitchFamily="18" charset="0"/>
              </a:rPr>
              <a:t>other and share best practices </a:t>
            </a:r>
            <a:r>
              <a:rPr lang="en-US" sz="2400" dirty="0">
                <a:latin typeface="Garamond" panose="02020404030301010803" pitchFamily="18" charset="0"/>
              </a:rPr>
              <a:t>on the execution of municipalities service delivery mandate	</a:t>
            </a:r>
            <a:endParaRPr lang="en-US" altLang="en-US" sz="2400" dirty="0" smtClean="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endParaRPr lang="en-US" altLang="en-US" sz="2400" dirty="0">
              <a:solidFill>
                <a:srgbClr val="000000"/>
              </a:solidFill>
              <a:latin typeface="Garamond" panose="02020404030301010803" pitchFamily="18" charset="0"/>
            </a:endParaRPr>
          </a:p>
          <a:p>
            <a:pPr algn="just" eaLnBrk="1" hangingPunct="1">
              <a:spcBef>
                <a:spcPct val="0"/>
              </a:spcBef>
              <a:buFontTx/>
              <a:buNone/>
            </a:pPr>
            <a:endParaRPr lang="en-US" altLang="en-US" sz="2400" dirty="0" smtClean="0">
              <a:solidFill>
                <a:srgbClr val="000000"/>
              </a:solidFill>
              <a:latin typeface="Garamond" panose="02020404030301010803" pitchFamily="18" charset="0"/>
            </a:endParaRPr>
          </a:p>
          <a:p>
            <a:pPr algn="just" eaLnBrk="1" hangingPunct="1">
              <a:spcBef>
                <a:spcPct val="0"/>
              </a:spcBef>
              <a:buFontTx/>
              <a:buNone/>
            </a:pPr>
            <a:r>
              <a:rPr lang="en-US" altLang="en-US" sz="2400" dirty="0" smtClean="0">
                <a:solidFill>
                  <a:srgbClr val="000000"/>
                </a:solidFill>
                <a:latin typeface="Garamond" panose="02020404030301010803" pitchFamily="18" charset="0"/>
              </a:rPr>
              <a:t>    </a:t>
            </a:r>
            <a:endParaRPr lang="en-US" altLang="en-US" sz="2400" dirty="0">
              <a:solidFill>
                <a:srgbClr val="000000"/>
              </a:solidFill>
              <a:latin typeface="Garamond" panose="02020404030301010803" pitchFamily="18" charset="0"/>
            </a:endParaRPr>
          </a:p>
          <a:p>
            <a:pPr algn="just" eaLnBrk="1" hangingPunct="1">
              <a:spcBef>
                <a:spcPct val="0"/>
              </a:spcBef>
              <a:buFontTx/>
              <a:buNone/>
            </a:pPr>
            <a:endParaRPr lang="en-US" altLang="en-US" sz="2000" dirty="0">
              <a:solidFill>
                <a:srgbClr val="000000"/>
              </a:solidFill>
              <a:latin typeface="Garamond" panose="02020404030301010803" pitchFamily="18" charset="0"/>
            </a:endParaRPr>
          </a:p>
        </p:txBody>
      </p:sp>
      <p:sp>
        <p:nvSpPr>
          <p:cNvPr id="15371" name="AutoShape 8" descr="Image result for waterberg development agency"/>
          <p:cNvSpPr>
            <a:spLocks noChangeAspect="1" noChangeArrowheads="1"/>
          </p:cNvSpPr>
          <p:nvPr/>
        </p:nvSpPr>
        <p:spPr bwMode="auto">
          <a:xfrm>
            <a:off x="0" y="-144463"/>
            <a:ext cx="304800" cy="304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2" name="AutoShape 10" descr="Image result for waterberg development agency"/>
          <p:cNvSpPr>
            <a:spLocks noChangeAspect="1" noChangeArrowheads="1"/>
          </p:cNvSpPr>
          <p:nvPr/>
        </p:nvSpPr>
        <p:spPr bwMode="auto">
          <a:xfrm>
            <a:off x="152400" y="79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3" name="AutoShape 12" descr="Image result for waterberg development agency"/>
          <p:cNvSpPr>
            <a:spLocks noChangeAspect="1" noChangeArrowheads="1"/>
          </p:cNvSpPr>
          <p:nvPr/>
        </p:nvSpPr>
        <p:spPr bwMode="auto">
          <a:xfrm>
            <a:off x="304800" y="1603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Tree>
    <p:extLst>
      <p:ext uri="{BB962C8B-B14F-4D97-AF65-F5344CB8AC3E}">
        <p14:creationId xmlns:p14="http://schemas.microsoft.com/office/powerpoint/2010/main" xmlns="" val="2070428628"/>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Powerpoint 1.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2863"/>
            <a:ext cx="9429750" cy="7072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3" name="Title 1"/>
          <p:cNvSpPr>
            <a:spLocks noGrp="1"/>
          </p:cNvSpPr>
          <p:nvPr>
            <p:ph type="ctrTitle"/>
          </p:nvPr>
        </p:nvSpPr>
        <p:spPr/>
        <p:txBody>
          <a:bodyPr/>
          <a:lstStyle/>
          <a:p>
            <a:pPr eaLnBrk="1" hangingPunct="1"/>
            <a:r>
              <a:rPr lang="en-US" altLang="en-US" smtClean="0"/>
              <a:t>   </a:t>
            </a:r>
          </a:p>
        </p:txBody>
      </p:sp>
      <p:sp>
        <p:nvSpPr>
          <p:cNvPr id="4" name="Subtitle 3"/>
          <p:cNvSpPr>
            <a:spLocks noGrp="1"/>
          </p:cNvSpPr>
          <p:nvPr>
            <p:ph type="subTitle" idx="1"/>
          </p:nvPr>
        </p:nvSpPr>
        <p:spPr/>
        <p:txBody>
          <a:bodyPr/>
          <a:lstStyle/>
          <a:p>
            <a:endParaRPr lang="en-ZA"/>
          </a:p>
        </p:txBody>
      </p:sp>
      <p:sp>
        <p:nvSpPr>
          <p:cNvPr id="15365" name="Footer Placeholder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altLang="en-US" smtClean="0">
                <a:solidFill>
                  <a:srgbClr val="898989"/>
                </a:solidFill>
                <a:latin typeface="Calibri" pitchFamily="34" charset="0"/>
              </a:rPr>
              <a:t>1</a:t>
            </a:r>
          </a:p>
        </p:txBody>
      </p:sp>
      <p:sp>
        <p:nvSpPr>
          <p:cNvPr id="15366"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CAAFE425-1A8C-461F-AE2C-2D7A99406D9B}" type="slidenum">
              <a:rPr lang="en-US" altLang="en-US" smtClean="0">
                <a:solidFill>
                  <a:srgbClr val="898989"/>
                </a:solidFill>
                <a:latin typeface="Calibri" pitchFamily="34" charset="0"/>
              </a:rPr>
              <a:pPr eaLnBrk="1" hangingPunct="1"/>
              <a:t>9</a:t>
            </a:fld>
            <a:endParaRPr lang="en-US" altLang="en-US" smtClean="0">
              <a:solidFill>
                <a:srgbClr val="898989"/>
              </a:solidFill>
              <a:latin typeface="Calibri" pitchFamily="34" charset="0"/>
            </a:endParaRPr>
          </a:p>
        </p:txBody>
      </p:sp>
      <p:sp>
        <p:nvSpPr>
          <p:cNvPr id="15367" name="TextBox 5"/>
          <p:cNvSpPr txBox="1">
            <a:spLocks noChangeArrowheads="1"/>
          </p:cNvSpPr>
          <p:nvPr/>
        </p:nvSpPr>
        <p:spPr bwMode="auto">
          <a:xfrm>
            <a:off x="357188" y="500063"/>
            <a:ext cx="8786812" cy="224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 typeface="Wingdings" pitchFamily="2" charset="2"/>
              <a:buChar char="v"/>
            </a:pPr>
            <a:endParaRPr lang="en-US" altLang="en-US" sz="2000">
              <a:solidFill>
                <a:srgbClr val="000000"/>
              </a:solidFill>
              <a:latin typeface="Arial" pitchFamily="34" charset="0"/>
            </a:endParaRPr>
          </a:p>
          <a:p>
            <a:pPr eaLnBrk="1" hangingPunct="1">
              <a:spcBef>
                <a:spcPct val="0"/>
              </a:spcBef>
              <a:buFontTx/>
              <a:buNone/>
            </a:pPr>
            <a:r>
              <a:rPr lang="en-US" altLang="en-US" sz="2000">
                <a:solidFill>
                  <a:srgbClr val="000000"/>
                </a:solidFill>
                <a:latin typeface="Arial" pitchFamily="34" charset="0"/>
              </a:rPr>
              <a:t>KPA 1.  SPATIAL RATIONALE</a:t>
            </a: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a:p>
            <a:pPr eaLnBrk="1" hangingPunct="1">
              <a:spcBef>
                <a:spcPct val="0"/>
              </a:spcBef>
              <a:buFontTx/>
              <a:buNone/>
            </a:pPr>
            <a:endParaRPr lang="en-US" altLang="en-US" sz="2000">
              <a:solidFill>
                <a:srgbClr val="000000"/>
              </a:solidFill>
              <a:latin typeface="Arial" pitchFamily="34" charset="0"/>
            </a:endParaRPr>
          </a:p>
        </p:txBody>
      </p:sp>
      <p:pic>
        <p:nvPicPr>
          <p:cNvPr id="15368" name="Picture 4" descr="Powerpoint 2.pn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1304" y="-206375"/>
            <a:ext cx="9658351" cy="7243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9" name="Rectangle 11"/>
          <p:cNvSpPr>
            <a:spLocks noChangeArrowheads="1"/>
          </p:cNvSpPr>
          <p:nvPr/>
        </p:nvSpPr>
        <p:spPr bwMode="auto">
          <a:xfrm>
            <a:off x="0" y="-144463"/>
            <a:ext cx="9143999" cy="6370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just" eaLnBrk="1" hangingPunct="1">
              <a:spcBef>
                <a:spcPct val="0"/>
              </a:spcBef>
              <a:buFontTx/>
              <a:buNone/>
            </a:pPr>
            <a:r>
              <a:rPr lang="en-GB" altLang="en-US" sz="2400" b="1" dirty="0" smtClean="0">
                <a:latin typeface="Garamond" panose="02020404030301010803" pitchFamily="18" charset="0"/>
              </a:rPr>
              <a:t>SERVICE DELIVERY…FIRE FIGHTING</a:t>
            </a:r>
          </a:p>
          <a:p>
            <a:pPr algn="just" eaLnBrk="1" hangingPunct="1">
              <a:spcBef>
                <a:spcPct val="0"/>
              </a:spcBef>
              <a:buFontTx/>
              <a:buNone/>
            </a:pPr>
            <a:endParaRPr lang="en-US" altLang="en-US" sz="2400" b="1" dirty="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b="1" dirty="0" smtClean="0">
                <a:solidFill>
                  <a:srgbClr val="000000"/>
                </a:solidFill>
                <a:latin typeface="Garamond" panose="02020404030301010803" pitchFamily="18" charset="0"/>
              </a:rPr>
              <a:t>The Waterberg District Municipalities supports </a:t>
            </a:r>
            <a:r>
              <a:rPr lang="en-US" altLang="en-US" sz="2400" b="1" dirty="0" err="1" smtClean="0">
                <a:solidFill>
                  <a:srgbClr val="000000"/>
                </a:solidFill>
                <a:latin typeface="Garamond" panose="02020404030301010803" pitchFamily="18" charset="0"/>
              </a:rPr>
              <a:t>Mogalakwena</a:t>
            </a:r>
            <a:r>
              <a:rPr lang="en-US" altLang="en-US" sz="2400" b="1" dirty="0" smtClean="0">
                <a:solidFill>
                  <a:srgbClr val="000000"/>
                </a:solidFill>
                <a:latin typeface="Garamond" panose="02020404030301010803" pitchFamily="18" charset="0"/>
              </a:rPr>
              <a:t> Local Municipality in terms of fire fighting services in line with the Municipal Structures Act, Section 84(1)(j):</a:t>
            </a:r>
          </a:p>
          <a:p>
            <a:pPr algn="just" eaLnBrk="1" hangingPunct="1">
              <a:spcBef>
                <a:spcPct val="0"/>
              </a:spcBef>
              <a:buNone/>
            </a:pPr>
            <a:endParaRPr lang="en-US" altLang="en-US" sz="2400" dirty="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dirty="0" smtClean="0">
                <a:solidFill>
                  <a:srgbClr val="000000"/>
                </a:solidFill>
                <a:latin typeface="Garamond" panose="02020404030301010803" pitchFamily="18" charset="0"/>
              </a:rPr>
              <a:t>The district municipality  deployed resources in the form of equipment and personnel to </a:t>
            </a:r>
            <a:r>
              <a:rPr lang="en-US" altLang="en-US" sz="2400" dirty="0" err="1" smtClean="0">
                <a:solidFill>
                  <a:srgbClr val="000000"/>
                </a:solidFill>
                <a:latin typeface="Garamond" panose="02020404030301010803" pitchFamily="18" charset="0"/>
              </a:rPr>
              <a:t>Mogalakwena</a:t>
            </a:r>
            <a:r>
              <a:rPr lang="en-US" altLang="en-US" sz="2400" dirty="0" smtClean="0">
                <a:solidFill>
                  <a:srgbClr val="000000"/>
                </a:solidFill>
                <a:latin typeface="Garamond" panose="02020404030301010803" pitchFamily="18" charset="0"/>
              </a:rPr>
              <a:t> Local Municipality to assist in the provision of fire fighting services.</a:t>
            </a:r>
          </a:p>
          <a:p>
            <a:pPr algn="just" eaLnBrk="1" hangingPunct="1">
              <a:spcBef>
                <a:spcPct val="0"/>
              </a:spcBef>
              <a:buNone/>
            </a:pPr>
            <a:endParaRPr lang="en-US" altLang="en-US" sz="2400" dirty="0" smtClean="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dirty="0" smtClean="0">
                <a:solidFill>
                  <a:srgbClr val="000000"/>
                </a:solidFill>
                <a:latin typeface="Garamond" panose="02020404030301010803" pitchFamily="18" charset="0"/>
              </a:rPr>
              <a:t> Eight vehicles, fire fighting equipment and nine personnel (Fire fighting Officers)  are permanently stationed at </a:t>
            </a:r>
            <a:r>
              <a:rPr lang="en-US" altLang="en-US" sz="2400" dirty="0" err="1" smtClean="0">
                <a:solidFill>
                  <a:srgbClr val="000000"/>
                </a:solidFill>
                <a:latin typeface="Garamond" panose="02020404030301010803" pitchFamily="18" charset="0"/>
              </a:rPr>
              <a:t>Mogalakwena</a:t>
            </a:r>
            <a:r>
              <a:rPr lang="en-US" altLang="en-US" sz="2400" dirty="0" smtClean="0">
                <a:solidFill>
                  <a:srgbClr val="000000"/>
                </a:solidFill>
                <a:latin typeface="Garamond" panose="02020404030301010803" pitchFamily="18" charset="0"/>
              </a:rPr>
              <a:t> Local Municipality Fire Station.</a:t>
            </a:r>
          </a:p>
          <a:p>
            <a:pPr algn="just" eaLnBrk="1" hangingPunct="1">
              <a:spcBef>
                <a:spcPct val="0"/>
              </a:spcBef>
              <a:buNone/>
            </a:pPr>
            <a:endParaRPr lang="en-US" altLang="en-US" sz="2400" dirty="0" smtClean="0">
              <a:solidFill>
                <a:srgbClr val="000000"/>
              </a:solidFill>
              <a:latin typeface="Garamond" panose="02020404030301010803" pitchFamily="18" charset="0"/>
            </a:endParaRPr>
          </a:p>
          <a:p>
            <a:pPr marL="342900" indent="-342900" algn="just" eaLnBrk="1" hangingPunct="1">
              <a:spcBef>
                <a:spcPct val="0"/>
              </a:spcBef>
              <a:buFont typeface="Wingdings" panose="05000000000000000000" pitchFamily="2" charset="2"/>
              <a:buChar char="v"/>
            </a:pPr>
            <a:r>
              <a:rPr lang="en-US" altLang="en-US" sz="2400" dirty="0" smtClean="0">
                <a:solidFill>
                  <a:srgbClr val="000000"/>
                </a:solidFill>
                <a:latin typeface="Garamond" panose="02020404030301010803" pitchFamily="18" charset="0"/>
              </a:rPr>
              <a:t>The service is provided to the entire </a:t>
            </a:r>
            <a:r>
              <a:rPr lang="en-US" altLang="en-US" sz="2400" dirty="0" err="1" smtClean="0">
                <a:solidFill>
                  <a:srgbClr val="000000"/>
                </a:solidFill>
                <a:latin typeface="Garamond" panose="02020404030301010803" pitchFamily="18" charset="0"/>
              </a:rPr>
              <a:t>Mokopane</a:t>
            </a:r>
            <a:r>
              <a:rPr lang="en-US" altLang="en-US" sz="2400" dirty="0" smtClean="0">
                <a:solidFill>
                  <a:srgbClr val="000000"/>
                </a:solidFill>
                <a:latin typeface="Garamond" panose="02020404030301010803" pitchFamily="18" charset="0"/>
              </a:rPr>
              <a:t> Town, Townships and all villages that constitute </a:t>
            </a:r>
            <a:r>
              <a:rPr lang="en-US" altLang="en-US" sz="2400" dirty="0" err="1" smtClean="0">
                <a:solidFill>
                  <a:srgbClr val="000000"/>
                </a:solidFill>
                <a:latin typeface="Garamond" panose="02020404030301010803" pitchFamily="18" charset="0"/>
              </a:rPr>
              <a:t>Mogalakwena</a:t>
            </a:r>
            <a:r>
              <a:rPr lang="en-US" altLang="en-US" sz="2400" dirty="0" smtClean="0">
                <a:solidFill>
                  <a:srgbClr val="000000"/>
                </a:solidFill>
                <a:latin typeface="Garamond" panose="02020404030301010803" pitchFamily="18" charset="0"/>
              </a:rPr>
              <a:t> Local Municipality.</a:t>
            </a:r>
          </a:p>
          <a:p>
            <a:pPr algn="just" eaLnBrk="1" hangingPunct="1">
              <a:spcBef>
                <a:spcPct val="0"/>
              </a:spcBef>
              <a:buFontTx/>
              <a:buNone/>
            </a:pPr>
            <a:endParaRPr lang="en-US" altLang="en-US" sz="2400" dirty="0">
              <a:solidFill>
                <a:srgbClr val="000000"/>
              </a:solidFill>
              <a:latin typeface="Garamond" panose="02020404030301010803" pitchFamily="18" charset="0"/>
            </a:endParaRPr>
          </a:p>
        </p:txBody>
      </p:sp>
      <p:sp>
        <p:nvSpPr>
          <p:cNvPr id="15371" name="AutoShape 8" descr="Image result for waterberg development agency"/>
          <p:cNvSpPr>
            <a:spLocks noChangeAspect="1" noChangeArrowheads="1"/>
          </p:cNvSpPr>
          <p:nvPr/>
        </p:nvSpPr>
        <p:spPr bwMode="auto">
          <a:xfrm>
            <a:off x="0" y="-144463"/>
            <a:ext cx="304800" cy="304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2" name="AutoShape 10" descr="Image result for waterberg development agency"/>
          <p:cNvSpPr>
            <a:spLocks noChangeAspect="1" noChangeArrowheads="1"/>
          </p:cNvSpPr>
          <p:nvPr/>
        </p:nvSpPr>
        <p:spPr bwMode="auto">
          <a:xfrm>
            <a:off x="152400" y="79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
        <p:nvSpPr>
          <p:cNvPr id="15373" name="AutoShape 12" descr="Image result for waterberg development agency"/>
          <p:cNvSpPr>
            <a:spLocks noChangeAspect="1" noChangeArrowheads="1"/>
          </p:cNvSpPr>
          <p:nvPr/>
        </p:nvSpPr>
        <p:spPr bwMode="auto">
          <a:xfrm>
            <a:off x="304800" y="160338"/>
            <a:ext cx="304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ZA" altLang="en-US" sz="1800">
              <a:solidFill>
                <a:srgbClr val="000000"/>
              </a:solidFill>
              <a:latin typeface="Arial" pitchFamily="34" charset="0"/>
            </a:endParaRPr>
          </a:p>
        </p:txBody>
      </p:sp>
    </p:spTree>
    <p:extLst>
      <p:ext uri="{BB962C8B-B14F-4D97-AF65-F5344CB8AC3E}">
        <p14:creationId xmlns:p14="http://schemas.microsoft.com/office/powerpoint/2010/main" xmlns="" val="2117542498"/>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5135</TotalTime>
  <Words>1264</Words>
  <Application>Microsoft Office PowerPoint</Application>
  <PresentationFormat>On-screen Show (4:3)</PresentationFormat>
  <Paragraphs>321</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vt:lpstr>
      <vt:lpstr>Slide 2</vt:lpstr>
      <vt:lpstr>Slide 3</vt:lpstr>
      <vt:lpstr>   </vt:lpstr>
      <vt:lpstr>   </vt:lpstr>
      <vt:lpstr>   </vt:lpstr>
      <vt:lpstr>   </vt:lpstr>
      <vt:lpstr>   </vt:lpstr>
      <vt:lpstr>   </vt:lpstr>
      <vt:lpstr>   </vt:lpstr>
      <vt:lpstr>   </vt:lpstr>
      <vt:lpstr>   </vt:lpstr>
      <vt:lpstr>   </vt:lpstr>
      <vt:lpstr>   </vt:lpstr>
      <vt:lpstr>   </vt:lpstr>
      <vt:lpstr>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Tlou Kgomo</dc:creator>
  <cp:lastModifiedBy>USER</cp:lastModifiedBy>
  <cp:revision>315</cp:revision>
  <cp:lastPrinted>2021-02-11T11:50:33Z</cp:lastPrinted>
  <dcterms:created xsi:type="dcterms:W3CDTF">2019-10-15T04:03:07Z</dcterms:created>
  <dcterms:modified xsi:type="dcterms:W3CDTF">2022-12-14T04:10:48Z</dcterms:modified>
</cp:coreProperties>
</file>