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0" r:id="rId5"/>
    <p:sldId id="259" r:id="rId6"/>
    <p:sldId id="261" r:id="rId7"/>
    <p:sldId id="262" r:id="rId8"/>
    <p:sldId id="267" r:id="rId9"/>
    <p:sldId id="263" r:id="rId10"/>
    <p:sldId id="264" r:id="rId11"/>
    <p:sldId id="266" r:id="rId12"/>
    <p:sldId id="265"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D6A765-350B-4114-8118-7DEBFB1489F6}" v="16" dt="2022-11-06T15:36:43.6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113" autoAdjust="0"/>
  </p:normalViewPr>
  <p:slideViewPr>
    <p:cSldViewPr snapToGrid="0">
      <p:cViewPr varScale="1">
        <p:scale>
          <a:sx n="55" d="100"/>
          <a:sy n="55" d="100"/>
        </p:scale>
        <p:origin x="-1302"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lo, Pia" userId="98b05191-0f9a-4ad8-9439-4491743d6fcd" providerId="ADAL" clId="{80D6A765-350B-4114-8118-7DEBFB1489F6}"/>
    <pc:docChg chg="undo custSel addSld delSld modSld sldOrd modMainMaster">
      <pc:chgData name="Rebelo, Pia" userId="98b05191-0f9a-4ad8-9439-4491743d6fcd" providerId="ADAL" clId="{80D6A765-350B-4114-8118-7DEBFB1489F6}" dt="2022-11-08T19:33:36.557" v="5190" actId="20577"/>
      <pc:docMkLst>
        <pc:docMk/>
      </pc:docMkLst>
      <pc:sldChg chg="addSp delSp modSp mod setBg addAnim setClrOvrMap delDesignElem">
        <pc:chgData name="Rebelo, Pia" userId="98b05191-0f9a-4ad8-9439-4491743d6fcd" providerId="ADAL" clId="{80D6A765-350B-4114-8118-7DEBFB1489F6}" dt="2022-11-06T15:35:20.849" v="3691" actId="1076"/>
        <pc:sldMkLst>
          <pc:docMk/>
          <pc:sldMk cId="1361141272" sldId="256"/>
        </pc:sldMkLst>
        <pc:spChg chg="mod">
          <ac:chgData name="Rebelo, Pia" userId="98b05191-0f9a-4ad8-9439-4491743d6fcd" providerId="ADAL" clId="{80D6A765-350B-4114-8118-7DEBFB1489F6}" dt="2022-11-06T15:34:23.727" v="3678" actId="26606"/>
          <ac:spMkLst>
            <pc:docMk/>
            <pc:sldMk cId="1361141272" sldId="256"/>
            <ac:spMk id="2" creationId="{ECA70F53-9FCF-C9CD-2CD5-0EAFADA83091}"/>
          </ac:spMkLst>
        </pc:spChg>
        <pc:spChg chg="mod">
          <ac:chgData name="Rebelo, Pia" userId="98b05191-0f9a-4ad8-9439-4491743d6fcd" providerId="ADAL" clId="{80D6A765-350B-4114-8118-7DEBFB1489F6}" dt="2022-11-06T15:34:39.862" v="3687" actId="113"/>
          <ac:spMkLst>
            <pc:docMk/>
            <pc:sldMk cId="1361141272" sldId="256"/>
            <ac:spMk id="3" creationId="{85F240AE-4298-616A-F4B2-D27AB2043AF9}"/>
          </ac:spMkLst>
        </pc:spChg>
        <pc:spChg chg="add del">
          <ac:chgData name="Rebelo, Pia" userId="98b05191-0f9a-4ad8-9439-4491743d6fcd" providerId="ADAL" clId="{80D6A765-350B-4114-8118-7DEBFB1489F6}" dt="2022-11-06T15:34:23.727" v="3678" actId="26606"/>
          <ac:spMkLst>
            <pc:docMk/>
            <pc:sldMk cId="1361141272" sldId="256"/>
            <ac:spMk id="8" creationId="{5E58EE06-9B03-4D70-A63C-13660A9C8F39}"/>
          </ac:spMkLst>
        </pc:spChg>
        <pc:spChg chg="add del">
          <ac:chgData name="Rebelo, Pia" userId="98b05191-0f9a-4ad8-9439-4491743d6fcd" providerId="ADAL" clId="{80D6A765-350B-4114-8118-7DEBFB1489F6}" dt="2022-11-06T15:34:23.727" v="3678" actId="26606"/>
          <ac:spMkLst>
            <pc:docMk/>
            <pc:sldMk cId="1361141272" sldId="256"/>
            <ac:spMk id="10" creationId="{520A257B-6D54-40C8-8E37-BA113BEB881E}"/>
          </ac:spMkLst>
        </pc:spChg>
        <pc:spChg chg="add del">
          <ac:chgData name="Rebelo, Pia" userId="98b05191-0f9a-4ad8-9439-4491743d6fcd" providerId="ADAL" clId="{80D6A765-350B-4114-8118-7DEBFB1489F6}" dt="2022-11-06T15:34:23.727" v="3678" actId="26606"/>
          <ac:spMkLst>
            <pc:docMk/>
            <pc:sldMk cId="1361141272" sldId="256"/>
            <ac:spMk id="12" creationId="{EF92EDE9-7E29-473D-8499-DB2B58541039}"/>
          </ac:spMkLst>
        </pc:spChg>
        <pc:spChg chg="add del">
          <ac:chgData name="Rebelo, Pia" userId="98b05191-0f9a-4ad8-9439-4491743d6fcd" providerId="ADAL" clId="{80D6A765-350B-4114-8118-7DEBFB1489F6}" dt="2022-11-06T15:34:23.720" v="3677" actId="26606"/>
          <ac:spMkLst>
            <pc:docMk/>
            <pc:sldMk cId="1361141272" sldId="256"/>
            <ac:spMk id="17" creationId="{5E58EE06-9B03-4D70-A63C-13660A9C8F39}"/>
          </ac:spMkLst>
        </pc:spChg>
        <pc:spChg chg="add del">
          <ac:chgData name="Rebelo, Pia" userId="98b05191-0f9a-4ad8-9439-4491743d6fcd" providerId="ADAL" clId="{80D6A765-350B-4114-8118-7DEBFB1489F6}" dt="2022-11-06T15:34:23.720" v="3677" actId="26606"/>
          <ac:spMkLst>
            <pc:docMk/>
            <pc:sldMk cId="1361141272" sldId="256"/>
            <ac:spMk id="19" creationId="{520A257B-6D54-40C8-8E37-BA113BEB881E}"/>
          </ac:spMkLst>
        </pc:spChg>
        <pc:spChg chg="add del">
          <ac:chgData name="Rebelo, Pia" userId="98b05191-0f9a-4ad8-9439-4491743d6fcd" providerId="ADAL" clId="{80D6A765-350B-4114-8118-7DEBFB1489F6}" dt="2022-11-06T15:34:23.720" v="3677" actId="26606"/>
          <ac:spMkLst>
            <pc:docMk/>
            <pc:sldMk cId="1361141272" sldId="256"/>
            <ac:spMk id="21" creationId="{EF92EDE9-7E29-473D-8499-DB2B58541039}"/>
          </ac:spMkLst>
        </pc:spChg>
        <pc:spChg chg="add">
          <ac:chgData name="Rebelo, Pia" userId="98b05191-0f9a-4ad8-9439-4491743d6fcd" providerId="ADAL" clId="{80D6A765-350B-4114-8118-7DEBFB1489F6}" dt="2022-11-06T15:34:23.727" v="3678" actId="26606"/>
          <ac:spMkLst>
            <pc:docMk/>
            <pc:sldMk cId="1361141272" sldId="256"/>
            <ac:spMk id="23" creationId="{57F231E5-F402-49E1-82B4-C762909ED227}"/>
          </ac:spMkLst>
        </pc:spChg>
        <pc:spChg chg="add">
          <ac:chgData name="Rebelo, Pia" userId="98b05191-0f9a-4ad8-9439-4491743d6fcd" providerId="ADAL" clId="{80D6A765-350B-4114-8118-7DEBFB1489F6}" dt="2022-11-06T15:34:23.727" v="3678" actId="26606"/>
          <ac:spMkLst>
            <pc:docMk/>
            <pc:sldMk cId="1361141272" sldId="256"/>
            <ac:spMk id="24" creationId="{6F0BA12B-74D1-4DB1-9A3F-C9BA27B81512}"/>
          </ac:spMkLst>
        </pc:spChg>
        <pc:spChg chg="add">
          <ac:chgData name="Rebelo, Pia" userId="98b05191-0f9a-4ad8-9439-4491743d6fcd" providerId="ADAL" clId="{80D6A765-350B-4114-8118-7DEBFB1489F6}" dt="2022-11-06T15:34:23.727" v="3678" actId="26606"/>
          <ac:spMkLst>
            <pc:docMk/>
            <pc:sldMk cId="1361141272" sldId="256"/>
            <ac:spMk id="25" creationId="{515FCC40-AA93-4D3B-90D0-69BC824EAD47}"/>
          </ac:spMkLst>
        </pc:spChg>
        <pc:picChg chg="add mod">
          <ac:chgData name="Rebelo, Pia" userId="98b05191-0f9a-4ad8-9439-4491743d6fcd" providerId="ADAL" clId="{80D6A765-350B-4114-8118-7DEBFB1489F6}" dt="2022-11-06T15:35:20.849" v="3691" actId="1076"/>
          <ac:picMkLst>
            <pc:docMk/>
            <pc:sldMk cId="1361141272" sldId="256"/>
            <ac:picMk id="4" creationId="{AC8FCD00-783D-79FE-34D0-C4D77D9188C3}"/>
          </ac:picMkLst>
        </pc:picChg>
      </pc:sldChg>
      <pc:sldChg chg="addSp delSp modSp mod setBg setClrOvrMap delDesignElem">
        <pc:chgData name="Rebelo, Pia" userId="98b05191-0f9a-4ad8-9439-4491743d6fcd" providerId="ADAL" clId="{80D6A765-350B-4114-8118-7DEBFB1489F6}" dt="2022-11-06T15:41:48.432" v="3890" actId="11"/>
        <pc:sldMkLst>
          <pc:docMk/>
          <pc:sldMk cId="301470414" sldId="257"/>
        </pc:sldMkLst>
        <pc:spChg chg="mod">
          <ac:chgData name="Rebelo, Pia" userId="98b05191-0f9a-4ad8-9439-4491743d6fcd" providerId="ADAL" clId="{80D6A765-350B-4114-8118-7DEBFB1489F6}" dt="2022-11-06T15:33:38.721" v="3673"/>
          <ac:spMkLst>
            <pc:docMk/>
            <pc:sldMk cId="301470414" sldId="257"/>
            <ac:spMk id="2" creationId="{62147372-5384-15C3-0488-501B2A40B0A9}"/>
          </ac:spMkLst>
        </pc:spChg>
        <pc:spChg chg="mod">
          <ac:chgData name="Rebelo, Pia" userId="98b05191-0f9a-4ad8-9439-4491743d6fcd" providerId="ADAL" clId="{80D6A765-350B-4114-8118-7DEBFB1489F6}" dt="2022-11-06T15:41:48.432" v="3890" actId="11"/>
          <ac:spMkLst>
            <pc:docMk/>
            <pc:sldMk cId="301470414" sldId="257"/>
            <ac:spMk id="3" creationId="{C2C52C8D-6AB8-A31D-43D9-85A27904AEEA}"/>
          </ac:spMkLst>
        </pc:spChg>
        <pc:spChg chg="add del">
          <ac:chgData name="Rebelo, Pia" userId="98b05191-0f9a-4ad8-9439-4491743d6fcd" providerId="ADAL" clId="{80D6A765-350B-4114-8118-7DEBFB1489F6}" dt="2022-11-06T15:33:38.721" v="3673"/>
          <ac:spMkLst>
            <pc:docMk/>
            <pc:sldMk cId="301470414" sldId="257"/>
            <ac:spMk id="8" creationId="{5DB23C2B-2054-4D8B-9E98-9190F8E05EAD}"/>
          </ac:spMkLst>
        </pc:spChg>
        <pc:spChg chg="add del">
          <ac:chgData name="Rebelo, Pia" userId="98b05191-0f9a-4ad8-9439-4491743d6fcd" providerId="ADAL" clId="{80D6A765-350B-4114-8118-7DEBFB1489F6}" dt="2022-11-06T15:33:38.721" v="3673"/>
          <ac:spMkLst>
            <pc:docMk/>
            <pc:sldMk cId="301470414" sldId="257"/>
            <ac:spMk id="10" creationId="{8797B5BC-9873-45F9-97D6-298FB5AF08FF}"/>
          </ac:spMkLst>
        </pc:spChg>
        <pc:spChg chg="add del">
          <ac:chgData name="Rebelo, Pia" userId="98b05191-0f9a-4ad8-9439-4491743d6fcd" providerId="ADAL" clId="{80D6A765-350B-4114-8118-7DEBFB1489F6}" dt="2022-11-06T15:33:38.721" v="3673"/>
          <ac:spMkLst>
            <pc:docMk/>
            <pc:sldMk cId="301470414" sldId="257"/>
            <ac:spMk id="12" creationId="{665C2FCD-09A4-4B4B-AA73-F330DFE91799}"/>
          </ac:spMkLst>
        </pc:spChg>
      </pc:sldChg>
      <pc:sldChg chg="addSp delSp modSp mod setBg delDesignElem">
        <pc:chgData name="Rebelo, Pia" userId="98b05191-0f9a-4ad8-9439-4491743d6fcd" providerId="ADAL" clId="{80D6A765-350B-4114-8118-7DEBFB1489F6}" dt="2022-11-08T19:33:36.557" v="5190" actId="20577"/>
        <pc:sldMkLst>
          <pc:docMk/>
          <pc:sldMk cId="929954111" sldId="258"/>
        </pc:sldMkLst>
        <pc:spChg chg="mod">
          <ac:chgData name="Rebelo, Pia" userId="98b05191-0f9a-4ad8-9439-4491743d6fcd" providerId="ADAL" clId="{80D6A765-350B-4114-8118-7DEBFB1489F6}" dt="2022-11-06T15:27:20.407" v="3563" actId="26606"/>
          <ac:spMkLst>
            <pc:docMk/>
            <pc:sldMk cId="929954111" sldId="258"/>
            <ac:spMk id="2" creationId="{DA6B38C3-F1AE-E72E-D5DD-7A9A19F2AD91}"/>
          </ac:spMkLst>
        </pc:spChg>
        <pc:spChg chg="mod">
          <ac:chgData name="Rebelo, Pia" userId="98b05191-0f9a-4ad8-9439-4491743d6fcd" providerId="ADAL" clId="{80D6A765-350B-4114-8118-7DEBFB1489F6}" dt="2022-11-08T19:33:36.557" v="5190" actId="20577"/>
          <ac:spMkLst>
            <pc:docMk/>
            <pc:sldMk cId="929954111" sldId="258"/>
            <ac:spMk id="3" creationId="{9A992D64-9A77-EA1D-C5D0-776844BC3007}"/>
          </ac:spMkLst>
        </pc:spChg>
        <pc:spChg chg="add del">
          <ac:chgData name="Rebelo, Pia" userId="98b05191-0f9a-4ad8-9439-4491743d6fcd" providerId="ADAL" clId="{80D6A765-350B-4114-8118-7DEBFB1489F6}" dt="2022-11-06T15:33:38.721" v="3673"/>
          <ac:spMkLst>
            <pc:docMk/>
            <pc:sldMk cId="929954111" sldId="258"/>
            <ac:spMk id="8" creationId="{80516254-1D9F-4F3A-9870-3A3280BE2BFE}"/>
          </ac:spMkLst>
        </pc:spChg>
        <pc:spChg chg="add del">
          <ac:chgData name="Rebelo, Pia" userId="98b05191-0f9a-4ad8-9439-4491743d6fcd" providerId="ADAL" clId="{80D6A765-350B-4114-8118-7DEBFB1489F6}" dt="2022-11-06T15:33:38.721" v="3673"/>
          <ac:spMkLst>
            <pc:docMk/>
            <pc:sldMk cId="929954111" sldId="258"/>
            <ac:spMk id="10" creationId="{FC14672B-27A5-4CDA-ABAF-5E4CF4B41C23}"/>
          </ac:spMkLst>
        </pc:spChg>
        <pc:spChg chg="add del">
          <ac:chgData name="Rebelo, Pia" userId="98b05191-0f9a-4ad8-9439-4491743d6fcd" providerId="ADAL" clId="{80D6A765-350B-4114-8118-7DEBFB1489F6}" dt="2022-11-06T15:33:38.721" v="3673"/>
          <ac:spMkLst>
            <pc:docMk/>
            <pc:sldMk cId="929954111" sldId="258"/>
            <ac:spMk id="14" creationId="{9A206779-5C74-4555-94BC-5845C92EC3A8}"/>
          </ac:spMkLst>
        </pc:spChg>
        <pc:cxnChg chg="add del">
          <ac:chgData name="Rebelo, Pia" userId="98b05191-0f9a-4ad8-9439-4491743d6fcd" providerId="ADAL" clId="{80D6A765-350B-4114-8118-7DEBFB1489F6}" dt="2022-11-06T15:33:38.721" v="3673"/>
          <ac:cxnSpMkLst>
            <pc:docMk/>
            <pc:sldMk cId="929954111" sldId="258"/>
            <ac:cxnSpMk id="12" creationId="{8D89589C-2C90-4407-A995-05EC3DD7AB14}"/>
          </ac:cxnSpMkLst>
        </pc:cxnChg>
      </pc:sldChg>
      <pc:sldChg chg="addSp modSp mod modNotesTx">
        <pc:chgData name="Rebelo, Pia" userId="98b05191-0f9a-4ad8-9439-4491743d6fcd" providerId="ADAL" clId="{80D6A765-350B-4114-8118-7DEBFB1489F6}" dt="2022-11-07T16:37:27.338" v="4185" actId="20577"/>
        <pc:sldMkLst>
          <pc:docMk/>
          <pc:sldMk cId="102505622" sldId="259"/>
        </pc:sldMkLst>
        <pc:spChg chg="mod">
          <ac:chgData name="Rebelo, Pia" userId="98b05191-0f9a-4ad8-9439-4491743d6fcd" providerId="ADAL" clId="{80D6A765-350B-4114-8118-7DEBFB1489F6}" dt="2022-11-06T15:39:04.234" v="3738" actId="20577"/>
          <ac:spMkLst>
            <pc:docMk/>
            <pc:sldMk cId="102505622" sldId="259"/>
            <ac:spMk id="2" creationId="{274403CE-9FF7-C9FC-B7D7-095EF4DEC3B1}"/>
          </ac:spMkLst>
        </pc:spChg>
        <pc:spChg chg="mod">
          <ac:chgData name="Rebelo, Pia" userId="98b05191-0f9a-4ad8-9439-4491743d6fcd" providerId="ADAL" clId="{80D6A765-350B-4114-8118-7DEBFB1489F6}" dt="2022-11-07T16:34:27.451" v="4182" actId="113"/>
          <ac:spMkLst>
            <pc:docMk/>
            <pc:sldMk cId="102505622" sldId="259"/>
            <ac:spMk id="3" creationId="{D24B772B-76A3-2956-1DC8-87E2D912E914}"/>
          </ac:spMkLst>
        </pc:spChg>
        <pc:picChg chg="add mod">
          <ac:chgData name="Rebelo, Pia" userId="98b05191-0f9a-4ad8-9439-4491743d6fcd" providerId="ADAL" clId="{80D6A765-350B-4114-8118-7DEBFB1489F6}" dt="2022-11-06T15:28:18" v="3583" actId="1076"/>
          <ac:picMkLst>
            <pc:docMk/>
            <pc:sldMk cId="102505622" sldId="259"/>
            <ac:picMk id="4" creationId="{BA2FA24A-244B-621F-47FC-89A9784E7DFD}"/>
          </ac:picMkLst>
        </pc:picChg>
      </pc:sldChg>
      <pc:sldChg chg="modSp mod">
        <pc:chgData name="Rebelo, Pia" userId="98b05191-0f9a-4ad8-9439-4491743d6fcd" providerId="ADAL" clId="{80D6A765-350B-4114-8118-7DEBFB1489F6}" dt="2022-11-06T15:39:00.407" v="3735" actId="20577"/>
        <pc:sldMkLst>
          <pc:docMk/>
          <pc:sldMk cId="2043857446" sldId="260"/>
        </pc:sldMkLst>
        <pc:spChg chg="mod">
          <ac:chgData name="Rebelo, Pia" userId="98b05191-0f9a-4ad8-9439-4491743d6fcd" providerId="ADAL" clId="{80D6A765-350B-4114-8118-7DEBFB1489F6}" dt="2022-11-06T15:39:00.407" v="3735" actId="20577"/>
          <ac:spMkLst>
            <pc:docMk/>
            <pc:sldMk cId="2043857446" sldId="260"/>
            <ac:spMk id="2" creationId="{03B7DC16-879F-4B4C-9272-CFE99510C3CF}"/>
          </ac:spMkLst>
        </pc:spChg>
        <pc:spChg chg="mod">
          <ac:chgData name="Rebelo, Pia" userId="98b05191-0f9a-4ad8-9439-4491743d6fcd" providerId="ADAL" clId="{80D6A765-350B-4114-8118-7DEBFB1489F6}" dt="2022-11-06T15:38:51.309" v="3732" actId="113"/>
          <ac:spMkLst>
            <pc:docMk/>
            <pc:sldMk cId="2043857446" sldId="260"/>
            <ac:spMk id="3" creationId="{71EE1B60-CBE2-78D8-583F-2947FE9DD2F4}"/>
          </ac:spMkLst>
        </pc:spChg>
      </pc:sldChg>
      <pc:sldChg chg="modSp mod modNotesTx">
        <pc:chgData name="Rebelo, Pia" userId="98b05191-0f9a-4ad8-9439-4491743d6fcd" providerId="ADAL" clId="{80D6A765-350B-4114-8118-7DEBFB1489F6}" dt="2022-11-07T16:37:43.769" v="4186"/>
        <pc:sldMkLst>
          <pc:docMk/>
          <pc:sldMk cId="3445131418" sldId="261"/>
        </pc:sldMkLst>
        <pc:spChg chg="mod">
          <ac:chgData name="Rebelo, Pia" userId="98b05191-0f9a-4ad8-9439-4491743d6fcd" providerId="ADAL" clId="{80D6A765-350B-4114-8118-7DEBFB1489F6}" dt="2022-11-06T15:39:16.916" v="3741" actId="20577"/>
          <ac:spMkLst>
            <pc:docMk/>
            <pc:sldMk cId="3445131418" sldId="261"/>
            <ac:spMk id="2" creationId="{862FA130-01E3-7189-9A85-076DDE6A037B}"/>
          </ac:spMkLst>
        </pc:spChg>
        <pc:spChg chg="mod">
          <ac:chgData name="Rebelo, Pia" userId="98b05191-0f9a-4ad8-9439-4491743d6fcd" providerId="ADAL" clId="{80D6A765-350B-4114-8118-7DEBFB1489F6}" dt="2022-11-06T15:33:38.721" v="3673"/>
          <ac:spMkLst>
            <pc:docMk/>
            <pc:sldMk cId="3445131418" sldId="261"/>
            <ac:spMk id="3" creationId="{E898B210-BE6B-49C3-BBB6-6B71C3D75847}"/>
          </ac:spMkLst>
        </pc:spChg>
      </pc:sldChg>
      <pc:sldChg chg="modSp new mod modNotesTx">
        <pc:chgData name="Rebelo, Pia" userId="98b05191-0f9a-4ad8-9439-4491743d6fcd" providerId="ADAL" clId="{80D6A765-350B-4114-8118-7DEBFB1489F6}" dt="2022-11-07T16:38:30.809" v="4189" actId="20577"/>
        <pc:sldMkLst>
          <pc:docMk/>
          <pc:sldMk cId="2367444752" sldId="262"/>
        </pc:sldMkLst>
        <pc:spChg chg="mod">
          <ac:chgData name="Rebelo, Pia" userId="98b05191-0f9a-4ad8-9439-4491743d6fcd" providerId="ADAL" clId="{80D6A765-350B-4114-8118-7DEBFB1489F6}" dt="2022-11-06T15:33:38.721" v="3673"/>
          <ac:spMkLst>
            <pc:docMk/>
            <pc:sldMk cId="2367444752" sldId="262"/>
            <ac:spMk id="2" creationId="{4A088E64-788E-1CF3-818B-4D8E8598F293}"/>
          </ac:spMkLst>
        </pc:spChg>
        <pc:spChg chg="mod">
          <ac:chgData name="Rebelo, Pia" userId="98b05191-0f9a-4ad8-9439-4491743d6fcd" providerId="ADAL" clId="{80D6A765-350B-4114-8118-7DEBFB1489F6}" dt="2022-11-06T15:33:38.721" v="3673"/>
          <ac:spMkLst>
            <pc:docMk/>
            <pc:sldMk cId="2367444752" sldId="262"/>
            <ac:spMk id="3" creationId="{6E410D33-419C-FCCC-E0B8-9E6C2C34BC49}"/>
          </ac:spMkLst>
        </pc:spChg>
      </pc:sldChg>
      <pc:sldChg chg="new del">
        <pc:chgData name="Rebelo, Pia" userId="98b05191-0f9a-4ad8-9439-4491743d6fcd" providerId="ADAL" clId="{80D6A765-350B-4114-8118-7DEBFB1489F6}" dt="2022-11-06T13:05:12.667" v="691" actId="47"/>
        <pc:sldMkLst>
          <pc:docMk/>
          <pc:sldMk cId="309894329" sldId="263"/>
        </pc:sldMkLst>
      </pc:sldChg>
      <pc:sldChg chg="addSp delSp modSp new mod setBg delDesignElem">
        <pc:chgData name="Rebelo, Pia" userId="98b05191-0f9a-4ad8-9439-4491743d6fcd" providerId="ADAL" clId="{80D6A765-350B-4114-8118-7DEBFB1489F6}" dt="2022-11-07T16:43:57.820" v="4433"/>
        <pc:sldMkLst>
          <pc:docMk/>
          <pc:sldMk cId="1254342164" sldId="263"/>
        </pc:sldMkLst>
        <pc:spChg chg="mod">
          <ac:chgData name="Rebelo, Pia" userId="98b05191-0f9a-4ad8-9439-4491743d6fcd" providerId="ADAL" clId="{80D6A765-350B-4114-8118-7DEBFB1489F6}" dt="2022-11-06T15:40:06.459" v="3752" actId="1076"/>
          <ac:spMkLst>
            <pc:docMk/>
            <pc:sldMk cId="1254342164" sldId="263"/>
            <ac:spMk id="2" creationId="{8640FAE8-10A3-76F1-8E0B-D8EEA5689043}"/>
          </ac:spMkLst>
        </pc:spChg>
        <pc:spChg chg="mod">
          <ac:chgData name="Rebelo, Pia" userId="98b05191-0f9a-4ad8-9439-4491743d6fcd" providerId="ADAL" clId="{80D6A765-350B-4114-8118-7DEBFB1489F6}" dt="2022-11-07T16:43:57.820" v="4433"/>
          <ac:spMkLst>
            <pc:docMk/>
            <pc:sldMk cId="1254342164" sldId="263"/>
            <ac:spMk id="3" creationId="{C929E20C-2985-2909-9877-E2523CE35E22}"/>
          </ac:spMkLst>
        </pc:spChg>
        <pc:spChg chg="add del">
          <ac:chgData name="Rebelo, Pia" userId="98b05191-0f9a-4ad8-9439-4491743d6fcd" providerId="ADAL" clId="{80D6A765-350B-4114-8118-7DEBFB1489F6}" dt="2022-11-06T15:33:38.721" v="3673"/>
          <ac:spMkLst>
            <pc:docMk/>
            <pc:sldMk cId="1254342164" sldId="263"/>
            <ac:spMk id="8" creationId="{80516254-1D9F-4F3A-9870-3A3280BE2BFE}"/>
          </ac:spMkLst>
        </pc:spChg>
        <pc:spChg chg="add del">
          <ac:chgData name="Rebelo, Pia" userId="98b05191-0f9a-4ad8-9439-4491743d6fcd" providerId="ADAL" clId="{80D6A765-350B-4114-8118-7DEBFB1489F6}" dt="2022-11-06T15:33:38.721" v="3673"/>
          <ac:spMkLst>
            <pc:docMk/>
            <pc:sldMk cId="1254342164" sldId="263"/>
            <ac:spMk id="10" creationId="{FC14672B-27A5-4CDA-ABAF-5E4CF4B41C23}"/>
          </ac:spMkLst>
        </pc:spChg>
        <pc:spChg chg="add del">
          <ac:chgData name="Rebelo, Pia" userId="98b05191-0f9a-4ad8-9439-4491743d6fcd" providerId="ADAL" clId="{80D6A765-350B-4114-8118-7DEBFB1489F6}" dt="2022-11-06T15:33:38.721" v="3673"/>
          <ac:spMkLst>
            <pc:docMk/>
            <pc:sldMk cId="1254342164" sldId="263"/>
            <ac:spMk id="14" creationId="{9A206779-5C74-4555-94BC-5845C92EC3A8}"/>
          </ac:spMkLst>
        </pc:spChg>
        <pc:cxnChg chg="add del">
          <ac:chgData name="Rebelo, Pia" userId="98b05191-0f9a-4ad8-9439-4491743d6fcd" providerId="ADAL" clId="{80D6A765-350B-4114-8118-7DEBFB1489F6}" dt="2022-11-06T15:33:38.721" v="3673"/>
          <ac:cxnSpMkLst>
            <pc:docMk/>
            <pc:sldMk cId="1254342164" sldId="263"/>
            <ac:cxnSpMk id="12" creationId="{8D89589C-2C90-4407-A995-05EC3DD7AB14}"/>
          </ac:cxnSpMkLst>
        </pc:cxnChg>
      </pc:sldChg>
      <pc:sldChg chg="addSp delSp modSp new mod setBg delDesignElem modNotesTx">
        <pc:chgData name="Rebelo, Pia" userId="98b05191-0f9a-4ad8-9439-4491743d6fcd" providerId="ADAL" clId="{80D6A765-350B-4114-8118-7DEBFB1489F6}" dt="2022-11-07T16:56:31.818" v="4453" actId="20577"/>
        <pc:sldMkLst>
          <pc:docMk/>
          <pc:sldMk cId="2705707984" sldId="264"/>
        </pc:sldMkLst>
        <pc:spChg chg="mod">
          <ac:chgData name="Rebelo, Pia" userId="98b05191-0f9a-4ad8-9439-4491743d6fcd" providerId="ADAL" clId="{80D6A765-350B-4114-8118-7DEBFB1489F6}" dt="2022-11-06T15:29:29.411" v="3595" actId="26606"/>
          <ac:spMkLst>
            <pc:docMk/>
            <pc:sldMk cId="2705707984" sldId="264"/>
            <ac:spMk id="2" creationId="{41FCF5B2-BD47-90AF-B9B6-915969C36D4C}"/>
          </ac:spMkLst>
        </pc:spChg>
        <pc:spChg chg="mod">
          <ac:chgData name="Rebelo, Pia" userId="98b05191-0f9a-4ad8-9439-4491743d6fcd" providerId="ADAL" clId="{80D6A765-350B-4114-8118-7DEBFB1489F6}" dt="2022-11-07T16:56:19.685" v="4452" actId="20577"/>
          <ac:spMkLst>
            <pc:docMk/>
            <pc:sldMk cId="2705707984" sldId="264"/>
            <ac:spMk id="3" creationId="{0A5D5126-E84D-5627-61C6-82D2F7C37B96}"/>
          </ac:spMkLst>
        </pc:spChg>
        <pc:spChg chg="add del">
          <ac:chgData name="Rebelo, Pia" userId="98b05191-0f9a-4ad8-9439-4491743d6fcd" providerId="ADAL" clId="{80D6A765-350B-4114-8118-7DEBFB1489F6}" dt="2022-11-06T15:33:38.721" v="3673"/>
          <ac:spMkLst>
            <pc:docMk/>
            <pc:sldMk cId="2705707984" sldId="264"/>
            <ac:spMk id="8" creationId="{80516254-1D9F-4F3A-9870-3A3280BE2BFE}"/>
          </ac:spMkLst>
        </pc:spChg>
        <pc:spChg chg="add del">
          <ac:chgData name="Rebelo, Pia" userId="98b05191-0f9a-4ad8-9439-4491743d6fcd" providerId="ADAL" clId="{80D6A765-350B-4114-8118-7DEBFB1489F6}" dt="2022-11-06T15:33:38.721" v="3673"/>
          <ac:spMkLst>
            <pc:docMk/>
            <pc:sldMk cId="2705707984" sldId="264"/>
            <ac:spMk id="10" creationId="{FC14672B-27A5-4CDA-ABAF-5E4CF4B41C23}"/>
          </ac:spMkLst>
        </pc:spChg>
        <pc:spChg chg="add del">
          <ac:chgData name="Rebelo, Pia" userId="98b05191-0f9a-4ad8-9439-4491743d6fcd" providerId="ADAL" clId="{80D6A765-350B-4114-8118-7DEBFB1489F6}" dt="2022-11-06T15:33:38.721" v="3673"/>
          <ac:spMkLst>
            <pc:docMk/>
            <pc:sldMk cId="2705707984" sldId="264"/>
            <ac:spMk id="14" creationId="{9A206779-5C74-4555-94BC-5845C92EC3A8}"/>
          </ac:spMkLst>
        </pc:spChg>
        <pc:cxnChg chg="add del">
          <ac:chgData name="Rebelo, Pia" userId="98b05191-0f9a-4ad8-9439-4491743d6fcd" providerId="ADAL" clId="{80D6A765-350B-4114-8118-7DEBFB1489F6}" dt="2022-11-06T15:33:38.721" v="3673"/>
          <ac:cxnSpMkLst>
            <pc:docMk/>
            <pc:sldMk cId="2705707984" sldId="264"/>
            <ac:cxnSpMk id="12" creationId="{8D89589C-2C90-4407-A995-05EC3DD7AB14}"/>
          </ac:cxnSpMkLst>
        </pc:cxnChg>
      </pc:sldChg>
      <pc:sldChg chg="addSp delSp modSp new mod setBg delDesignElem modNotesTx">
        <pc:chgData name="Rebelo, Pia" userId="98b05191-0f9a-4ad8-9439-4491743d6fcd" providerId="ADAL" clId="{80D6A765-350B-4114-8118-7DEBFB1489F6}" dt="2022-11-08T09:02:45.465" v="5184" actId="20577"/>
        <pc:sldMkLst>
          <pc:docMk/>
          <pc:sldMk cId="2909573992" sldId="265"/>
        </pc:sldMkLst>
        <pc:spChg chg="mod">
          <ac:chgData name="Rebelo, Pia" userId="98b05191-0f9a-4ad8-9439-4491743d6fcd" providerId="ADAL" clId="{80D6A765-350B-4114-8118-7DEBFB1489F6}" dt="2022-11-06T15:40:25.565" v="3755" actId="20577"/>
          <ac:spMkLst>
            <pc:docMk/>
            <pc:sldMk cId="2909573992" sldId="265"/>
            <ac:spMk id="2" creationId="{58C62C4D-7BC6-279F-383C-F9D1DB057EB6}"/>
          </ac:spMkLst>
        </pc:spChg>
        <pc:spChg chg="mod">
          <ac:chgData name="Rebelo, Pia" userId="98b05191-0f9a-4ad8-9439-4491743d6fcd" providerId="ADAL" clId="{80D6A765-350B-4114-8118-7DEBFB1489F6}" dt="2022-11-06T15:42:38.593" v="3999" actId="20577"/>
          <ac:spMkLst>
            <pc:docMk/>
            <pc:sldMk cId="2909573992" sldId="265"/>
            <ac:spMk id="3" creationId="{0EFB55E5-9865-1C27-CCAC-2741A9474445}"/>
          </ac:spMkLst>
        </pc:spChg>
        <pc:spChg chg="add del">
          <ac:chgData name="Rebelo, Pia" userId="98b05191-0f9a-4ad8-9439-4491743d6fcd" providerId="ADAL" clId="{80D6A765-350B-4114-8118-7DEBFB1489F6}" dt="2022-11-06T15:33:38.721" v="3673"/>
          <ac:spMkLst>
            <pc:docMk/>
            <pc:sldMk cId="2909573992" sldId="265"/>
            <ac:spMk id="8" creationId="{29DC5A77-10C9-4ECF-B7EB-8D917F36A9EE}"/>
          </ac:spMkLst>
        </pc:spChg>
        <pc:spChg chg="add del">
          <ac:chgData name="Rebelo, Pia" userId="98b05191-0f9a-4ad8-9439-4491743d6fcd" providerId="ADAL" clId="{80D6A765-350B-4114-8118-7DEBFB1489F6}" dt="2022-11-06T15:33:38.721" v="3673"/>
          <ac:spMkLst>
            <pc:docMk/>
            <pc:sldMk cId="2909573992" sldId="265"/>
            <ac:spMk id="10" creationId="{2FFE28B5-FB16-49A9-B851-3C35FAC0CACB}"/>
          </ac:spMkLst>
        </pc:spChg>
        <pc:spChg chg="add del">
          <ac:chgData name="Rebelo, Pia" userId="98b05191-0f9a-4ad8-9439-4491743d6fcd" providerId="ADAL" clId="{80D6A765-350B-4114-8118-7DEBFB1489F6}" dt="2022-11-06T15:33:38.721" v="3673"/>
          <ac:spMkLst>
            <pc:docMk/>
            <pc:sldMk cId="2909573992" sldId="265"/>
            <ac:spMk id="12" creationId="{01014442-855A-4E0F-8D09-C314661A48B9}"/>
          </ac:spMkLst>
        </pc:spChg>
        <pc:spChg chg="add del">
          <ac:chgData name="Rebelo, Pia" userId="98b05191-0f9a-4ad8-9439-4491743d6fcd" providerId="ADAL" clId="{80D6A765-350B-4114-8118-7DEBFB1489F6}" dt="2022-11-06T15:33:38.721" v="3673"/>
          <ac:spMkLst>
            <pc:docMk/>
            <pc:sldMk cId="2909573992" sldId="265"/>
            <ac:spMk id="14" creationId="{9B1ABF09-86CF-414E-88A5-2B84CC7232A9}"/>
          </ac:spMkLst>
        </pc:spChg>
        <pc:spChg chg="add del">
          <ac:chgData name="Rebelo, Pia" userId="98b05191-0f9a-4ad8-9439-4491743d6fcd" providerId="ADAL" clId="{80D6A765-350B-4114-8118-7DEBFB1489F6}" dt="2022-11-06T15:33:38.721" v="3673"/>
          <ac:spMkLst>
            <pc:docMk/>
            <pc:sldMk cId="2909573992" sldId="265"/>
            <ac:spMk id="16" creationId="{3FE91770-CDBB-4D24-94E5-AD484F36CE87}"/>
          </ac:spMkLst>
        </pc:spChg>
      </pc:sldChg>
      <pc:sldChg chg="modSp new mod modNotesTx">
        <pc:chgData name="Rebelo, Pia" userId="98b05191-0f9a-4ad8-9439-4491743d6fcd" providerId="ADAL" clId="{80D6A765-350B-4114-8118-7DEBFB1489F6}" dt="2022-11-07T16:57:47.331" v="4548" actId="20577"/>
        <pc:sldMkLst>
          <pc:docMk/>
          <pc:sldMk cId="175431438" sldId="266"/>
        </pc:sldMkLst>
        <pc:spChg chg="mod">
          <ac:chgData name="Rebelo, Pia" userId="98b05191-0f9a-4ad8-9439-4491743d6fcd" providerId="ADAL" clId="{80D6A765-350B-4114-8118-7DEBFB1489F6}" dt="2022-11-06T15:29:38.613" v="3596" actId="1076"/>
          <ac:spMkLst>
            <pc:docMk/>
            <pc:sldMk cId="175431438" sldId="266"/>
            <ac:spMk id="2" creationId="{6150B829-ED69-CBB9-7967-4DB09C721600}"/>
          </ac:spMkLst>
        </pc:spChg>
        <pc:spChg chg="mod">
          <ac:chgData name="Rebelo, Pia" userId="98b05191-0f9a-4ad8-9439-4491743d6fcd" providerId="ADAL" clId="{80D6A765-350B-4114-8118-7DEBFB1489F6}" dt="2022-11-07T16:57:31.562" v="4467" actId="20577"/>
          <ac:spMkLst>
            <pc:docMk/>
            <pc:sldMk cId="175431438" sldId="266"/>
            <ac:spMk id="3" creationId="{CC4B7DA4-8F98-B203-CFE0-D575DB2B9F4D}"/>
          </ac:spMkLst>
        </pc:spChg>
      </pc:sldChg>
      <pc:sldChg chg="new del">
        <pc:chgData name="Rebelo, Pia" userId="98b05191-0f9a-4ad8-9439-4491743d6fcd" providerId="ADAL" clId="{80D6A765-350B-4114-8118-7DEBFB1489F6}" dt="2022-11-06T14:40:01.264" v="2784" actId="47"/>
        <pc:sldMkLst>
          <pc:docMk/>
          <pc:sldMk cId="3625056472" sldId="266"/>
        </pc:sldMkLst>
      </pc:sldChg>
      <pc:sldChg chg="modSp new mod ord">
        <pc:chgData name="Rebelo, Pia" userId="98b05191-0f9a-4ad8-9439-4491743d6fcd" providerId="ADAL" clId="{80D6A765-350B-4114-8118-7DEBFB1489F6}" dt="2022-11-06T15:43:03.105" v="4004" actId="207"/>
        <pc:sldMkLst>
          <pc:docMk/>
          <pc:sldMk cId="2923316591" sldId="267"/>
        </pc:sldMkLst>
        <pc:spChg chg="mod">
          <ac:chgData name="Rebelo, Pia" userId="98b05191-0f9a-4ad8-9439-4491743d6fcd" providerId="ADAL" clId="{80D6A765-350B-4114-8118-7DEBFB1489F6}" dt="2022-11-06T15:33:38.721" v="3673"/>
          <ac:spMkLst>
            <pc:docMk/>
            <pc:sldMk cId="2923316591" sldId="267"/>
            <ac:spMk id="2" creationId="{11677E71-19FD-47A7-A20B-0BA75B2D543D}"/>
          </ac:spMkLst>
        </pc:spChg>
        <pc:spChg chg="mod">
          <ac:chgData name="Rebelo, Pia" userId="98b05191-0f9a-4ad8-9439-4491743d6fcd" providerId="ADAL" clId="{80D6A765-350B-4114-8118-7DEBFB1489F6}" dt="2022-11-06T15:43:03.105" v="4004" actId="207"/>
          <ac:spMkLst>
            <pc:docMk/>
            <pc:sldMk cId="2923316591" sldId="267"/>
            <ac:spMk id="3" creationId="{5337B1EA-D3D8-9FD8-A03A-E106A6A0DE18}"/>
          </ac:spMkLst>
        </pc:spChg>
      </pc:sldChg>
      <pc:sldChg chg="addSp delSp modSp new del mod setBg delDesignElem">
        <pc:chgData name="Rebelo, Pia" userId="98b05191-0f9a-4ad8-9439-4491743d6fcd" providerId="ADAL" clId="{80D6A765-350B-4114-8118-7DEBFB1489F6}" dt="2022-11-06T15:36:48.983" v="3706" actId="47"/>
        <pc:sldMkLst>
          <pc:docMk/>
          <pc:sldMk cId="4106649308" sldId="268"/>
        </pc:sldMkLst>
        <pc:spChg chg="mod">
          <ac:chgData name="Rebelo, Pia" userId="98b05191-0f9a-4ad8-9439-4491743d6fcd" providerId="ADAL" clId="{80D6A765-350B-4114-8118-7DEBFB1489F6}" dt="2022-11-06T15:36:05.556" v="3699" actId="1076"/>
          <ac:spMkLst>
            <pc:docMk/>
            <pc:sldMk cId="4106649308" sldId="268"/>
            <ac:spMk id="2" creationId="{2B236ADA-8AD3-A109-4D97-F389CDB3772C}"/>
          </ac:spMkLst>
        </pc:spChg>
        <pc:spChg chg="mod ord">
          <ac:chgData name="Rebelo, Pia" userId="98b05191-0f9a-4ad8-9439-4491743d6fcd" providerId="ADAL" clId="{80D6A765-350B-4114-8118-7DEBFB1489F6}" dt="2022-11-06T15:36:03.137" v="3698" actId="26606"/>
          <ac:spMkLst>
            <pc:docMk/>
            <pc:sldMk cId="4106649308" sldId="268"/>
            <ac:spMk id="3" creationId="{1D24F1B3-0F9B-D085-F7A9-CB0B2E094C34}"/>
          </ac:spMkLst>
        </pc:spChg>
        <pc:spChg chg="add del">
          <ac:chgData name="Rebelo, Pia" userId="98b05191-0f9a-4ad8-9439-4491743d6fcd" providerId="ADAL" clId="{80D6A765-350B-4114-8118-7DEBFB1489F6}" dt="2022-11-06T15:30:44.277" v="3617" actId="26606"/>
          <ac:spMkLst>
            <pc:docMk/>
            <pc:sldMk cId="4106649308" sldId="268"/>
            <ac:spMk id="8" creationId="{80516254-1D9F-4F3A-9870-3A3280BE2BFE}"/>
          </ac:spMkLst>
        </pc:spChg>
        <pc:spChg chg="add del">
          <ac:chgData name="Rebelo, Pia" userId="98b05191-0f9a-4ad8-9439-4491743d6fcd" providerId="ADAL" clId="{80D6A765-350B-4114-8118-7DEBFB1489F6}" dt="2022-11-06T15:30:44.277" v="3617" actId="26606"/>
          <ac:spMkLst>
            <pc:docMk/>
            <pc:sldMk cId="4106649308" sldId="268"/>
            <ac:spMk id="10" creationId="{FC14672B-27A5-4CDA-ABAF-5E4CF4B41C23}"/>
          </ac:spMkLst>
        </pc:spChg>
        <pc:spChg chg="add del">
          <ac:chgData name="Rebelo, Pia" userId="98b05191-0f9a-4ad8-9439-4491743d6fcd" providerId="ADAL" clId="{80D6A765-350B-4114-8118-7DEBFB1489F6}" dt="2022-11-06T15:30:44.277" v="3617" actId="26606"/>
          <ac:spMkLst>
            <pc:docMk/>
            <pc:sldMk cId="4106649308" sldId="268"/>
            <ac:spMk id="14" creationId="{9A206779-5C74-4555-94BC-5845C92EC3A8}"/>
          </ac:spMkLst>
        </pc:spChg>
        <pc:spChg chg="add del">
          <ac:chgData name="Rebelo, Pia" userId="98b05191-0f9a-4ad8-9439-4491743d6fcd" providerId="ADAL" clId="{80D6A765-350B-4114-8118-7DEBFB1489F6}" dt="2022-11-06T15:31:39.300" v="3626" actId="26606"/>
          <ac:spMkLst>
            <pc:docMk/>
            <pc:sldMk cId="4106649308" sldId="268"/>
            <ac:spMk id="16" creationId="{3FE91770-CDBB-4D24-94E5-AD484F36CE87}"/>
          </ac:spMkLst>
        </pc:spChg>
        <pc:spChg chg="add del">
          <ac:chgData name="Rebelo, Pia" userId="98b05191-0f9a-4ad8-9439-4491743d6fcd" providerId="ADAL" clId="{80D6A765-350B-4114-8118-7DEBFB1489F6}" dt="2022-11-06T15:31:39.300" v="3626" actId="26606"/>
          <ac:spMkLst>
            <pc:docMk/>
            <pc:sldMk cId="4106649308" sldId="268"/>
            <ac:spMk id="17" creationId="{29DC5A77-10C9-4ECF-B7EB-8D917F36A9EE}"/>
          </ac:spMkLst>
        </pc:spChg>
        <pc:spChg chg="add del">
          <ac:chgData name="Rebelo, Pia" userId="98b05191-0f9a-4ad8-9439-4491743d6fcd" providerId="ADAL" clId="{80D6A765-350B-4114-8118-7DEBFB1489F6}" dt="2022-11-06T15:31:39.300" v="3626" actId="26606"/>
          <ac:spMkLst>
            <pc:docMk/>
            <pc:sldMk cId="4106649308" sldId="268"/>
            <ac:spMk id="18" creationId="{2FFE28B5-FB16-49A9-B851-3C35FAC0CACB}"/>
          </ac:spMkLst>
        </pc:spChg>
        <pc:spChg chg="add del">
          <ac:chgData name="Rebelo, Pia" userId="98b05191-0f9a-4ad8-9439-4491743d6fcd" providerId="ADAL" clId="{80D6A765-350B-4114-8118-7DEBFB1489F6}" dt="2022-11-06T15:31:39.300" v="3626" actId="26606"/>
          <ac:spMkLst>
            <pc:docMk/>
            <pc:sldMk cId="4106649308" sldId="268"/>
            <ac:spMk id="19" creationId="{01014442-855A-4E0F-8D09-C314661A48B9}"/>
          </ac:spMkLst>
        </pc:spChg>
        <pc:spChg chg="add del">
          <ac:chgData name="Rebelo, Pia" userId="98b05191-0f9a-4ad8-9439-4491743d6fcd" providerId="ADAL" clId="{80D6A765-350B-4114-8118-7DEBFB1489F6}" dt="2022-11-06T15:31:39.300" v="3626" actId="26606"/>
          <ac:spMkLst>
            <pc:docMk/>
            <pc:sldMk cId="4106649308" sldId="268"/>
            <ac:spMk id="20" creationId="{9B1ABF09-86CF-414E-88A5-2B84CC7232A9}"/>
          </ac:spMkLst>
        </pc:spChg>
        <pc:spChg chg="add del">
          <ac:chgData name="Rebelo, Pia" userId="98b05191-0f9a-4ad8-9439-4491743d6fcd" providerId="ADAL" clId="{80D6A765-350B-4114-8118-7DEBFB1489F6}" dt="2022-11-06T15:32:35.554" v="3639" actId="26606"/>
          <ac:spMkLst>
            <pc:docMk/>
            <pc:sldMk cId="4106649308" sldId="268"/>
            <ac:spMk id="25" creationId="{EE9F5D7F-1BBC-4096-ADA7-AA9C9E4D2868}"/>
          </ac:spMkLst>
        </pc:spChg>
        <pc:spChg chg="add del">
          <ac:chgData name="Rebelo, Pia" userId="98b05191-0f9a-4ad8-9439-4491743d6fcd" providerId="ADAL" clId="{80D6A765-350B-4114-8118-7DEBFB1489F6}" dt="2022-11-06T15:32:35.554" v="3639" actId="26606"/>
          <ac:spMkLst>
            <pc:docMk/>
            <pc:sldMk cId="4106649308" sldId="268"/>
            <ac:spMk id="27" creationId="{06D370DD-716B-4528-B475-331F84CEA5A1}"/>
          </ac:spMkLst>
        </pc:spChg>
        <pc:spChg chg="add del">
          <ac:chgData name="Rebelo, Pia" userId="98b05191-0f9a-4ad8-9439-4491743d6fcd" providerId="ADAL" clId="{80D6A765-350B-4114-8118-7DEBFB1489F6}" dt="2022-11-06T15:32:35.554" v="3639" actId="26606"/>
          <ac:spMkLst>
            <pc:docMk/>
            <pc:sldMk cId="4106649308" sldId="268"/>
            <ac:spMk id="29" creationId="{E79D076F-656A-4CD9-83AD-AF8F4B28CA49}"/>
          </ac:spMkLst>
        </pc:spChg>
        <pc:spChg chg="add del">
          <ac:chgData name="Rebelo, Pia" userId="98b05191-0f9a-4ad8-9439-4491743d6fcd" providerId="ADAL" clId="{80D6A765-350B-4114-8118-7DEBFB1489F6}" dt="2022-11-06T15:32:35.551" v="3638" actId="26606"/>
          <ac:spMkLst>
            <pc:docMk/>
            <pc:sldMk cId="4106649308" sldId="268"/>
            <ac:spMk id="34" creationId="{EE9F5D7F-1BBC-4096-ADA7-AA9C9E4D2868}"/>
          </ac:spMkLst>
        </pc:spChg>
        <pc:spChg chg="add del">
          <ac:chgData name="Rebelo, Pia" userId="98b05191-0f9a-4ad8-9439-4491743d6fcd" providerId="ADAL" clId="{80D6A765-350B-4114-8118-7DEBFB1489F6}" dt="2022-11-06T15:32:35.551" v="3638" actId="26606"/>
          <ac:spMkLst>
            <pc:docMk/>
            <pc:sldMk cId="4106649308" sldId="268"/>
            <ac:spMk id="36" creationId="{06D370DD-716B-4528-B475-331F84CEA5A1}"/>
          </ac:spMkLst>
        </pc:spChg>
        <pc:spChg chg="add del">
          <ac:chgData name="Rebelo, Pia" userId="98b05191-0f9a-4ad8-9439-4491743d6fcd" providerId="ADAL" clId="{80D6A765-350B-4114-8118-7DEBFB1489F6}" dt="2022-11-06T15:32:35.551" v="3638" actId="26606"/>
          <ac:spMkLst>
            <pc:docMk/>
            <pc:sldMk cId="4106649308" sldId="268"/>
            <ac:spMk id="38" creationId="{E79D076F-656A-4CD9-83AD-AF8F4B28CA49}"/>
          </ac:spMkLst>
        </pc:spChg>
        <pc:spChg chg="add del">
          <ac:chgData name="Rebelo, Pia" userId="98b05191-0f9a-4ad8-9439-4491743d6fcd" providerId="ADAL" clId="{80D6A765-350B-4114-8118-7DEBFB1489F6}" dt="2022-11-06T15:36:03.137" v="3698" actId="26606"/>
          <ac:spMkLst>
            <pc:docMk/>
            <pc:sldMk cId="4106649308" sldId="268"/>
            <ac:spMk id="40" creationId="{681577AD-DA5F-48B3-8FB9-5199BA9EE681}"/>
          </ac:spMkLst>
        </pc:spChg>
        <pc:picChg chg="add mod modCrop">
          <ac:chgData name="Rebelo, Pia" userId="98b05191-0f9a-4ad8-9439-4491743d6fcd" providerId="ADAL" clId="{80D6A765-350B-4114-8118-7DEBFB1489F6}" dt="2022-11-06T15:36:03.137" v="3698" actId="26606"/>
          <ac:picMkLst>
            <pc:docMk/>
            <pc:sldMk cId="4106649308" sldId="268"/>
            <ac:picMk id="5" creationId="{9742DA0E-7945-3877-E62C-F5E6DC58398A}"/>
          </ac:picMkLst>
        </pc:picChg>
        <pc:cxnChg chg="add del">
          <ac:chgData name="Rebelo, Pia" userId="98b05191-0f9a-4ad8-9439-4491743d6fcd" providerId="ADAL" clId="{80D6A765-350B-4114-8118-7DEBFB1489F6}" dt="2022-11-06T15:30:44.277" v="3617" actId="26606"/>
          <ac:cxnSpMkLst>
            <pc:docMk/>
            <pc:sldMk cId="4106649308" sldId="268"/>
            <ac:cxnSpMk id="12" creationId="{8D89589C-2C90-4407-A995-05EC3DD7AB14}"/>
          </ac:cxnSpMkLst>
        </pc:cxnChg>
      </pc:sldChg>
      <pc:sldChg chg="addSp modSp new mod setBg">
        <pc:chgData name="Rebelo, Pia" userId="98b05191-0f9a-4ad8-9439-4491743d6fcd" providerId="ADAL" clId="{80D6A765-350B-4114-8118-7DEBFB1489F6}" dt="2022-11-06T15:42:01.549" v="3891" actId="113"/>
        <pc:sldMkLst>
          <pc:docMk/>
          <pc:sldMk cId="175921059" sldId="269"/>
        </pc:sldMkLst>
        <pc:spChg chg="add mod ord">
          <ac:chgData name="Rebelo, Pia" userId="98b05191-0f9a-4ad8-9439-4491743d6fcd" providerId="ADAL" clId="{80D6A765-350B-4114-8118-7DEBFB1489F6}" dt="2022-11-06T15:42:01.549" v="3891" actId="113"/>
          <ac:spMkLst>
            <pc:docMk/>
            <pc:sldMk cId="175921059" sldId="269"/>
            <ac:spMk id="2" creationId="{FB3E78CD-AAF0-CA6A-0036-D91F214B7E0E}"/>
          </ac:spMkLst>
        </pc:spChg>
        <pc:spChg chg="add mod">
          <ac:chgData name="Rebelo, Pia" userId="98b05191-0f9a-4ad8-9439-4491743d6fcd" providerId="ADAL" clId="{80D6A765-350B-4114-8118-7DEBFB1489F6}" dt="2022-11-06T15:37:34.235" v="3723" actId="27636"/>
          <ac:spMkLst>
            <pc:docMk/>
            <pc:sldMk cId="175921059" sldId="269"/>
            <ac:spMk id="3" creationId="{F757180A-B89A-1099-777D-C78C6DD1B6C5}"/>
          </ac:spMkLst>
        </pc:spChg>
        <pc:spChg chg="add">
          <ac:chgData name="Rebelo, Pia" userId="98b05191-0f9a-4ad8-9439-4491743d6fcd" providerId="ADAL" clId="{80D6A765-350B-4114-8118-7DEBFB1489F6}" dt="2022-11-06T15:36:37.032" v="3704" actId="26606"/>
          <ac:spMkLst>
            <pc:docMk/>
            <pc:sldMk cId="175921059" sldId="269"/>
            <ac:spMk id="8" creationId="{43162304-DA60-4C31-9E2B-E22F8DA75FF5}"/>
          </ac:spMkLst>
        </pc:spChg>
        <pc:spChg chg="add">
          <ac:chgData name="Rebelo, Pia" userId="98b05191-0f9a-4ad8-9439-4491743d6fcd" providerId="ADAL" clId="{80D6A765-350B-4114-8118-7DEBFB1489F6}" dt="2022-11-06T15:36:37.032" v="3704" actId="26606"/>
          <ac:spMkLst>
            <pc:docMk/>
            <pc:sldMk cId="175921059" sldId="269"/>
            <ac:spMk id="10" creationId="{C4AE1EFF-264A-4A42-BEA1-0E875F40D74F}"/>
          </ac:spMkLst>
        </pc:spChg>
        <pc:spChg chg="add">
          <ac:chgData name="Rebelo, Pia" userId="98b05191-0f9a-4ad8-9439-4491743d6fcd" providerId="ADAL" clId="{80D6A765-350B-4114-8118-7DEBFB1489F6}" dt="2022-11-06T15:36:37.032" v="3704" actId="26606"/>
          <ac:spMkLst>
            <pc:docMk/>
            <pc:sldMk cId="175921059" sldId="269"/>
            <ac:spMk id="12" creationId="{80516254-1D9F-4F3A-9870-3A3280BE2BFE}"/>
          </ac:spMkLst>
        </pc:spChg>
        <pc:spChg chg="add">
          <ac:chgData name="Rebelo, Pia" userId="98b05191-0f9a-4ad8-9439-4491743d6fcd" providerId="ADAL" clId="{80D6A765-350B-4114-8118-7DEBFB1489F6}" dt="2022-11-06T15:36:37.032" v="3704" actId="26606"/>
          <ac:spMkLst>
            <pc:docMk/>
            <pc:sldMk cId="175921059" sldId="269"/>
            <ac:spMk id="14" creationId="{FC14672B-27A5-4CDA-ABAF-5E4CF4B41C23}"/>
          </ac:spMkLst>
        </pc:spChg>
        <pc:spChg chg="add">
          <ac:chgData name="Rebelo, Pia" userId="98b05191-0f9a-4ad8-9439-4491743d6fcd" providerId="ADAL" clId="{80D6A765-350B-4114-8118-7DEBFB1489F6}" dt="2022-11-06T15:36:37.032" v="3704" actId="26606"/>
          <ac:spMkLst>
            <pc:docMk/>
            <pc:sldMk cId="175921059" sldId="269"/>
            <ac:spMk id="18" creationId="{9A206779-5C74-4555-94BC-5845C92EC3A8}"/>
          </ac:spMkLst>
        </pc:spChg>
        <pc:picChg chg="add mod">
          <ac:chgData name="Rebelo, Pia" userId="98b05191-0f9a-4ad8-9439-4491743d6fcd" providerId="ADAL" clId="{80D6A765-350B-4114-8118-7DEBFB1489F6}" dt="2022-11-06T15:37:41.792" v="3725" actId="14100"/>
          <ac:picMkLst>
            <pc:docMk/>
            <pc:sldMk cId="175921059" sldId="269"/>
            <ac:picMk id="4" creationId="{8B2EFA39-48FE-CC87-EFD6-545625F540C6}"/>
          </ac:picMkLst>
        </pc:picChg>
        <pc:cxnChg chg="add">
          <ac:chgData name="Rebelo, Pia" userId="98b05191-0f9a-4ad8-9439-4491743d6fcd" providerId="ADAL" clId="{80D6A765-350B-4114-8118-7DEBFB1489F6}" dt="2022-11-06T15:36:37.032" v="3704" actId="26606"/>
          <ac:cxnSpMkLst>
            <pc:docMk/>
            <pc:sldMk cId="175921059" sldId="269"/>
            <ac:cxnSpMk id="16" creationId="{8D89589C-2C90-4407-A995-05EC3DD7AB14}"/>
          </ac:cxnSpMkLst>
        </pc:cxnChg>
      </pc:sldChg>
      <pc:sldMasterChg chg="setBg">
        <pc:chgData name="Rebelo, Pia" userId="98b05191-0f9a-4ad8-9439-4491743d6fcd" providerId="ADAL" clId="{80D6A765-350B-4114-8118-7DEBFB1489F6}" dt="2022-11-06T15:33:54.422" v="3675"/>
        <pc:sldMasterMkLst>
          <pc:docMk/>
          <pc:sldMasterMk cId="2230039202" sldId="2147483660"/>
        </pc:sldMasterMkLst>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4A57E-5744-4AFF-A9FE-C87A41C4A7EC}" type="datetimeFigureOut">
              <a:rPr lang="en-GB" smtClean="0"/>
              <a:pPr/>
              <a:t>09/11/2022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747B4A-9078-43B1-BDC3-910BCE852A83}" type="slidenum">
              <a:rPr lang="en-GB" smtClean="0"/>
              <a:pPr/>
              <a:t>‹#›</a:t>
            </a:fld>
            <a:endParaRPr lang="en-GB"/>
          </a:p>
        </p:txBody>
      </p:sp>
    </p:spTree>
    <p:extLst>
      <p:ext uri="{BB962C8B-B14F-4D97-AF65-F5344CB8AC3E}">
        <p14:creationId xmlns:p14="http://schemas.microsoft.com/office/powerpoint/2010/main" xmlns="" val="859599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3747B4A-9078-43B1-BDC3-910BCE852A83}" type="slidenum">
              <a:rPr lang="en-GB" smtClean="0"/>
              <a:pPr/>
              <a:t>3</a:t>
            </a:fld>
            <a:endParaRPr lang="en-GB"/>
          </a:p>
        </p:txBody>
      </p:sp>
    </p:spTree>
    <p:extLst>
      <p:ext uri="{BB962C8B-B14F-4D97-AF65-F5344CB8AC3E}">
        <p14:creationId xmlns:p14="http://schemas.microsoft.com/office/powerpoint/2010/main" xmlns="" val="12613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4</a:t>
            </a:fld>
            <a:endParaRPr lang="en-GB"/>
          </a:p>
        </p:txBody>
      </p:sp>
    </p:spTree>
    <p:extLst>
      <p:ext uri="{BB962C8B-B14F-4D97-AF65-F5344CB8AC3E}">
        <p14:creationId xmlns:p14="http://schemas.microsoft.com/office/powerpoint/2010/main" xmlns="" val="141523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its reduction target, the strategy sets out a timeline for consideration and selection of different short-, mid- and long-term policy measures </a:t>
            </a:r>
          </a:p>
          <a:p>
            <a:r>
              <a:rPr lang="en-US" dirty="0"/>
              <a:t>Short-term measures focus primarily on energy efficiency improvements for the global fleet with current discussions of potential mid-term measures centering on the possibility of a basket of measures combining a fuel standard and market-based measures (MBM). </a:t>
            </a:r>
          </a:p>
          <a:p>
            <a:endParaRPr lang="en-US" dirty="0"/>
          </a:p>
          <a:p>
            <a:r>
              <a:rPr lang="en-US" dirty="0"/>
              <a:t>There is also a growing realization among Member States of the need to enable a just, fair, and equitable transition. </a:t>
            </a:r>
          </a:p>
          <a:p>
            <a:endParaRPr lang="en-US" dirty="0"/>
          </a:p>
          <a:p>
            <a:r>
              <a:rPr lang="en-US" dirty="0"/>
              <a:t>Furthermore, momentum has been building for a higher level of ambition, as part of the IMO Strategy Revision, with over 240 signatories from the maritime value chain calling on the IMO to set a target of full decarbonization by 2050.</a:t>
            </a:r>
          </a:p>
          <a:p>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5</a:t>
            </a:fld>
            <a:endParaRPr lang="en-GB"/>
          </a:p>
        </p:txBody>
      </p:sp>
    </p:spTree>
    <p:extLst>
      <p:ext uri="{BB962C8B-B14F-4D97-AF65-F5344CB8AC3E}">
        <p14:creationId xmlns:p14="http://schemas.microsoft.com/office/powerpoint/2010/main" xmlns="" val="4070868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IMO’s technical measure is the Energy Efficiency Design Index (EEDI) which was made mandatory for new ships, whilst the Ship Energy Efficiency Management Plan (SEEMP) was made mandatory for all ships at MEPC 62 (July 2011). New ships are those for which the building is contracted on or after 1 January 2013. The EEDI is a performance based mechanism aimed at reducing carbon emissions from fuel usage which leaves the choice of technologies and ship design to industry.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Provided that the energy efficiency level is attained, shipowners and operators have free reign in sourcing the most cost-efficient solutions in order to comply with the regulations. The only guidelines given by the IMO in respect of energy efficiency are aimed at assisting verifiers of the EEDI (namely State Administrations or  authorised organisations) in conducting the surveys and certification of the EEDI in accordance with MARPOL Annex VI. </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Ship Energy Efficiency Management Plan (SEEMP) is an operational measure that establishes a mechanism to improve the energy efficiency of a ship in a cost-effective manner.  The SEEMP also provides an approach for shipping companies to manage ship and fleet efficiency performance over time using, for example, the Energy Efficiency Operational Indicator (EEOI) as a monitoring tool.</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Both of these are reflected in the proposed Bill that we are discussing today.</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issue, however, lies in the fact that at the end of 2022, two new  energy efficiency requirements will come into force – the Energy Efficiency Existing Ship Index (EEXI) and Carbon Intensity Indicator (CII).</a:t>
            </a:r>
          </a:p>
          <a:p>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6</a:t>
            </a:fld>
            <a:endParaRPr lang="en-GB"/>
          </a:p>
        </p:txBody>
      </p:sp>
    </p:spTree>
    <p:extLst>
      <p:ext uri="{BB962C8B-B14F-4D97-AF65-F5344CB8AC3E}">
        <p14:creationId xmlns:p14="http://schemas.microsoft.com/office/powerpoint/2010/main" xmlns="" val="492600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EEXI employs the same methodology as its predecessor, the EEDI, yet is applicable  to existing ships presently falling outside the EEDI regulations. It must be calculated for ships of 400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gt</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above, in accordance with the different values set for ship types and size categories. The calculated attained EEXI value for each individual ship must be below the required EEXI, to ensure the ship meets a minimum energy efficiency standard.</a:t>
            </a: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CII measures energy efficiency in grams of CO2 emitted per cargo-carrying capacity and nautical mile to determine a ship’s annual rating ranging from A to E. The rating indicates a major superior, minor superior, moderate, minor inferior, or inferior performance level. The performance level will be recorded in a "Statement of Compliance" to be further elaborated in the ship's Ship Energy Efficiency Management Plan (SEEMP).</a:t>
            </a: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 ship rated D or E for three consecutive years,  will have to submit a corrective action plan to show how the required index of C or above will be achieved. Administrations, port authorities and other stakeholders as appropriate, are encouraged to provide incentives to ships rated as A or B.</a:t>
            </a: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Neither  the EEXI nor the CII will mandate technology selection with parameters set to get more stringent towards 2030. </a:t>
            </a:r>
          </a:p>
          <a:p>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7</a:t>
            </a:fld>
            <a:endParaRPr lang="en-GB"/>
          </a:p>
        </p:txBody>
      </p:sp>
    </p:spTree>
    <p:extLst>
      <p:ext uri="{BB962C8B-B14F-4D97-AF65-F5344CB8AC3E}">
        <p14:creationId xmlns:p14="http://schemas.microsoft.com/office/powerpoint/2010/main" xmlns="" val="2040540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9</a:t>
            </a:fld>
            <a:endParaRPr lang="en-GB"/>
          </a:p>
        </p:txBody>
      </p:sp>
    </p:spTree>
    <p:extLst>
      <p:ext uri="{BB962C8B-B14F-4D97-AF65-F5344CB8AC3E}">
        <p14:creationId xmlns:p14="http://schemas.microsoft.com/office/powerpoint/2010/main" xmlns="" val="201824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 scrubber can be operated in two different modes: open and closed loop mode respectively. The most common system, with an estimated 80% of the scrubber market (DNV-GL, 2021), offers only open loop operation, where large volumes of seawater are continuously pumped in, used as wash water and then discharged, without any additional cleaning step. To permit entry of open loop systems into SA water will not reduce the load of pollution, only change the primary recipient from the atmosphere to the marine environment.</a:t>
            </a: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There does not appear to be any rational basis for the banning of closed loop scrubbers (where residues are retained on board) and so perhaps the remarks by Samsa relate only to open loop scrubbers, but no doubt this will be clarified by them in due course.  However, a closed loop system, has been installed by less than 2% of the scrubber fleet.</a:t>
            </a: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Until such time as South Africa promulgates the necessary enabling legislation SAMSA will not be in a position to enforce the provisions of Annex VI or any proposed ban on the use of scrubbers.</a:t>
            </a:r>
          </a:p>
          <a:p>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10</a:t>
            </a:fld>
            <a:endParaRPr lang="en-GB"/>
          </a:p>
        </p:txBody>
      </p:sp>
    </p:spTree>
    <p:extLst>
      <p:ext uri="{BB962C8B-B14F-4D97-AF65-F5344CB8AC3E}">
        <p14:creationId xmlns:p14="http://schemas.microsoft.com/office/powerpoint/2010/main" xmlns="" val="1546045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states have banned the use of scrubbers altogether. </a:t>
            </a:r>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11</a:t>
            </a:fld>
            <a:endParaRPr lang="en-GB"/>
          </a:p>
        </p:txBody>
      </p:sp>
    </p:spTree>
    <p:extLst>
      <p:ext uri="{BB962C8B-B14F-4D97-AF65-F5344CB8AC3E}">
        <p14:creationId xmlns:p14="http://schemas.microsoft.com/office/powerpoint/2010/main" xmlns="" val="565480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IMO unsure on medium measures – much stalling and lack of agreement between stakeholders. Claims of IMO capture by oil and other industry interests.</a:t>
            </a:r>
          </a:p>
          <a:p>
            <a:endParaRPr lang="en-US" dirty="0"/>
          </a:p>
          <a:p>
            <a:r>
              <a:rPr lang="en-US" dirty="0"/>
              <a:t>Nevertheless, SA should adopt and enforce IMO standards. Preference for global and uniform standards. Tougher unilateral action by certain States creates uncertainty and a huge amount of power is needed to exert such standards – USA and EU. SA needs to also consider its economic interests, but the two </a:t>
            </a:r>
            <a:r>
              <a:rPr lang="en-US"/>
              <a:t>are </a:t>
            </a:r>
            <a:endParaRPr lang="en-GB" dirty="0"/>
          </a:p>
        </p:txBody>
      </p:sp>
      <p:sp>
        <p:nvSpPr>
          <p:cNvPr id="4" name="Slide Number Placeholder 3"/>
          <p:cNvSpPr>
            <a:spLocks noGrp="1"/>
          </p:cNvSpPr>
          <p:nvPr>
            <p:ph type="sldNum" sz="quarter" idx="5"/>
          </p:nvPr>
        </p:nvSpPr>
        <p:spPr/>
        <p:txBody>
          <a:bodyPr/>
          <a:lstStyle/>
          <a:p>
            <a:fld id="{D3747B4A-9078-43B1-BDC3-910BCE852A83}" type="slidenum">
              <a:rPr lang="en-GB" smtClean="0"/>
              <a:pPr/>
              <a:t>12</a:t>
            </a:fld>
            <a:endParaRPr lang="en-GB"/>
          </a:p>
        </p:txBody>
      </p:sp>
    </p:spTree>
    <p:extLst>
      <p:ext uri="{BB962C8B-B14F-4D97-AF65-F5344CB8AC3E}">
        <p14:creationId xmlns:p14="http://schemas.microsoft.com/office/powerpoint/2010/main" xmlns="" val="1235054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1718049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376504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410285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378825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257796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323997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415561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297771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230129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35860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37B4868-01E5-4B0B-A9B0-CBDBD78C58E8}" type="datetimeFigureOut">
              <a:rPr lang="en-GB" smtClean="0"/>
              <a:pPr/>
              <a:t>09/11/2022</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372607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37B4868-01E5-4B0B-A9B0-CBDBD78C58E8}" type="datetimeFigureOut">
              <a:rPr lang="en-GB" smtClean="0"/>
              <a:pPr/>
              <a:t>09/11/2022</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52F86EA-BEAF-4771-8F25-4650645FCEC0}" type="slidenum">
              <a:rPr lang="en-GB" smtClean="0"/>
              <a:pPr/>
              <a:t>‹#›</a:t>
            </a:fld>
            <a:endParaRPr lang="en-GB"/>
          </a:p>
        </p:txBody>
      </p:sp>
    </p:spTree>
    <p:extLst>
      <p:ext uri="{BB962C8B-B14F-4D97-AF65-F5344CB8AC3E}">
        <p14:creationId xmlns:p14="http://schemas.microsoft.com/office/powerpoint/2010/main" xmlns="" val="223003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xmlns="" id="{57F231E5-F402-49E1-82B4-C762909ED2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18">
            <a:extLst>
              <a:ext uri="{FF2B5EF4-FFF2-40B4-BE49-F238E27FC236}">
                <a16:creationId xmlns:a16="http://schemas.microsoft.com/office/drawing/2014/main" xmlns="" id="{6F0BA12B-74D1-4DB1-9A3F-C9BA27B815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Shape 20">
            <a:extLst>
              <a:ext uri="{FF2B5EF4-FFF2-40B4-BE49-F238E27FC236}">
                <a16:creationId xmlns:a16="http://schemas.microsoft.com/office/drawing/2014/main" xmlns="" id="{515FCC40-AA93-4D3B-90D0-69BC824EAD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ECA70F53-9FCF-C9CD-2CD5-0EAFADA83091}"/>
              </a:ext>
            </a:extLst>
          </p:cNvPr>
          <p:cNvSpPr>
            <a:spLocks noGrp="1"/>
          </p:cNvSpPr>
          <p:nvPr>
            <p:ph type="ctrTitle"/>
          </p:nvPr>
        </p:nvSpPr>
        <p:spPr>
          <a:xfrm>
            <a:off x="4084398" y="1298448"/>
            <a:ext cx="7315200" cy="3255264"/>
          </a:xfrm>
        </p:spPr>
        <p:txBody>
          <a:bodyPr>
            <a:normAutofit/>
          </a:bodyPr>
          <a:lstStyle/>
          <a:p>
            <a:r>
              <a:rPr lang="en-GB" sz="5500" b="1" dirty="0">
                <a:solidFill>
                  <a:schemeClr val="tx2"/>
                </a:solidFill>
                <a:effectLst/>
                <a:latin typeface="+mn-lt"/>
                <a:ea typeface="Times New Roman" panose="02020603050405020304" pitchFamily="18" charset="0"/>
                <a:cs typeface="Arial" panose="020B0604020202020204" pitchFamily="34" charset="0"/>
              </a:rPr>
              <a:t>Marine Pollution (Prevention of Pollution from Ships) Amendment Bill [B5-2022]</a:t>
            </a:r>
            <a:endParaRPr lang="en-GB" sz="5500" dirty="0">
              <a:solidFill>
                <a:schemeClr val="tx2"/>
              </a:solidFill>
              <a:latin typeface="+mn-lt"/>
            </a:endParaRPr>
          </a:p>
        </p:txBody>
      </p:sp>
      <p:sp>
        <p:nvSpPr>
          <p:cNvPr id="3" name="Subtitle 2">
            <a:extLst>
              <a:ext uri="{FF2B5EF4-FFF2-40B4-BE49-F238E27FC236}">
                <a16:creationId xmlns:a16="http://schemas.microsoft.com/office/drawing/2014/main" xmlns="" id="{85F240AE-4298-616A-F4B2-D27AB2043AF9}"/>
              </a:ext>
            </a:extLst>
          </p:cNvPr>
          <p:cNvSpPr>
            <a:spLocks noGrp="1"/>
          </p:cNvSpPr>
          <p:nvPr>
            <p:ph type="subTitle" idx="1"/>
          </p:nvPr>
        </p:nvSpPr>
        <p:spPr>
          <a:xfrm>
            <a:off x="4084397" y="4670245"/>
            <a:ext cx="6714232" cy="1279617"/>
          </a:xfrm>
        </p:spPr>
        <p:txBody>
          <a:bodyPr>
            <a:normAutofit/>
          </a:bodyPr>
          <a:lstStyle/>
          <a:p>
            <a:r>
              <a:rPr lang="en-US" sz="2000" b="1" dirty="0">
                <a:solidFill>
                  <a:schemeClr val="accent1"/>
                </a:solidFill>
              </a:rPr>
              <a:t>Dr Pia Rebelo</a:t>
            </a:r>
          </a:p>
          <a:p>
            <a:r>
              <a:rPr lang="en-US" sz="2000" b="1" dirty="0">
                <a:solidFill>
                  <a:schemeClr val="accent1"/>
                </a:solidFill>
              </a:rPr>
              <a:t>Lecturer in Commercial &amp; Maritime Law</a:t>
            </a:r>
          </a:p>
          <a:p>
            <a:r>
              <a:rPr lang="en-US" sz="2000" b="1" dirty="0">
                <a:solidFill>
                  <a:schemeClr val="accent1"/>
                </a:solidFill>
              </a:rPr>
              <a:t>The City Law School, City, University of London</a:t>
            </a:r>
            <a:endParaRPr lang="en-GB" sz="1600" b="1" dirty="0">
              <a:solidFill>
                <a:schemeClr val="accent1"/>
              </a:solidFill>
            </a:endParaRPr>
          </a:p>
        </p:txBody>
      </p:sp>
      <p:pic>
        <p:nvPicPr>
          <p:cNvPr id="4" name="Picture 3">
            <a:extLst>
              <a:ext uri="{FF2B5EF4-FFF2-40B4-BE49-F238E27FC236}">
                <a16:creationId xmlns:a16="http://schemas.microsoft.com/office/drawing/2014/main" xmlns="" id="{AC8FCD00-783D-79FE-34D0-C4D77D9188C3}"/>
              </a:ext>
            </a:extLst>
          </p:cNvPr>
          <p:cNvPicPr>
            <a:picLocks noChangeAspect="1"/>
          </p:cNvPicPr>
          <p:nvPr/>
        </p:nvPicPr>
        <p:blipFill>
          <a:blip r:embed="rId2" cstate="print"/>
          <a:stretch>
            <a:fillRect/>
          </a:stretch>
        </p:blipFill>
        <p:spPr>
          <a:xfrm>
            <a:off x="9702384" y="4764922"/>
            <a:ext cx="1096245" cy="1434230"/>
          </a:xfrm>
          <a:prstGeom prst="rect">
            <a:avLst/>
          </a:prstGeom>
        </p:spPr>
      </p:pic>
    </p:spTree>
    <p:extLst>
      <p:ext uri="{BB962C8B-B14F-4D97-AF65-F5344CB8AC3E}">
        <p14:creationId xmlns:p14="http://schemas.microsoft.com/office/powerpoint/2010/main" xmlns="" val="136114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0516254-1D9F-4F3A-9870-3A3280BE2B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41FCF5B2-BD47-90AF-B9B6-915969C36D4C}"/>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Other Airbourne Emissions:</a:t>
            </a:r>
            <a:endParaRPr lang="en-GB" dirty="0">
              <a:solidFill>
                <a:schemeClr val="tx1">
                  <a:lumMod val="85000"/>
                  <a:lumOff val="15000"/>
                </a:schemeClr>
              </a:solidFill>
            </a:endParaRPr>
          </a:p>
        </p:txBody>
      </p:sp>
      <p:sp>
        <p:nvSpPr>
          <p:cNvPr id="10" name="Rectangle 9">
            <a:extLst>
              <a:ext uri="{FF2B5EF4-FFF2-40B4-BE49-F238E27FC236}">
                <a16:creationId xmlns:a16="http://schemas.microsoft.com/office/drawing/2014/main" xmlns="" id="{FC14672B-27A5-4CDA-ABAF-5E4CF4B41C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xmlns="" id="{8D89589C-2C90-4407-A995-05EC3DD7AB1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0A5D5126-E84D-5627-61C6-82D2F7C37B96}"/>
              </a:ext>
            </a:extLst>
          </p:cNvPr>
          <p:cNvSpPr>
            <a:spLocks noGrp="1"/>
          </p:cNvSpPr>
          <p:nvPr>
            <p:ph idx="1"/>
          </p:nvPr>
        </p:nvSpPr>
        <p:spPr>
          <a:xfrm>
            <a:off x="5214901" y="579235"/>
            <a:ext cx="6056658" cy="5699530"/>
          </a:xfrm>
        </p:spPr>
        <p:txBody>
          <a:bodyPr>
            <a:normAutofit lnSpcReduction="10000"/>
          </a:bodyPr>
          <a:lstStyle/>
          <a:p>
            <a:pPr marL="0" indent="0">
              <a:buNone/>
            </a:pPr>
            <a:endParaRPr lang="en-US" sz="1700" dirty="0"/>
          </a:p>
          <a:p>
            <a:pPr marL="0" indent="0">
              <a:buNone/>
            </a:pPr>
            <a:r>
              <a:rPr lang="en-US" dirty="0">
                <a:solidFill>
                  <a:schemeClr val="tx1"/>
                </a:solidFill>
              </a:rPr>
              <a:t>With effect from January 1, 2020, ships will be required to use:</a:t>
            </a:r>
          </a:p>
          <a:p>
            <a:pPr marL="627063"/>
            <a:r>
              <a:rPr lang="en-US" dirty="0">
                <a:solidFill>
                  <a:schemeClr val="tx1"/>
                </a:solidFill>
              </a:rPr>
              <a:t>Fuel oils with a </a:t>
            </a:r>
            <a:r>
              <a:rPr lang="en-US" dirty="0" err="1">
                <a:solidFill>
                  <a:schemeClr val="tx1"/>
                </a:solidFill>
              </a:rPr>
              <a:t>sulphur</a:t>
            </a:r>
            <a:r>
              <a:rPr lang="en-US" dirty="0">
                <a:solidFill>
                  <a:schemeClr val="tx1"/>
                </a:solidFill>
              </a:rPr>
              <a:t> content of 0.5 percent m/m or lower;</a:t>
            </a:r>
          </a:p>
          <a:p>
            <a:pPr marL="627063"/>
            <a:r>
              <a:rPr lang="en-US" dirty="0">
                <a:solidFill>
                  <a:schemeClr val="tx1"/>
                </a:solidFill>
              </a:rPr>
              <a:t>Non-fuel oil alternatives such as switching to liquefied natural gas (LNG) as fuel; or</a:t>
            </a:r>
          </a:p>
          <a:p>
            <a:pPr marL="627063"/>
            <a:r>
              <a:rPr lang="en-US" dirty="0">
                <a:solidFill>
                  <a:schemeClr val="tx1"/>
                </a:solidFill>
              </a:rPr>
              <a:t>an approved equivalent means of compliance such as exhaust gas cleaning systems (EGCS) commonly referred to as “scrubbers”.</a:t>
            </a:r>
          </a:p>
          <a:p>
            <a:pPr marL="0" indent="0">
              <a:buNone/>
            </a:pPr>
            <a:r>
              <a:rPr lang="en-US" dirty="0">
                <a:solidFill>
                  <a:schemeClr val="tx1"/>
                </a:solidFill>
              </a:rPr>
              <a:t>MEPC 76 amended MARPOL Annex VI to include some additional sampling provisions applicable to shipowners and operators. </a:t>
            </a:r>
          </a:p>
          <a:p>
            <a:pPr marL="0" indent="0">
              <a:buNone/>
            </a:pPr>
            <a:r>
              <a:rPr lang="en-GB" dirty="0">
                <a:solidFill>
                  <a:schemeClr val="tx1"/>
                </a:solidFill>
              </a:rPr>
              <a:t>Member States undertake to ensure the provision of facilities for exhaust gas cleaning systems.</a:t>
            </a:r>
          </a:p>
          <a:p>
            <a:pPr marL="0" indent="0">
              <a:buNone/>
            </a:pPr>
            <a:r>
              <a:rPr lang="en-GB" dirty="0">
                <a:solidFill>
                  <a:schemeClr val="tx1"/>
                </a:solidFill>
              </a:rPr>
              <a:t>Facilities also needed for ozone depleting substances (where repairs needed)</a:t>
            </a:r>
            <a:endParaRPr lang="en-US" dirty="0">
              <a:solidFill>
                <a:schemeClr val="tx1"/>
              </a:solidFill>
            </a:endParaRPr>
          </a:p>
        </p:txBody>
      </p:sp>
      <p:sp>
        <p:nvSpPr>
          <p:cNvPr id="14" name="Rectangle 13">
            <a:extLst>
              <a:ext uri="{FF2B5EF4-FFF2-40B4-BE49-F238E27FC236}">
                <a16:creationId xmlns:a16="http://schemas.microsoft.com/office/drawing/2014/main" xmlns="" id="{9A206779-5C74-4555-94BC-5845C92EC3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05707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0B829-ED69-CBB9-7967-4DB09C721600}"/>
              </a:ext>
            </a:extLst>
          </p:cNvPr>
          <p:cNvSpPr>
            <a:spLocks noGrp="1"/>
          </p:cNvSpPr>
          <p:nvPr>
            <p:ph type="title"/>
          </p:nvPr>
        </p:nvSpPr>
        <p:spPr>
          <a:xfrm>
            <a:off x="252919" y="1128408"/>
            <a:ext cx="2947482" cy="4601183"/>
          </a:xfrm>
        </p:spPr>
        <p:txBody>
          <a:bodyPr/>
          <a:lstStyle/>
          <a:p>
            <a:r>
              <a:rPr lang="en-US" dirty="0" err="1"/>
              <a:t>SOx</a:t>
            </a:r>
            <a:r>
              <a:rPr lang="en-US" dirty="0"/>
              <a:t> and Scrubbers:</a:t>
            </a:r>
            <a:endParaRPr lang="en-GB" dirty="0"/>
          </a:p>
        </p:txBody>
      </p:sp>
      <p:sp>
        <p:nvSpPr>
          <p:cNvPr id="3" name="Content Placeholder 2">
            <a:extLst>
              <a:ext uri="{FF2B5EF4-FFF2-40B4-BE49-F238E27FC236}">
                <a16:creationId xmlns:a16="http://schemas.microsoft.com/office/drawing/2014/main" xmlns="" id="{CC4B7DA4-8F98-B203-CFE0-D575DB2B9F4D}"/>
              </a:ext>
            </a:extLst>
          </p:cNvPr>
          <p:cNvSpPr>
            <a:spLocks noGrp="1"/>
          </p:cNvSpPr>
          <p:nvPr>
            <p:ph idx="1"/>
          </p:nvPr>
        </p:nvSpPr>
        <p:spPr>
          <a:xfrm>
            <a:off x="3632547" y="388307"/>
            <a:ext cx="8016658" cy="6237961"/>
          </a:xfrm>
        </p:spPr>
        <p:txBody>
          <a:bodyPr>
            <a:normAutofit/>
          </a:bodyPr>
          <a:lstStyle/>
          <a:p>
            <a:r>
              <a:rPr lang="en-US" sz="2400" dirty="0">
                <a:solidFill>
                  <a:schemeClr val="tx1"/>
                </a:solidFill>
              </a:rPr>
              <a:t>Effective Implementation of IMO 2020 0.50% Sulphur Cap (Marine Notice No. 8 of 2019)</a:t>
            </a:r>
          </a:p>
          <a:p>
            <a:r>
              <a:rPr lang="en-US" sz="2400" dirty="0">
                <a:solidFill>
                  <a:schemeClr val="tx1"/>
                </a:solidFill>
              </a:rPr>
              <a:t>The use of Exhaust Gas Cleaning System (EGCS) in South African waters and Ports (Marine Notice No. 42 of 2020)</a:t>
            </a:r>
          </a:p>
          <a:p>
            <a:r>
              <a:rPr lang="en-US" sz="2400" dirty="0">
                <a:solidFill>
                  <a:schemeClr val="tx1"/>
                </a:solidFill>
              </a:rPr>
              <a:t>South Africa accepts all types of scrubbers</a:t>
            </a:r>
          </a:p>
          <a:p>
            <a:r>
              <a:rPr lang="en-US" sz="2400" dirty="0">
                <a:solidFill>
                  <a:schemeClr val="tx1"/>
                </a:solidFill>
              </a:rPr>
              <a:t>Rational Point of Departure from MARPOL Annex VI: Scientific research indicates that scrubber </a:t>
            </a:r>
            <a:r>
              <a:rPr lang="en-US" sz="2400" dirty="0" err="1">
                <a:solidFill>
                  <a:schemeClr val="tx1"/>
                </a:solidFill>
              </a:rPr>
              <a:t>washwater</a:t>
            </a:r>
            <a:r>
              <a:rPr lang="en-US" sz="2400" dirty="0">
                <a:solidFill>
                  <a:schemeClr val="tx1"/>
                </a:solidFill>
              </a:rPr>
              <a:t> is harmful and contributes to elevated levels of other emissions; impacts for </a:t>
            </a:r>
            <a:r>
              <a:rPr lang="en-US" sz="2400" dirty="0" err="1">
                <a:solidFill>
                  <a:schemeClr val="tx1"/>
                </a:solidFill>
              </a:rPr>
              <a:t>microplanktonic</a:t>
            </a:r>
            <a:r>
              <a:rPr lang="en-US" sz="2400" dirty="0">
                <a:solidFill>
                  <a:schemeClr val="tx1"/>
                </a:solidFill>
              </a:rPr>
              <a:t> community. </a:t>
            </a:r>
            <a:r>
              <a:rPr lang="en-US" sz="1800" dirty="0">
                <a:solidFill>
                  <a:schemeClr val="tx1"/>
                </a:solidFill>
              </a:rPr>
              <a:t>(Ida Maja </a:t>
            </a:r>
            <a:r>
              <a:rPr lang="en-US" sz="1800" dirty="0" err="1">
                <a:solidFill>
                  <a:schemeClr val="tx1"/>
                </a:solidFill>
              </a:rPr>
              <a:t>Hassellöv</a:t>
            </a:r>
            <a:r>
              <a:rPr lang="en-US" sz="1800" dirty="0">
                <a:solidFill>
                  <a:schemeClr val="tx1"/>
                </a:solidFill>
              </a:rPr>
              <a:t>, Department of Mechanics and Maritime Sciences, Chalmers University of Technology, SE 412 96, Gothenburg, Sweden)</a:t>
            </a:r>
          </a:p>
          <a:p>
            <a:endParaRPr lang="en-GB" dirty="0"/>
          </a:p>
        </p:txBody>
      </p:sp>
    </p:spTree>
    <p:extLst>
      <p:ext uri="{BB962C8B-B14F-4D97-AF65-F5344CB8AC3E}">
        <p14:creationId xmlns:p14="http://schemas.microsoft.com/office/powerpoint/2010/main" xmlns="" val="17543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9DC5A77-10C9-4ECF-B7EB-8D917F36A9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2FFE28B5-FB16-49A9-B851-3C35FAC0CA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xmlns="" id="{58C62C4D-7BC6-279F-383C-F9D1DB057EB6}"/>
              </a:ext>
            </a:extLst>
          </p:cNvPr>
          <p:cNvSpPr>
            <a:spLocks noGrp="1"/>
          </p:cNvSpPr>
          <p:nvPr>
            <p:ph type="title"/>
          </p:nvPr>
        </p:nvSpPr>
        <p:spPr>
          <a:xfrm>
            <a:off x="1600754" y="1087374"/>
            <a:ext cx="8983489" cy="1000978"/>
          </a:xfrm>
        </p:spPr>
        <p:txBody>
          <a:bodyPr>
            <a:normAutofit/>
          </a:bodyPr>
          <a:lstStyle/>
          <a:p>
            <a:r>
              <a:rPr lang="en-US" dirty="0"/>
              <a:t>5. Final Considerations:</a:t>
            </a:r>
            <a:endParaRPr lang="en-GB" dirty="0"/>
          </a:p>
        </p:txBody>
      </p:sp>
      <p:sp>
        <p:nvSpPr>
          <p:cNvPr id="12" name="Rectangle 11">
            <a:extLst>
              <a:ext uri="{FF2B5EF4-FFF2-40B4-BE49-F238E27FC236}">
                <a16:creationId xmlns:a16="http://schemas.microsoft.com/office/drawing/2014/main" xmlns="" id="{01014442-855A-4E0F-8D09-C314661A48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xmlns="" id="{9B1ABF09-86CF-414E-88A5-2B84CC7232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xmlns="" id="{3FE91770-CDBB-4D24-94E5-AD484F36CE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xmlns="" id="{0EFB55E5-9865-1C27-CCAC-2741A9474445}"/>
              </a:ext>
            </a:extLst>
          </p:cNvPr>
          <p:cNvSpPr>
            <a:spLocks noGrp="1"/>
          </p:cNvSpPr>
          <p:nvPr>
            <p:ph idx="1"/>
          </p:nvPr>
        </p:nvSpPr>
        <p:spPr>
          <a:xfrm>
            <a:off x="1600753" y="2535446"/>
            <a:ext cx="10261395" cy="3563377"/>
          </a:xfrm>
        </p:spPr>
        <p:txBody>
          <a:bodyPr>
            <a:normAutofit/>
          </a:bodyPr>
          <a:lstStyle/>
          <a:p>
            <a:r>
              <a:rPr lang="en-US" sz="2400" dirty="0">
                <a:solidFill>
                  <a:schemeClr val="tx1"/>
                </a:solidFill>
              </a:rPr>
              <a:t>It still remains unclear how the IMO energy efficiency standards are going to achieve a sectoral transition; standard-setting uncertainty at a global level</a:t>
            </a:r>
          </a:p>
          <a:p>
            <a:r>
              <a:rPr lang="en-US" sz="2400" dirty="0">
                <a:solidFill>
                  <a:schemeClr val="tx1"/>
                </a:solidFill>
              </a:rPr>
              <a:t>Further guidance necessary from the IMO, yet Member States should also adopt further strategies on how to support decarbonization in the sector</a:t>
            </a:r>
          </a:p>
          <a:p>
            <a:r>
              <a:rPr lang="en-US" sz="2400" dirty="0">
                <a:solidFill>
                  <a:schemeClr val="tx1"/>
                </a:solidFill>
              </a:rPr>
              <a:t>Align maritime policies with national climate ambition</a:t>
            </a:r>
          </a:p>
          <a:p>
            <a:r>
              <a:rPr lang="en-US" sz="2400" dirty="0">
                <a:solidFill>
                  <a:schemeClr val="tx1"/>
                </a:solidFill>
              </a:rPr>
              <a:t>Enactment of this Bill needs to be supported by stronger policy strategy pertaining the areas of: R&amp;D; green finance (multi-lateral development banks or private green finance); de-risking innovation; driving market change</a:t>
            </a:r>
            <a:endParaRPr lang="en-GB" sz="2400" dirty="0">
              <a:solidFill>
                <a:schemeClr val="tx1"/>
              </a:solidFill>
            </a:endParaRPr>
          </a:p>
        </p:txBody>
      </p:sp>
    </p:spTree>
    <p:extLst>
      <p:ext uri="{BB962C8B-B14F-4D97-AF65-F5344CB8AC3E}">
        <p14:creationId xmlns:p14="http://schemas.microsoft.com/office/powerpoint/2010/main" xmlns="" val="2909573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162304-DA60-4C31-9E2B-E22F8DA75F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C4AE1EFF-264A-4A42-BEA1-0E875F40D7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xmlns="" id="{80516254-1D9F-4F3A-9870-3A3280BE2B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1">
            <a:extLst>
              <a:ext uri="{FF2B5EF4-FFF2-40B4-BE49-F238E27FC236}">
                <a16:creationId xmlns:a16="http://schemas.microsoft.com/office/drawing/2014/main" xmlns="" id="{F757180A-B89A-1099-777D-C78C6DD1B6C5}"/>
              </a:ext>
            </a:extLst>
          </p:cNvPr>
          <p:cNvSpPr txBox="1">
            <a:spLocks/>
          </p:cNvSpPr>
          <p:nvPr/>
        </p:nvSpPr>
        <p:spPr>
          <a:xfrm>
            <a:off x="4391707" y="301303"/>
            <a:ext cx="6994447" cy="146462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spcAft>
                <a:spcPts val="600"/>
              </a:spcAft>
            </a:pPr>
            <a:r>
              <a:rPr lang="en-US" dirty="0">
                <a:solidFill>
                  <a:schemeClr val="tx1">
                    <a:lumMod val="85000"/>
                    <a:lumOff val="15000"/>
                  </a:schemeClr>
                </a:solidFill>
              </a:rPr>
              <a:t>Policy Actions Recommended by The Getting to Zero (</a:t>
            </a:r>
            <a:r>
              <a:rPr lang="en-US" dirty="0" err="1">
                <a:solidFill>
                  <a:schemeClr val="tx1">
                    <a:lumMod val="85000"/>
                    <a:lumOff val="15000"/>
                  </a:schemeClr>
                </a:solidFill>
              </a:rPr>
              <a:t>GtZ</a:t>
            </a:r>
            <a:r>
              <a:rPr lang="en-US" dirty="0">
                <a:solidFill>
                  <a:schemeClr val="tx1">
                    <a:lumMod val="85000"/>
                    <a:lumOff val="15000"/>
                  </a:schemeClr>
                </a:solidFill>
              </a:rPr>
              <a:t>) Coalition for SA Green Shipping</a:t>
            </a:r>
          </a:p>
        </p:txBody>
      </p:sp>
      <p:sp>
        <p:nvSpPr>
          <p:cNvPr id="14" name="Rectangle 13">
            <a:extLst>
              <a:ext uri="{FF2B5EF4-FFF2-40B4-BE49-F238E27FC236}">
                <a16:creationId xmlns:a16="http://schemas.microsoft.com/office/drawing/2014/main" xmlns="" id="{FC14672B-27A5-4CDA-ABAF-5E4CF4B41C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xmlns="" id="{8D89589C-2C90-4407-A995-05EC3DD7AB1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2">
            <a:extLst>
              <a:ext uri="{FF2B5EF4-FFF2-40B4-BE49-F238E27FC236}">
                <a16:creationId xmlns:a16="http://schemas.microsoft.com/office/drawing/2014/main" xmlns="" id="{FB3E78CD-AAF0-CA6A-0036-D91F214B7E0E}"/>
              </a:ext>
            </a:extLst>
          </p:cNvPr>
          <p:cNvSpPr txBox="1">
            <a:spLocks/>
          </p:cNvSpPr>
          <p:nvPr/>
        </p:nvSpPr>
        <p:spPr>
          <a:xfrm>
            <a:off x="5083006" y="1956413"/>
            <a:ext cx="6052632" cy="439428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514350"/>
            <a:r>
              <a:rPr lang="en-US" b="1" dirty="0"/>
              <a:t>Collaboration to secure effective GHG policy at the IMO</a:t>
            </a:r>
          </a:p>
          <a:p>
            <a:pPr marL="514350"/>
            <a:r>
              <a:rPr lang="en-US" b="1" dirty="0"/>
              <a:t>Support the development of scalable zero emission fuels (SZEF) standards &amp; authorizations</a:t>
            </a:r>
          </a:p>
          <a:p>
            <a:pPr marL="514350"/>
            <a:r>
              <a:rPr lang="en-US" b="1" dirty="0"/>
              <a:t>Sign the Clydebank Declaration &amp; develop Africa’s first green corridor</a:t>
            </a:r>
          </a:p>
          <a:p>
            <a:pPr marL="0" indent="0">
              <a:buNone/>
            </a:pPr>
            <a:endParaRPr lang="en-US" b="1" dirty="0"/>
          </a:p>
          <a:p>
            <a:pPr marL="0"/>
            <a:r>
              <a:rPr lang="en-US" b="1" dirty="0"/>
              <a:t>Report also highlights huge economic benefits for South Africa to position itself as a leading Maritime Nation</a:t>
            </a:r>
          </a:p>
          <a:p>
            <a:endParaRPr lang="en-US" dirty="0"/>
          </a:p>
        </p:txBody>
      </p:sp>
      <p:sp>
        <p:nvSpPr>
          <p:cNvPr id="18" name="Rectangle 17">
            <a:extLst>
              <a:ext uri="{FF2B5EF4-FFF2-40B4-BE49-F238E27FC236}">
                <a16:creationId xmlns:a16="http://schemas.microsoft.com/office/drawing/2014/main" xmlns="" id="{9A206779-5C74-4555-94BC-5845C92EC3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8B2EFA39-48FE-CC87-EFD6-545625F540C6}"/>
              </a:ext>
            </a:extLst>
          </p:cNvPr>
          <p:cNvPicPr>
            <a:picLocks noChangeAspect="1"/>
          </p:cNvPicPr>
          <p:nvPr/>
        </p:nvPicPr>
        <p:blipFill rotWithShape="1">
          <a:blip r:embed="rId2" cstate="print"/>
          <a:srcRect l="50000" t="21918" r="28186" b="20000"/>
          <a:stretch/>
        </p:blipFill>
        <p:spPr>
          <a:xfrm>
            <a:off x="-14510" y="563482"/>
            <a:ext cx="4108379" cy="6153181"/>
          </a:xfrm>
          <a:prstGeom prst="rect">
            <a:avLst/>
          </a:prstGeom>
        </p:spPr>
      </p:pic>
    </p:spTree>
    <p:extLst>
      <p:ext uri="{BB962C8B-B14F-4D97-AF65-F5344CB8AC3E}">
        <p14:creationId xmlns:p14="http://schemas.microsoft.com/office/powerpoint/2010/main" xmlns="" val="17592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5DB23C2B-2054-4D8B-9E98-9190F8E05E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797B5BC-9873-45F9-97D6-298FB5AF08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2147372-5384-15C3-0488-501B2A40B0A9}"/>
              </a:ext>
            </a:extLst>
          </p:cNvPr>
          <p:cNvSpPr>
            <a:spLocks noGrp="1"/>
          </p:cNvSpPr>
          <p:nvPr>
            <p:ph type="title"/>
          </p:nvPr>
        </p:nvSpPr>
        <p:spPr>
          <a:xfrm>
            <a:off x="494260" y="1683144"/>
            <a:ext cx="2774922" cy="3491712"/>
          </a:xfrm>
        </p:spPr>
        <p:txBody>
          <a:bodyPr>
            <a:normAutofit/>
          </a:bodyPr>
          <a:lstStyle/>
          <a:p>
            <a:r>
              <a:rPr lang="en-US" dirty="0"/>
              <a:t>Contents of Submission: MARPOL Annex VI</a:t>
            </a:r>
            <a:endParaRPr lang="en-GB" dirty="0"/>
          </a:p>
        </p:txBody>
      </p:sp>
      <p:sp>
        <p:nvSpPr>
          <p:cNvPr id="3" name="Content Placeholder 2">
            <a:extLst>
              <a:ext uri="{FF2B5EF4-FFF2-40B4-BE49-F238E27FC236}">
                <a16:creationId xmlns:a16="http://schemas.microsoft.com/office/drawing/2014/main" xmlns="" id="{C2C52C8D-6AB8-A31D-43D9-85A27904AEEA}"/>
              </a:ext>
            </a:extLst>
          </p:cNvPr>
          <p:cNvSpPr>
            <a:spLocks noGrp="1"/>
          </p:cNvSpPr>
          <p:nvPr>
            <p:ph idx="1"/>
          </p:nvPr>
        </p:nvSpPr>
        <p:spPr>
          <a:xfrm>
            <a:off x="4385814" y="762000"/>
            <a:ext cx="6712246" cy="5563644"/>
          </a:xfrm>
        </p:spPr>
        <p:txBody>
          <a:bodyPr>
            <a:normAutofit/>
          </a:bodyPr>
          <a:lstStyle/>
          <a:p>
            <a:pPr marL="514350" indent="-514350">
              <a:buAutoNum type="arabicPeriod"/>
            </a:pPr>
            <a:r>
              <a:rPr lang="en-US" sz="2800" dirty="0">
                <a:solidFill>
                  <a:schemeClr val="tx1"/>
                </a:solidFill>
              </a:rPr>
              <a:t>A step in the right direction</a:t>
            </a:r>
          </a:p>
          <a:p>
            <a:pPr marL="514350" indent="-514350">
              <a:buAutoNum type="arabicPeriod"/>
            </a:pPr>
            <a:r>
              <a:rPr lang="en-US" sz="2800" dirty="0">
                <a:solidFill>
                  <a:schemeClr val="tx1"/>
                </a:solidFill>
              </a:rPr>
              <a:t>National Maritime Policy Framework</a:t>
            </a:r>
          </a:p>
          <a:p>
            <a:pPr marL="514350" indent="-514350">
              <a:buAutoNum type="arabicPeriod"/>
            </a:pPr>
            <a:r>
              <a:rPr lang="en-US" sz="2800" dirty="0">
                <a:solidFill>
                  <a:schemeClr val="tx1"/>
                </a:solidFill>
              </a:rPr>
              <a:t>International Maritime Policy</a:t>
            </a:r>
          </a:p>
          <a:p>
            <a:pPr marL="514350" indent="-514350">
              <a:buAutoNum type="arabicPeriod"/>
            </a:pPr>
            <a:r>
              <a:rPr lang="en-US" sz="2800" dirty="0">
                <a:solidFill>
                  <a:schemeClr val="tx1"/>
                </a:solidFill>
              </a:rPr>
              <a:t>MARPOL Annex VI and the Amendment Bill [B5-2022]: </a:t>
            </a:r>
          </a:p>
          <a:p>
            <a:pPr marL="901700" indent="-182563"/>
            <a:r>
              <a:rPr lang="en-US" sz="2800" dirty="0">
                <a:solidFill>
                  <a:schemeClr val="tx1"/>
                </a:solidFill>
              </a:rPr>
              <a:t>MARPOL Annex VI</a:t>
            </a:r>
          </a:p>
          <a:p>
            <a:pPr marL="901700" indent="-182563"/>
            <a:r>
              <a:rPr lang="en-US" sz="2800" dirty="0">
                <a:solidFill>
                  <a:schemeClr val="tx1"/>
                </a:solidFill>
              </a:rPr>
              <a:t>New Energy Efficiency Standards</a:t>
            </a:r>
          </a:p>
          <a:p>
            <a:pPr marL="901700" indent="-182563"/>
            <a:r>
              <a:rPr lang="en-US" sz="2800" dirty="0">
                <a:solidFill>
                  <a:schemeClr val="tx1"/>
                </a:solidFill>
              </a:rPr>
              <a:t>Other Airbourne Emissions</a:t>
            </a:r>
          </a:p>
          <a:p>
            <a:pPr marL="514350" indent="-514350">
              <a:buAutoNum type="arabicPeriod"/>
            </a:pPr>
            <a:endParaRPr lang="en-US" sz="2800" dirty="0">
              <a:solidFill>
                <a:schemeClr val="tx1"/>
              </a:solidFill>
            </a:endParaRPr>
          </a:p>
          <a:p>
            <a:pPr marL="514350" indent="-514350">
              <a:buFont typeface="+mj-lt"/>
              <a:buAutoNum type="arabicPeriod" startAt="5"/>
            </a:pPr>
            <a:r>
              <a:rPr lang="en-US" sz="2800" dirty="0">
                <a:solidFill>
                  <a:schemeClr val="tx1"/>
                </a:solidFill>
              </a:rPr>
              <a:t>Final Considerations</a:t>
            </a:r>
            <a:endParaRPr lang="en-GB" sz="2800" dirty="0">
              <a:solidFill>
                <a:schemeClr val="tx1"/>
              </a:solidFill>
            </a:endParaRPr>
          </a:p>
        </p:txBody>
      </p:sp>
      <p:sp>
        <p:nvSpPr>
          <p:cNvPr id="12" name="Freeform: Shape 11">
            <a:extLst>
              <a:ext uri="{FF2B5EF4-FFF2-40B4-BE49-F238E27FC236}">
                <a16:creationId xmlns:a16="http://schemas.microsoft.com/office/drawing/2014/main" xmlns="" id="{665C2FCD-09A4-4B4B-AA73-F330DFE917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0147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0516254-1D9F-4F3A-9870-3A3280BE2B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DA6B38C3-F1AE-E72E-D5DD-7A9A19F2AD91}"/>
              </a:ext>
            </a:extLst>
          </p:cNvPr>
          <p:cNvSpPr>
            <a:spLocks noGrp="1"/>
          </p:cNvSpPr>
          <p:nvPr>
            <p:ph type="title"/>
          </p:nvPr>
        </p:nvSpPr>
        <p:spPr>
          <a:xfrm>
            <a:off x="1539116" y="864108"/>
            <a:ext cx="3073914" cy="5120639"/>
          </a:xfrm>
        </p:spPr>
        <p:txBody>
          <a:bodyPr>
            <a:normAutofit/>
          </a:bodyPr>
          <a:lstStyle/>
          <a:p>
            <a:pPr algn="r"/>
            <a:r>
              <a:rPr lang="en-US">
                <a:solidFill>
                  <a:schemeClr val="tx1">
                    <a:lumMod val="85000"/>
                    <a:lumOff val="15000"/>
                  </a:schemeClr>
                </a:solidFill>
              </a:rPr>
              <a:t>1. A Step in the Right Direction</a:t>
            </a:r>
            <a:endParaRPr lang="en-GB">
              <a:solidFill>
                <a:schemeClr val="tx1">
                  <a:lumMod val="85000"/>
                  <a:lumOff val="15000"/>
                </a:schemeClr>
              </a:solidFill>
            </a:endParaRPr>
          </a:p>
        </p:txBody>
      </p:sp>
      <p:sp>
        <p:nvSpPr>
          <p:cNvPr id="10" name="Rectangle 9">
            <a:extLst>
              <a:ext uri="{FF2B5EF4-FFF2-40B4-BE49-F238E27FC236}">
                <a16:creationId xmlns:a16="http://schemas.microsoft.com/office/drawing/2014/main" xmlns="" id="{FC14672B-27A5-4CDA-ABAF-5E4CF4B41C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xmlns="" id="{8D89589C-2C90-4407-A995-05EC3DD7AB1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A992D64-9A77-EA1D-C5D0-776844BC3007}"/>
              </a:ext>
            </a:extLst>
          </p:cNvPr>
          <p:cNvSpPr>
            <a:spLocks noGrp="1"/>
          </p:cNvSpPr>
          <p:nvPr>
            <p:ph idx="1"/>
          </p:nvPr>
        </p:nvSpPr>
        <p:spPr>
          <a:xfrm>
            <a:off x="5148200" y="400833"/>
            <a:ext cx="6197683" cy="6075123"/>
          </a:xfrm>
        </p:spPr>
        <p:txBody>
          <a:bodyPr>
            <a:normAutofit fontScale="92500"/>
          </a:bodyPr>
          <a:lstStyle/>
          <a:p>
            <a:r>
              <a:rPr lang="en-US" sz="2400" dirty="0">
                <a:solidFill>
                  <a:schemeClr val="tx1"/>
                </a:solidFill>
              </a:rPr>
              <a:t>South Africa is the 16</a:t>
            </a:r>
            <a:r>
              <a:rPr lang="en-US" sz="2400" baseline="30000" dirty="0">
                <a:solidFill>
                  <a:schemeClr val="tx1"/>
                </a:solidFill>
              </a:rPr>
              <a:t>th</a:t>
            </a:r>
            <a:r>
              <a:rPr lang="en-US" sz="2400" dirty="0">
                <a:solidFill>
                  <a:schemeClr val="tx1"/>
                </a:solidFill>
              </a:rPr>
              <a:t> largest GHG emitter globally</a:t>
            </a:r>
          </a:p>
          <a:p>
            <a:r>
              <a:rPr lang="en-US" sz="2400" dirty="0">
                <a:solidFill>
                  <a:schemeClr val="tx1"/>
                </a:solidFill>
              </a:rPr>
              <a:t>Despite challenges to national energy generation, there is a decisive legislative and policy mandate to transition to renewable energy:</a:t>
            </a:r>
          </a:p>
          <a:p>
            <a:pPr marL="355600" indent="0">
              <a:buNone/>
            </a:pPr>
            <a:r>
              <a:rPr lang="en-US" sz="2400" dirty="0">
                <a:solidFill>
                  <a:schemeClr val="tx1"/>
                </a:solidFill>
              </a:rPr>
              <a:t>National Energy Act; National Development Plan; National Climate Change Response Policy; Integrated Resource Plan; Low Emissions Development Strategy; Climate Change Bill; Carbon Tax Act; National Energy Efficiency Strategy; Hydrogen Society Roadmap</a:t>
            </a:r>
          </a:p>
          <a:p>
            <a:pPr marL="355600" indent="0">
              <a:buNone/>
            </a:pPr>
            <a:endParaRPr lang="en-US" sz="2400" dirty="0">
              <a:solidFill>
                <a:schemeClr val="tx1"/>
              </a:solidFill>
            </a:endParaRPr>
          </a:p>
          <a:p>
            <a:r>
              <a:rPr lang="en-GB" sz="2400" dirty="0">
                <a:solidFill>
                  <a:schemeClr val="tx1"/>
                </a:solidFill>
              </a:rPr>
              <a:t>National ambition combined with strategic objectives provides promise for achieving a ‘just transition’</a:t>
            </a:r>
          </a:p>
          <a:p>
            <a:r>
              <a:rPr lang="en-GB" sz="2400" dirty="0">
                <a:solidFill>
                  <a:schemeClr val="tx1"/>
                </a:solidFill>
              </a:rPr>
              <a:t>Maritime Policy: Has been slower to take up the decarbonisation mandate</a:t>
            </a:r>
          </a:p>
        </p:txBody>
      </p:sp>
      <p:sp>
        <p:nvSpPr>
          <p:cNvPr id="14" name="Rectangle 13">
            <a:extLst>
              <a:ext uri="{FF2B5EF4-FFF2-40B4-BE49-F238E27FC236}">
                <a16:creationId xmlns:a16="http://schemas.microsoft.com/office/drawing/2014/main" xmlns="" id="{9A206779-5C74-4555-94BC-5845C92EC3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2995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B7DC16-879F-4B4C-9272-CFE99510C3CF}"/>
              </a:ext>
            </a:extLst>
          </p:cNvPr>
          <p:cNvSpPr>
            <a:spLocks noGrp="1"/>
          </p:cNvSpPr>
          <p:nvPr>
            <p:ph type="title"/>
          </p:nvPr>
        </p:nvSpPr>
        <p:spPr/>
        <p:txBody>
          <a:bodyPr/>
          <a:lstStyle/>
          <a:p>
            <a:r>
              <a:rPr lang="en-US" dirty="0"/>
              <a:t>2. Main National Maritime Policies:</a:t>
            </a:r>
            <a:endParaRPr lang="en-GB" dirty="0"/>
          </a:p>
        </p:txBody>
      </p:sp>
      <p:sp>
        <p:nvSpPr>
          <p:cNvPr id="3" name="Content Placeholder 2">
            <a:extLst>
              <a:ext uri="{FF2B5EF4-FFF2-40B4-BE49-F238E27FC236}">
                <a16:creationId xmlns:a16="http://schemas.microsoft.com/office/drawing/2014/main" xmlns="" id="{71EE1B60-CBE2-78D8-583F-2947FE9DD2F4}"/>
              </a:ext>
            </a:extLst>
          </p:cNvPr>
          <p:cNvSpPr>
            <a:spLocks noGrp="1"/>
          </p:cNvSpPr>
          <p:nvPr>
            <p:ph idx="1"/>
          </p:nvPr>
        </p:nvSpPr>
        <p:spPr/>
        <p:txBody>
          <a:bodyPr>
            <a:normAutofit/>
          </a:bodyPr>
          <a:lstStyle/>
          <a:p>
            <a:r>
              <a:rPr lang="en-US" b="1" dirty="0"/>
              <a:t>The Comprehensive Maritime Transport Policy (2017): Policy Statements on Climate change and impacts on maritime transport</a:t>
            </a:r>
          </a:p>
          <a:p>
            <a:r>
              <a:rPr lang="en-US" b="1" dirty="0"/>
              <a:t>Revised White Paper on National Transport Policy (Notice 1050 of 2022): “To reduce the impact of transport on climate change by promoting low-carbon modes of transport in the design of transportation systems”.</a:t>
            </a:r>
          </a:p>
          <a:p>
            <a:r>
              <a:rPr lang="en-US" b="1" dirty="0"/>
              <a:t>Green Transport Strategy for South Africa (2018-2050): notes that maritime transport is a small contributor to national GHG contributions (mainly beyond SA boundaries)</a:t>
            </a:r>
          </a:p>
          <a:p>
            <a:r>
              <a:rPr lang="en-US" b="1" dirty="0"/>
              <a:t>Operation Phakisa: Marine Transport and Manufacturing work stream focusing on exploiting South Africa’s strategic location, infrastructure and skills base to accelerate growth of this sector.</a:t>
            </a:r>
          </a:p>
          <a:p>
            <a:r>
              <a:rPr lang="en-US" b="1" dirty="0"/>
              <a:t>Generally, lack of concrete steps to achieve these aims – poor guidance for investment choices </a:t>
            </a:r>
            <a:endParaRPr lang="en-GB" b="1" dirty="0"/>
          </a:p>
        </p:txBody>
      </p:sp>
    </p:spTree>
    <p:extLst>
      <p:ext uri="{BB962C8B-B14F-4D97-AF65-F5344CB8AC3E}">
        <p14:creationId xmlns:p14="http://schemas.microsoft.com/office/powerpoint/2010/main" xmlns="" val="204385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403CE-9FF7-C9FC-B7D7-095EF4DEC3B1}"/>
              </a:ext>
            </a:extLst>
          </p:cNvPr>
          <p:cNvSpPr>
            <a:spLocks noGrp="1"/>
          </p:cNvSpPr>
          <p:nvPr>
            <p:ph type="title"/>
          </p:nvPr>
        </p:nvSpPr>
        <p:spPr/>
        <p:txBody>
          <a:bodyPr/>
          <a:lstStyle/>
          <a:p>
            <a:r>
              <a:rPr lang="en-US" dirty="0"/>
              <a:t>3. International Maritime Policy</a:t>
            </a:r>
            <a:endParaRPr lang="en-GB" dirty="0"/>
          </a:p>
        </p:txBody>
      </p:sp>
      <p:sp>
        <p:nvSpPr>
          <p:cNvPr id="3" name="Content Placeholder 2">
            <a:extLst>
              <a:ext uri="{FF2B5EF4-FFF2-40B4-BE49-F238E27FC236}">
                <a16:creationId xmlns:a16="http://schemas.microsoft.com/office/drawing/2014/main" xmlns="" id="{D24B772B-76A3-2956-1DC8-87E2D912E914}"/>
              </a:ext>
            </a:extLst>
          </p:cNvPr>
          <p:cNvSpPr>
            <a:spLocks noGrp="1"/>
          </p:cNvSpPr>
          <p:nvPr>
            <p:ph idx="1"/>
          </p:nvPr>
        </p:nvSpPr>
        <p:spPr>
          <a:xfrm>
            <a:off x="3906846" y="424057"/>
            <a:ext cx="7315200" cy="5120640"/>
          </a:xfrm>
        </p:spPr>
        <p:txBody>
          <a:bodyPr>
            <a:normAutofit fontScale="92500" lnSpcReduction="20000"/>
          </a:bodyPr>
          <a:lstStyle/>
          <a:p>
            <a:pPr marL="0" indent="0">
              <a:buNone/>
            </a:pPr>
            <a:r>
              <a:rPr lang="en-US" sz="2400" dirty="0"/>
              <a:t>South Africa has adopted/accessed and/or ratified:</a:t>
            </a:r>
          </a:p>
          <a:p>
            <a:r>
              <a:rPr lang="en-US" sz="2400" dirty="0"/>
              <a:t>United Nations Convention on the Law of the Sea (UNCLOS Convention) (1984)</a:t>
            </a:r>
          </a:p>
          <a:p>
            <a:r>
              <a:rPr lang="en-US" sz="2400" dirty="0"/>
              <a:t>International Convention for the Prevention of Pollution from Ships (MARPOL Convention), particularly its Annex VI for Air Pollution (1997)</a:t>
            </a:r>
          </a:p>
          <a:p>
            <a:r>
              <a:rPr lang="en-US" sz="2400" dirty="0"/>
              <a:t>Initial IMO Strategy on Reduction of GHG Emissions from Ships (2018) </a:t>
            </a:r>
          </a:p>
          <a:p>
            <a:endParaRPr lang="en-US" sz="2400" dirty="0"/>
          </a:p>
          <a:p>
            <a:pPr marL="0" indent="0">
              <a:buNone/>
            </a:pPr>
            <a:r>
              <a:rPr lang="en-US" sz="2400" b="1" dirty="0"/>
              <a:t>Fourth IMO GHG Study:</a:t>
            </a:r>
            <a:r>
              <a:rPr lang="en-US" sz="2400" dirty="0"/>
              <a:t> Current IMO standards will not achieve its targets</a:t>
            </a:r>
          </a:p>
          <a:p>
            <a:pPr marL="0" indent="0">
              <a:buNone/>
            </a:pPr>
            <a:endParaRPr lang="en-US" sz="2400" dirty="0"/>
          </a:p>
          <a:p>
            <a:pPr marL="0" indent="0">
              <a:buNone/>
            </a:pPr>
            <a:r>
              <a:rPr lang="en-US" sz="2400" dirty="0"/>
              <a:t>Forthcoming year is crucial for the IMO regulatory timeline: new ambition level; mid-term measures; capacity and support for the transition</a:t>
            </a:r>
            <a:endParaRPr lang="en-GB" sz="2400" dirty="0"/>
          </a:p>
        </p:txBody>
      </p:sp>
      <p:pic>
        <p:nvPicPr>
          <p:cNvPr id="4" name="Picture 3">
            <a:extLst>
              <a:ext uri="{FF2B5EF4-FFF2-40B4-BE49-F238E27FC236}">
                <a16:creationId xmlns:a16="http://schemas.microsoft.com/office/drawing/2014/main" xmlns="" id="{BA2FA24A-244B-621F-47FC-89A9784E7DFD}"/>
              </a:ext>
            </a:extLst>
          </p:cNvPr>
          <p:cNvPicPr>
            <a:picLocks noChangeAspect="1"/>
          </p:cNvPicPr>
          <p:nvPr/>
        </p:nvPicPr>
        <p:blipFill>
          <a:blip r:embed="rId3" cstate="print"/>
          <a:stretch>
            <a:fillRect/>
          </a:stretch>
        </p:blipFill>
        <p:spPr>
          <a:xfrm>
            <a:off x="7768535" y="5544697"/>
            <a:ext cx="3763528" cy="1078878"/>
          </a:xfrm>
          <a:prstGeom prst="rect">
            <a:avLst/>
          </a:prstGeom>
        </p:spPr>
      </p:pic>
    </p:spTree>
    <p:extLst>
      <p:ext uri="{BB962C8B-B14F-4D97-AF65-F5344CB8AC3E}">
        <p14:creationId xmlns:p14="http://schemas.microsoft.com/office/powerpoint/2010/main" xmlns="" val="10250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FA130-01E3-7189-9A85-076DDE6A037B}"/>
              </a:ext>
            </a:extLst>
          </p:cNvPr>
          <p:cNvSpPr>
            <a:spLocks noGrp="1"/>
          </p:cNvSpPr>
          <p:nvPr>
            <p:ph type="title"/>
          </p:nvPr>
        </p:nvSpPr>
        <p:spPr/>
        <p:txBody>
          <a:bodyPr/>
          <a:lstStyle/>
          <a:p>
            <a:r>
              <a:rPr lang="en-US" dirty="0"/>
              <a:t>4. MARPOL Annex VI</a:t>
            </a:r>
            <a:endParaRPr lang="en-GB" dirty="0"/>
          </a:p>
        </p:txBody>
      </p:sp>
      <p:sp>
        <p:nvSpPr>
          <p:cNvPr id="3" name="Content Placeholder 2">
            <a:extLst>
              <a:ext uri="{FF2B5EF4-FFF2-40B4-BE49-F238E27FC236}">
                <a16:creationId xmlns:a16="http://schemas.microsoft.com/office/drawing/2014/main" xmlns="" id="{E898B210-BE6B-49C3-BBB6-6B71C3D75847}"/>
              </a:ext>
            </a:extLst>
          </p:cNvPr>
          <p:cNvSpPr>
            <a:spLocks noGrp="1"/>
          </p:cNvSpPr>
          <p:nvPr>
            <p:ph idx="1"/>
          </p:nvPr>
        </p:nvSpPr>
        <p:spPr>
          <a:xfrm>
            <a:off x="3781585" y="604380"/>
            <a:ext cx="7742359" cy="5859050"/>
          </a:xfrm>
        </p:spPr>
        <p:txBody>
          <a:bodyPr>
            <a:normAutofit lnSpcReduction="10000"/>
          </a:bodyPr>
          <a:lstStyle/>
          <a:p>
            <a:r>
              <a:rPr lang="en-US" sz="2400" dirty="0"/>
              <a:t>IMO’s key regulatory tool for tackling GHG emissions from ships</a:t>
            </a:r>
          </a:p>
          <a:p>
            <a:r>
              <a:rPr lang="en-US" sz="2400" dirty="0"/>
              <a:t>Main concern with the [B5-2022]: reflects old technical standards</a:t>
            </a:r>
          </a:p>
          <a:p>
            <a:r>
              <a:rPr lang="en-US" sz="2400" dirty="0"/>
              <a:t>The present technical measures adopted at MEPC 62 (July 2011):</a:t>
            </a:r>
          </a:p>
          <a:p>
            <a:pPr marL="1165225"/>
            <a:r>
              <a:rPr lang="en-US" sz="2400" dirty="0"/>
              <a:t>The Energy Efficiency Design Index (EEDI) – new ships</a:t>
            </a:r>
          </a:p>
          <a:p>
            <a:pPr marL="1165225"/>
            <a:r>
              <a:rPr lang="en-US" sz="2400" dirty="0"/>
              <a:t>Ship Energy Efficiency Management Plan (SEEMP) – existing ships</a:t>
            </a:r>
          </a:p>
          <a:p>
            <a:pPr marL="263525"/>
            <a:r>
              <a:rPr lang="en-US" sz="2400" dirty="0"/>
              <a:t>At MEPC 76 in June of 2021, the MEPC adopted amendments to MARPOL Annex VI: In force from 1 November 2022. </a:t>
            </a:r>
          </a:p>
          <a:p>
            <a:pPr marL="263525"/>
            <a:r>
              <a:rPr lang="en-US" sz="2400" dirty="0"/>
              <a:t>The requirements for EEXI and CII certification come into effect on 1 January 2023.</a:t>
            </a:r>
            <a:endParaRPr lang="en-GB" sz="2400" dirty="0"/>
          </a:p>
        </p:txBody>
      </p:sp>
    </p:spTree>
    <p:extLst>
      <p:ext uri="{BB962C8B-B14F-4D97-AF65-F5344CB8AC3E}">
        <p14:creationId xmlns:p14="http://schemas.microsoft.com/office/powerpoint/2010/main" xmlns="" val="344513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88E64-788E-1CF3-818B-4D8E8598F293}"/>
              </a:ext>
            </a:extLst>
          </p:cNvPr>
          <p:cNvSpPr>
            <a:spLocks noGrp="1"/>
          </p:cNvSpPr>
          <p:nvPr>
            <p:ph type="title"/>
          </p:nvPr>
        </p:nvSpPr>
        <p:spPr/>
        <p:txBody>
          <a:bodyPr/>
          <a:lstStyle/>
          <a:p>
            <a:r>
              <a:rPr lang="en-US" dirty="0"/>
              <a:t>New standards:</a:t>
            </a:r>
            <a:endParaRPr lang="en-GB" dirty="0"/>
          </a:p>
        </p:txBody>
      </p:sp>
      <p:sp>
        <p:nvSpPr>
          <p:cNvPr id="3" name="Content Placeholder 2">
            <a:extLst>
              <a:ext uri="{FF2B5EF4-FFF2-40B4-BE49-F238E27FC236}">
                <a16:creationId xmlns:a16="http://schemas.microsoft.com/office/drawing/2014/main" xmlns="" id="{6E410D33-419C-FCCC-E0B8-9E6C2C34BC49}"/>
              </a:ext>
            </a:extLst>
          </p:cNvPr>
          <p:cNvSpPr>
            <a:spLocks noGrp="1"/>
          </p:cNvSpPr>
          <p:nvPr>
            <p:ph idx="1"/>
          </p:nvPr>
        </p:nvSpPr>
        <p:spPr/>
        <p:txBody>
          <a:bodyPr>
            <a:normAutofit fontScale="92500" lnSpcReduction="10000"/>
          </a:bodyPr>
          <a:lstStyle/>
          <a:p>
            <a:r>
              <a:rPr lang="en-US" sz="3200" dirty="0"/>
              <a:t>The Energy Efficiency Existing Ship Index (EEXI) </a:t>
            </a:r>
          </a:p>
          <a:p>
            <a:r>
              <a:rPr lang="en-US" sz="3200" dirty="0"/>
              <a:t>Carbon Intensity Indicator (CII): provides an annual rating A-E</a:t>
            </a:r>
          </a:p>
          <a:p>
            <a:endParaRPr lang="en-US" sz="3200" dirty="0"/>
          </a:p>
          <a:p>
            <a:pPr marL="0" indent="0">
              <a:buNone/>
            </a:pPr>
            <a:r>
              <a:rPr lang="en-US" sz="3200" dirty="0"/>
              <a:t>2021 Revised MARPOL Annex VI (Resolution MEPC.328(76)): </a:t>
            </a:r>
          </a:p>
          <a:p>
            <a:r>
              <a:rPr lang="en-US" sz="3200" dirty="0"/>
              <a:t>Applies to ALL ships 400 gross tonnage and above.</a:t>
            </a:r>
          </a:p>
          <a:p>
            <a:r>
              <a:rPr lang="en-US" sz="3200" dirty="0"/>
              <a:t>These regulatory amendments form part of the IMO’s short term-measures.</a:t>
            </a:r>
            <a:endParaRPr lang="en-GB" sz="3200" dirty="0"/>
          </a:p>
        </p:txBody>
      </p:sp>
    </p:spTree>
    <p:extLst>
      <p:ext uri="{BB962C8B-B14F-4D97-AF65-F5344CB8AC3E}">
        <p14:creationId xmlns:p14="http://schemas.microsoft.com/office/powerpoint/2010/main" xmlns="" val="2367444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77E71-19FD-47A7-A20B-0BA75B2D543D}"/>
              </a:ext>
            </a:extLst>
          </p:cNvPr>
          <p:cNvSpPr>
            <a:spLocks noGrp="1"/>
          </p:cNvSpPr>
          <p:nvPr>
            <p:ph type="title"/>
          </p:nvPr>
        </p:nvSpPr>
        <p:spPr/>
        <p:txBody>
          <a:bodyPr/>
          <a:lstStyle/>
          <a:p>
            <a:r>
              <a:rPr lang="en-US" dirty="0"/>
              <a:t>Insertion of sections 2A and 2B in Act 2 of 1986</a:t>
            </a:r>
            <a:endParaRPr lang="en-GB" dirty="0"/>
          </a:p>
        </p:txBody>
      </p:sp>
      <p:sp>
        <p:nvSpPr>
          <p:cNvPr id="3" name="Content Placeholder 2">
            <a:extLst>
              <a:ext uri="{FF2B5EF4-FFF2-40B4-BE49-F238E27FC236}">
                <a16:creationId xmlns:a16="http://schemas.microsoft.com/office/drawing/2014/main" xmlns="" id="{5337B1EA-D3D8-9FD8-A03A-E106A6A0DE18}"/>
              </a:ext>
            </a:extLst>
          </p:cNvPr>
          <p:cNvSpPr>
            <a:spLocks noGrp="1"/>
          </p:cNvSpPr>
          <p:nvPr>
            <p:ph idx="1"/>
          </p:nvPr>
        </p:nvSpPr>
        <p:spPr/>
        <p:txBody>
          <a:bodyPr>
            <a:normAutofit/>
          </a:bodyPr>
          <a:lstStyle/>
          <a:p>
            <a:pPr marL="0" indent="0">
              <a:buNone/>
            </a:pPr>
            <a:r>
              <a:rPr lang="en-US" b="1" dirty="0"/>
              <a:t>2A: Incorporation of Convention into Law</a:t>
            </a:r>
          </a:p>
          <a:p>
            <a:pPr marL="514350" indent="-514350">
              <a:buFont typeface="+mj-lt"/>
              <a:buAutoNum type="arabicParenR"/>
            </a:pPr>
            <a:r>
              <a:rPr lang="en-US" dirty="0">
                <a:solidFill>
                  <a:schemeClr val="tx1"/>
                </a:solidFill>
              </a:rPr>
              <a:t>Subject to the provisions of this Act, the Convention has the force of law in the Republic.</a:t>
            </a:r>
          </a:p>
          <a:p>
            <a:pPr marL="514350" indent="-514350">
              <a:buFont typeface="+mj-lt"/>
              <a:buAutoNum type="arabicParenR"/>
            </a:pPr>
            <a:r>
              <a:rPr lang="en-US" dirty="0">
                <a:solidFill>
                  <a:schemeClr val="tx1"/>
                </a:solidFill>
              </a:rPr>
              <a:t>The Minister shall, as soon as practicable after the entry into force for the Republic, of any amendment to the Convention, amend the Schedule by notice in the Gazette, to reflect such amendment.</a:t>
            </a:r>
          </a:p>
          <a:p>
            <a:pPr marL="0" indent="0">
              <a:buNone/>
            </a:pPr>
            <a:r>
              <a:rPr lang="en-US" dirty="0">
                <a:solidFill>
                  <a:schemeClr val="tx1"/>
                </a:solidFill>
              </a:rPr>
              <a:t>2B: Technical Standards for Maritime Transport </a:t>
            </a:r>
          </a:p>
          <a:p>
            <a:pPr marL="514350" indent="-514350">
              <a:buFont typeface="+mj-lt"/>
              <a:buAutoNum type="arabicParenR"/>
            </a:pPr>
            <a:r>
              <a:rPr lang="en-US" dirty="0">
                <a:solidFill>
                  <a:schemeClr val="tx1"/>
                </a:solidFill>
              </a:rPr>
              <a:t>The Authority may issue technical standards for marine pollution from ships on such matters as may be prescribed by regulation.</a:t>
            </a:r>
          </a:p>
          <a:p>
            <a:pPr marL="514350" indent="-514350">
              <a:buFont typeface="+mj-lt"/>
              <a:buAutoNum type="arabicParenR"/>
            </a:pPr>
            <a:r>
              <a:rPr lang="en-US" dirty="0">
                <a:solidFill>
                  <a:schemeClr val="tx1"/>
                </a:solidFill>
              </a:rPr>
              <a:t>A technical standard shall have the force of law.’</a:t>
            </a:r>
          </a:p>
          <a:p>
            <a:endParaRPr lang="en-GB" dirty="0"/>
          </a:p>
        </p:txBody>
      </p:sp>
    </p:spTree>
    <p:extLst>
      <p:ext uri="{BB962C8B-B14F-4D97-AF65-F5344CB8AC3E}">
        <p14:creationId xmlns:p14="http://schemas.microsoft.com/office/powerpoint/2010/main" xmlns="" val="292331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0516254-1D9F-4F3A-9870-3A3280BE2B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640FAE8-10A3-76F1-8E0B-D8EEA5689043}"/>
              </a:ext>
            </a:extLst>
          </p:cNvPr>
          <p:cNvSpPr>
            <a:spLocks noGrp="1"/>
          </p:cNvSpPr>
          <p:nvPr>
            <p:ph type="title"/>
          </p:nvPr>
        </p:nvSpPr>
        <p:spPr>
          <a:xfrm>
            <a:off x="939452" y="868679"/>
            <a:ext cx="3773786" cy="5120639"/>
          </a:xfrm>
        </p:spPr>
        <p:txBody>
          <a:bodyPr>
            <a:normAutofit/>
          </a:bodyPr>
          <a:lstStyle/>
          <a:p>
            <a:pPr algn="r"/>
            <a:r>
              <a:rPr lang="en-US" dirty="0">
                <a:solidFill>
                  <a:schemeClr val="tx1">
                    <a:lumMod val="85000"/>
                    <a:lumOff val="15000"/>
                  </a:schemeClr>
                </a:solidFill>
              </a:rPr>
              <a:t>Parliament should consider the inclusion of these amendments into domestic law</a:t>
            </a:r>
            <a:endParaRPr lang="en-GB" dirty="0">
              <a:solidFill>
                <a:schemeClr val="tx1">
                  <a:lumMod val="85000"/>
                  <a:lumOff val="15000"/>
                </a:schemeClr>
              </a:solidFill>
            </a:endParaRPr>
          </a:p>
        </p:txBody>
      </p:sp>
      <p:sp>
        <p:nvSpPr>
          <p:cNvPr id="10" name="Rectangle 9">
            <a:extLst>
              <a:ext uri="{FF2B5EF4-FFF2-40B4-BE49-F238E27FC236}">
                <a16:creationId xmlns:a16="http://schemas.microsoft.com/office/drawing/2014/main" xmlns="" id="{FC14672B-27A5-4CDA-ABAF-5E4CF4B41C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xmlns="" id="{8D89589C-2C90-4407-A995-05EC3DD7AB1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C929E20C-2985-2909-9877-E2523CE35E22}"/>
              </a:ext>
            </a:extLst>
          </p:cNvPr>
          <p:cNvSpPr>
            <a:spLocks noGrp="1"/>
          </p:cNvSpPr>
          <p:nvPr>
            <p:ph idx="1"/>
          </p:nvPr>
        </p:nvSpPr>
        <p:spPr>
          <a:xfrm>
            <a:off x="4951129" y="761999"/>
            <a:ext cx="6622919" cy="5787213"/>
          </a:xfrm>
        </p:spPr>
        <p:txBody>
          <a:bodyPr>
            <a:normAutofit fontScale="92500" lnSpcReduction="20000"/>
          </a:bodyPr>
          <a:lstStyle/>
          <a:p>
            <a:pPr marL="514350" indent="-514350">
              <a:buFont typeface="+mj-lt"/>
              <a:buAutoNum type="arabicPeriod"/>
            </a:pPr>
            <a:r>
              <a:rPr lang="en-US" sz="2400" dirty="0">
                <a:solidFill>
                  <a:schemeClr val="tx1"/>
                </a:solidFill>
              </a:rPr>
              <a:t>Stakeholder preference for uniform standards</a:t>
            </a:r>
          </a:p>
          <a:p>
            <a:pPr marL="514350" indent="-514350">
              <a:buFont typeface="+mj-lt"/>
              <a:buAutoNum type="arabicPeriod"/>
            </a:pPr>
            <a:r>
              <a:rPr lang="en-US" sz="2400" dirty="0">
                <a:solidFill>
                  <a:schemeClr val="tx1"/>
                </a:solidFill>
              </a:rPr>
              <a:t>Future proofing of legislation to support upcoming mid-term measures</a:t>
            </a:r>
          </a:p>
          <a:p>
            <a:pPr marL="514350" indent="-514350">
              <a:buFont typeface="+mj-lt"/>
              <a:buAutoNum type="arabicPeriod"/>
            </a:pPr>
            <a:r>
              <a:rPr lang="en-US" sz="2400" dirty="0">
                <a:solidFill>
                  <a:schemeClr val="tx1"/>
                </a:solidFill>
              </a:rPr>
              <a:t>Surveys and certification will not prove overly burdensome: SA has a small fleet of 106 vessels (UNCTAD Stat)</a:t>
            </a:r>
          </a:p>
          <a:p>
            <a:pPr marL="514350" indent="-514350">
              <a:buFont typeface="+mj-lt"/>
              <a:buAutoNum type="arabicPeriod"/>
            </a:pPr>
            <a:r>
              <a:rPr lang="en-US" sz="2400" dirty="0">
                <a:solidFill>
                  <a:schemeClr val="tx1"/>
                </a:solidFill>
              </a:rPr>
              <a:t>Surveys as regards the enforcement of Annex VI can be entrusted to nominated surveyors – costs passed down to shipowners/charterers</a:t>
            </a:r>
          </a:p>
          <a:p>
            <a:pPr marL="514350" indent="-514350">
              <a:buFont typeface="+mj-lt"/>
              <a:buAutoNum type="arabicPeriod"/>
            </a:pPr>
            <a:r>
              <a:rPr lang="en-US" sz="2400" dirty="0">
                <a:solidFill>
                  <a:schemeClr val="tx1"/>
                </a:solidFill>
              </a:rPr>
              <a:t>Will not detract from the attractiveness of the SA Ship Registry</a:t>
            </a:r>
          </a:p>
          <a:p>
            <a:pPr marL="514350" indent="-514350">
              <a:buFont typeface="+mj-lt"/>
              <a:buAutoNum type="arabicPeriod"/>
            </a:pPr>
            <a:r>
              <a:rPr lang="en-US" sz="2400" dirty="0">
                <a:solidFill>
                  <a:schemeClr val="tx1"/>
                </a:solidFill>
              </a:rPr>
              <a:t>SA will have Port State inspection duties where there are clear grounds for believing and foreign vessel does not have requisite Energy Efficiency certificate and SEEMP. </a:t>
            </a:r>
          </a:p>
          <a:p>
            <a:pPr marL="514350" indent="-514350">
              <a:buFont typeface="+mj-lt"/>
              <a:buAutoNum type="arabicPeriod"/>
            </a:pPr>
            <a:r>
              <a:rPr lang="en-US" sz="2400" dirty="0">
                <a:solidFill>
                  <a:schemeClr val="tx1"/>
                </a:solidFill>
              </a:rPr>
              <a:t>Similar port reception facilities required to those needed for the original proposed Bill; similar reporting requirements of Flag State Administration to IMO Ship Fuel Oil Consumption Database</a:t>
            </a:r>
          </a:p>
          <a:p>
            <a:pPr marL="0" indent="0">
              <a:buNone/>
            </a:pPr>
            <a:endParaRPr lang="en-US" dirty="0"/>
          </a:p>
          <a:p>
            <a:pPr marL="514350" indent="-514350">
              <a:buFont typeface="+mj-lt"/>
              <a:buAutoNum type="arabicPeriod"/>
            </a:pPr>
            <a:endParaRPr lang="en-GB" dirty="0"/>
          </a:p>
        </p:txBody>
      </p:sp>
      <p:sp>
        <p:nvSpPr>
          <p:cNvPr id="14" name="Rectangle 13">
            <a:extLst>
              <a:ext uri="{FF2B5EF4-FFF2-40B4-BE49-F238E27FC236}">
                <a16:creationId xmlns:a16="http://schemas.microsoft.com/office/drawing/2014/main" xmlns="" id="{9A206779-5C74-4555-94BC-5845C92EC3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5434216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3</TotalTime>
  <Words>1948</Words>
  <Application>Microsoft Office PowerPoint</Application>
  <PresentationFormat>Custom</PresentationFormat>
  <Paragraphs>127</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Frame</vt:lpstr>
      <vt:lpstr>Marine Pollution (Prevention of Pollution from Ships) Amendment Bill [B5-2022]</vt:lpstr>
      <vt:lpstr>Contents of Submission: MARPOL Annex VI</vt:lpstr>
      <vt:lpstr>1. A Step in the Right Direction</vt:lpstr>
      <vt:lpstr>2. Main National Maritime Policies:</vt:lpstr>
      <vt:lpstr>3. International Maritime Policy</vt:lpstr>
      <vt:lpstr>4. MARPOL Annex VI</vt:lpstr>
      <vt:lpstr>New standards:</vt:lpstr>
      <vt:lpstr>Insertion of sections 2A and 2B in Act 2 of 1986</vt:lpstr>
      <vt:lpstr>Parliament should consider the inclusion of these amendments into domestic law</vt:lpstr>
      <vt:lpstr>Other Airbourne Emissions:</vt:lpstr>
      <vt:lpstr>SOx and Scrubbers:</vt:lpstr>
      <vt:lpstr>5. Final Considerations: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Pollution (Prevention of Pollution from Ships) Amendment Bill [B5-2022]</dc:title>
  <dc:creator>Rebelo, Pia</dc:creator>
  <cp:lastModifiedBy>USER</cp:lastModifiedBy>
  <cp:revision>1</cp:revision>
  <dcterms:created xsi:type="dcterms:W3CDTF">2022-11-06T10:44:59Z</dcterms:created>
  <dcterms:modified xsi:type="dcterms:W3CDTF">2022-11-09T09:22:59Z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c24981-b6df-48f8-949b-0896357b9b03_Enabled">
    <vt:lpwstr>true</vt:lpwstr>
  </property>
  <property fmtid="{D5CDD505-2E9C-101B-9397-08002B2CF9AE}" pid="3" name="MSIP_Label_06c24981-b6df-48f8-949b-0896357b9b03_SetDate">
    <vt:lpwstr>2022-11-06T11:55:18Z</vt:lpwstr>
  </property>
  <property fmtid="{D5CDD505-2E9C-101B-9397-08002B2CF9AE}" pid="4" name="MSIP_Label_06c24981-b6df-48f8-949b-0896357b9b03_Method">
    <vt:lpwstr>Privileged</vt:lpwstr>
  </property>
  <property fmtid="{D5CDD505-2E9C-101B-9397-08002B2CF9AE}" pid="5" name="MSIP_Label_06c24981-b6df-48f8-949b-0896357b9b03_Name">
    <vt:lpwstr>Official</vt:lpwstr>
  </property>
  <property fmtid="{D5CDD505-2E9C-101B-9397-08002B2CF9AE}" pid="6" name="MSIP_Label_06c24981-b6df-48f8-949b-0896357b9b03_SiteId">
    <vt:lpwstr>dd615949-5bd0-4da0-ac52-28ef8d336373</vt:lpwstr>
  </property>
  <property fmtid="{D5CDD505-2E9C-101B-9397-08002B2CF9AE}" pid="7" name="MSIP_Label_06c24981-b6df-48f8-949b-0896357b9b03_ActionId">
    <vt:lpwstr>23b3b70a-4236-4076-9e2e-7f6d34a0643c</vt:lpwstr>
  </property>
  <property fmtid="{D5CDD505-2E9C-101B-9397-08002B2CF9AE}" pid="8" name="MSIP_Label_06c24981-b6df-48f8-949b-0896357b9b03_ContentBits">
    <vt:lpwstr>0</vt:lpwstr>
  </property>
</Properties>
</file>