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6629" r:id="rId1"/>
  </p:sldMasterIdLst>
  <p:notesMasterIdLst>
    <p:notesMasterId r:id="rId23"/>
  </p:notesMasterIdLst>
  <p:handoutMasterIdLst>
    <p:handoutMasterId r:id="rId24"/>
  </p:handoutMasterIdLst>
  <p:sldIdLst>
    <p:sldId id="256" r:id="rId2"/>
    <p:sldId id="469" r:id="rId3"/>
    <p:sldId id="4654" r:id="rId4"/>
    <p:sldId id="4655" r:id="rId5"/>
    <p:sldId id="4656" r:id="rId6"/>
    <p:sldId id="4639" r:id="rId7"/>
    <p:sldId id="4640" r:id="rId8"/>
    <p:sldId id="4641" r:id="rId9"/>
    <p:sldId id="4644" r:id="rId10"/>
    <p:sldId id="4643" r:id="rId11"/>
    <p:sldId id="4646" r:id="rId12"/>
    <p:sldId id="4645" r:id="rId13"/>
    <p:sldId id="4647" r:id="rId14"/>
    <p:sldId id="4648" r:id="rId15"/>
    <p:sldId id="4638" r:id="rId16"/>
    <p:sldId id="4650" r:id="rId17"/>
    <p:sldId id="4651" r:id="rId18"/>
    <p:sldId id="4652" r:id="rId19"/>
    <p:sldId id="4649" r:id="rId20"/>
    <p:sldId id="4635" r:id="rId21"/>
    <p:sldId id="4653" r:id="rId22"/>
  </p:sldIdLst>
  <p:sldSz cx="9144000" cy="6858000" type="screen4x3"/>
  <p:notesSz cx="9926638" cy="67976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41">
          <p15:clr>
            <a:srgbClr val="A4A3A4"/>
          </p15:clr>
        </p15:guide>
        <p15:guide id="2" pos="312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2" autoAdjust="0"/>
    <p:restoredTop sz="95033" autoAdjust="0"/>
  </p:normalViewPr>
  <p:slideViewPr>
    <p:cSldViewPr>
      <p:cViewPr varScale="1">
        <p:scale>
          <a:sx n="73" d="100"/>
          <a:sy n="73" d="100"/>
        </p:scale>
        <p:origin x="-1158" y="-102"/>
      </p:cViewPr>
      <p:guideLst>
        <p:guide orient="horz" pos="2160"/>
        <p:guide pos="2880"/>
      </p:guideLst>
    </p:cSldViewPr>
  </p:slideViewPr>
  <p:notesTextViewPr>
    <p:cViewPr>
      <p:scale>
        <a:sx n="100" d="100"/>
        <a:sy n="100" d="100"/>
      </p:scale>
      <p:origin x="0" y="0"/>
    </p:cViewPr>
  </p:notesTextViewPr>
  <p:notesViewPr>
    <p:cSldViewPr>
      <p:cViewPr varScale="1">
        <p:scale>
          <a:sx n="64" d="100"/>
          <a:sy n="64" d="100"/>
        </p:scale>
        <p:origin x="-2694" y="-108"/>
      </p:cViewPr>
      <p:guideLst>
        <p:guide orient="horz" pos="2141"/>
        <p:guide pos="3127"/>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F40BB8-189A-4A1C-AEC2-14858DD62AEF}" type="doc">
      <dgm:prSet loTypeId="urn:microsoft.com/office/officeart/2005/8/layout/default#1" loCatId="list" qsTypeId="urn:microsoft.com/office/officeart/2005/8/quickstyle/simple4" qsCatId="simple" csTypeId="urn:microsoft.com/office/officeart/2005/8/colors/accent2_2" csCatId="accent2" phldr="1"/>
      <dgm:spPr/>
      <dgm:t>
        <a:bodyPr/>
        <a:lstStyle/>
        <a:p>
          <a:endParaRPr lang="en-US"/>
        </a:p>
      </dgm:t>
    </dgm:pt>
    <dgm:pt modelId="{AA958544-A127-40B2-9139-F528A9047CF8}">
      <dgm:prSet/>
      <dgm:spPr/>
      <dgm:t>
        <a:bodyPr/>
        <a:lstStyle/>
        <a:p>
          <a:r>
            <a:rPr lang="en-GB" dirty="0"/>
            <a:t>• To promote the mission and vision of the KZN CET College </a:t>
          </a:r>
          <a:endParaRPr lang="en-US" dirty="0"/>
        </a:p>
      </dgm:t>
    </dgm:pt>
    <dgm:pt modelId="{9970182E-039B-4071-806D-63D2707B34B5}" type="parTrans" cxnId="{859502C5-26E7-47CC-AE04-250BAABCF58A}">
      <dgm:prSet/>
      <dgm:spPr/>
      <dgm:t>
        <a:bodyPr/>
        <a:lstStyle/>
        <a:p>
          <a:endParaRPr lang="en-US"/>
        </a:p>
      </dgm:t>
    </dgm:pt>
    <dgm:pt modelId="{6588CEE5-9F80-40B1-B864-5C8EAAEF2FDB}" type="sibTrans" cxnId="{859502C5-26E7-47CC-AE04-250BAABCF58A}">
      <dgm:prSet/>
      <dgm:spPr/>
      <dgm:t>
        <a:bodyPr/>
        <a:lstStyle/>
        <a:p>
          <a:endParaRPr lang="en-US"/>
        </a:p>
      </dgm:t>
    </dgm:pt>
    <dgm:pt modelId="{426FCEB0-776E-4489-8841-ADD305C6B223}">
      <dgm:prSet/>
      <dgm:spPr/>
      <dgm:t>
        <a:bodyPr/>
        <a:lstStyle/>
        <a:p>
          <a:r>
            <a:rPr lang="en-GB" dirty="0"/>
            <a:t>• To align program of action with NP-SET outcomes </a:t>
          </a:r>
          <a:endParaRPr lang="en-US" dirty="0"/>
        </a:p>
      </dgm:t>
    </dgm:pt>
    <dgm:pt modelId="{494512C8-611F-4F86-8331-3B46604B673C}" type="parTrans" cxnId="{CC404C4A-6E95-4233-871E-58B6FE1780BA}">
      <dgm:prSet/>
      <dgm:spPr/>
      <dgm:t>
        <a:bodyPr/>
        <a:lstStyle/>
        <a:p>
          <a:endParaRPr lang="en-US"/>
        </a:p>
      </dgm:t>
    </dgm:pt>
    <dgm:pt modelId="{8EDF566B-BD78-49B2-9DD9-6088BEC72A47}" type="sibTrans" cxnId="{CC404C4A-6E95-4233-871E-58B6FE1780BA}">
      <dgm:prSet/>
      <dgm:spPr/>
      <dgm:t>
        <a:bodyPr/>
        <a:lstStyle/>
        <a:p>
          <a:endParaRPr lang="en-US"/>
        </a:p>
      </dgm:t>
    </dgm:pt>
    <dgm:pt modelId="{42EF0047-E9C2-4950-BEF2-FC2E60847D1E}">
      <dgm:prSet/>
      <dgm:spPr/>
      <dgm:t>
        <a:bodyPr/>
        <a:lstStyle/>
        <a:p>
          <a:r>
            <a:rPr lang="en-GB" dirty="0"/>
            <a:t>• To provide leadership to the student body and promote unity-in-diversity among students </a:t>
          </a:r>
          <a:endParaRPr lang="en-US" dirty="0"/>
        </a:p>
      </dgm:t>
    </dgm:pt>
    <dgm:pt modelId="{B6445894-3F46-468E-B843-2794C793FD3C}" type="parTrans" cxnId="{8C689E83-DDD0-4631-BDFC-344F652A079B}">
      <dgm:prSet/>
      <dgm:spPr/>
      <dgm:t>
        <a:bodyPr/>
        <a:lstStyle/>
        <a:p>
          <a:endParaRPr lang="en-US"/>
        </a:p>
      </dgm:t>
    </dgm:pt>
    <dgm:pt modelId="{AD0D1FD7-3D45-4B36-AE27-92F7A8121B99}" type="sibTrans" cxnId="{8C689E83-DDD0-4631-BDFC-344F652A079B}">
      <dgm:prSet/>
      <dgm:spPr/>
      <dgm:t>
        <a:bodyPr/>
        <a:lstStyle/>
        <a:p>
          <a:endParaRPr lang="en-US"/>
        </a:p>
      </dgm:t>
    </dgm:pt>
    <dgm:pt modelId="{EC6EF554-2D0F-4ED6-9B14-6ADE1EB46BAC}">
      <dgm:prSet/>
      <dgm:spPr/>
      <dgm:t>
        <a:bodyPr/>
        <a:lstStyle/>
        <a:p>
          <a:r>
            <a:rPr lang="en-GB" dirty="0"/>
            <a:t>• To represent students of the college in matters that may affect them </a:t>
          </a:r>
          <a:endParaRPr lang="en-US" dirty="0"/>
        </a:p>
      </dgm:t>
    </dgm:pt>
    <dgm:pt modelId="{A88FADE7-E241-4FE9-93D7-C8B1987B74E2}" type="parTrans" cxnId="{33BD3470-4ED7-431A-BD77-9376D71203B2}">
      <dgm:prSet/>
      <dgm:spPr/>
      <dgm:t>
        <a:bodyPr/>
        <a:lstStyle/>
        <a:p>
          <a:endParaRPr lang="en-US"/>
        </a:p>
      </dgm:t>
    </dgm:pt>
    <dgm:pt modelId="{4CA5B88D-2966-432C-ACCF-FC1D3FC01C72}" type="sibTrans" cxnId="{33BD3470-4ED7-431A-BD77-9376D71203B2}">
      <dgm:prSet/>
      <dgm:spPr/>
      <dgm:t>
        <a:bodyPr/>
        <a:lstStyle/>
        <a:p>
          <a:endParaRPr lang="en-US"/>
        </a:p>
      </dgm:t>
    </dgm:pt>
    <dgm:pt modelId="{631BC4AA-24F8-4EEC-83F3-45CD3213E58B}">
      <dgm:prSet/>
      <dgm:spPr/>
      <dgm:t>
        <a:bodyPr/>
        <a:lstStyle/>
        <a:p>
          <a:r>
            <a:rPr lang="en-GB" dirty="0"/>
            <a:t>• To serve the interests of students without partiality, bias, prejudice discrimination or preference, by promoting excellence in leadership and student governance </a:t>
          </a:r>
          <a:endParaRPr lang="en-US" dirty="0"/>
        </a:p>
      </dgm:t>
    </dgm:pt>
    <dgm:pt modelId="{16C35CCC-C70D-4DE1-AADC-BDC025037460}" type="parTrans" cxnId="{53F04A09-763D-453A-9757-90DF76028206}">
      <dgm:prSet/>
      <dgm:spPr/>
      <dgm:t>
        <a:bodyPr/>
        <a:lstStyle/>
        <a:p>
          <a:endParaRPr lang="en-US"/>
        </a:p>
      </dgm:t>
    </dgm:pt>
    <dgm:pt modelId="{1B145F4C-701C-4B04-BB66-BAAE68F7A876}" type="sibTrans" cxnId="{53F04A09-763D-453A-9757-90DF76028206}">
      <dgm:prSet/>
      <dgm:spPr/>
      <dgm:t>
        <a:bodyPr/>
        <a:lstStyle/>
        <a:p>
          <a:endParaRPr lang="en-US"/>
        </a:p>
      </dgm:t>
    </dgm:pt>
    <dgm:pt modelId="{E7ECD686-9BAE-4B1D-8171-F208BFFD93B4}" type="pres">
      <dgm:prSet presAssocID="{F9F40BB8-189A-4A1C-AEC2-14858DD62AEF}" presName="diagram" presStyleCnt="0">
        <dgm:presLayoutVars>
          <dgm:dir/>
          <dgm:resizeHandles val="exact"/>
        </dgm:presLayoutVars>
      </dgm:prSet>
      <dgm:spPr/>
      <dgm:t>
        <a:bodyPr/>
        <a:lstStyle/>
        <a:p>
          <a:endParaRPr lang="en-US"/>
        </a:p>
      </dgm:t>
    </dgm:pt>
    <dgm:pt modelId="{B7CC741E-4EF3-48B0-9104-CEFDF96A79DB}" type="pres">
      <dgm:prSet presAssocID="{AA958544-A127-40B2-9139-F528A9047CF8}" presName="node" presStyleLbl="node1" presStyleIdx="0" presStyleCnt="5">
        <dgm:presLayoutVars>
          <dgm:bulletEnabled val="1"/>
        </dgm:presLayoutVars>
      </dgm:prSet>
      <dgm:spPr/>
      <dgm:t>
        <a:bodyPr/>
        <a:lstStyle/>
        <a:p>
          <a:endParaRPr lang="en-US"/>
        </a:p>
      </dgm:t>
    </dgm:pt>
    <dgm:pt modelId="{A012D871-8888-42FD-8530-D0C708EC62E4}" type="pres">
      <dgm:prSet presAssocID="{6588CEE5-9F80-40B1-B864-5C8EAAEF2FDB}" presName="sibTrans" presStyleCnt="0"/>
      <dgm:spPr/>
    </dgm:pt>
    <dgm:pt modelId="{8C9072F4-5411-4615-B78A-ED57B9F6BD0D}" type="pres">
      <dgm:prSet presAssocID="{426FCEB0-776E-4489-8841-ADD305C6B223}" presName="node" presStyleLbl="node1" presStyleIdx="1" presStyleCnt="5">
        <dgm:presLayoutVars>
          <dgm:bulletEnabled val="1"/>
        </dgm:presLayoutVars>
      </dgm:prSet>
      <dgm:spPr/>
      <dgm:t>
        <a:bodyPr/>
        <a:lstStyle/>
        <a:p>
          <a:endParaRPr lang="en-US"/>
        </a:p>
      </dgm:t>
    </dgm:pt>
    <dgm:pt modelId="{E7281361-379B-4EF9-8825-6BC0B60242A0}" type="pres">
      <dgm:prSet presAssocID="{8EDF566B-BD78-49B2-9DD9-6088BEC72A47}" presName="sibTrans" presStyleCnt="0"/>
      <dgm:spPr/>
    </dgm:pt>
    <dgm:pt modelId="{F9EB8443-28B4-45AF-A4DB-5598612FFBE5}" type="pres">
      <dgm:prSet presAssocID="{42EF0047-E9C2-4950-BEF2-FC2E60847D1E}" presName="node" presStyleLbl="node1" presStyleIdx="2" presStyleCnt="5">
        <dgm:presLayoutVars>
          <dgm:bulletEnabled val="1"/>
        </dgm:presLayoutVars>
      </dgm:prSet>
      <dgm:spPr/>
      <dgm:t>
        <a:bodyPr/>
        <a:lstStyle/>
        <a:p>
          <a:endParaRPr lang="en-US"/>
        </a:p>
      </dgm:t>
    </dgm:pt>
    <dgm:pt modelId="{E0955E56-0459-47A3-9A10-563342084AAA}" type="pres">
      <dgm:prSet presAssocID="{AD0D1FD7-3D45-4B36-AE27-92F7A8121B99}" presName="sibTrans" presStyleCnt="0"/>
      <dgm:spPr/>
    </dgm:pt>
    <dgm:pt modelId="{D9EFB62B-7BE4-42EB-8F3A-6BFE897E016F}" type="pres">
      <dgm:prSet presAssocID="{EC6EF554-2D0F-4ED6-9B14-6ADE1EB46BAC}" presName="node" presStyleLbl="node1" presStyleIdx="3" presStyleCnt="5">
        <dgm:presLayoutVars>
          <dgm:bulletEnabled val="1"/>
        </dgm:presLayoutVars>
      </dgm:prSet>
      <dgm:spPr/>
      <dgm:t>
        <a:bodyPr/>
        <a:lstStyle/>
        <a:p>
          <a:endParaRPr lang="en-US"/>
        </a:p>
      </dgm:t>
    </dgm:pt>
    <dgm:pt modelId="{14C65725-E0CE-4525-8375-BF1C9EB28C5A}" type="pres">
      <dgm:prSet presAssocID="{4CA5B88D-2966-432C-ACCF-FC1D3FC01C72}" presName="sibTrans" presStyleCnt="0"/>
      <dgm:spPr/>
    </dgm:pt>
    <dgm:pt modelId="{9E90EC2F-ADEA-46AE-9D95-4BC41115157B}" type="pres">
      <dgm:prSet presAssocID="{631BC4AA-24F8-4EEC-83F3-45CD3213E58B}" presName="node" presStyleLbl="node1" presStyleIdx="4" presStyleCnt="5">
        <dgm:presLayoutVars>
          <dgm:bulletEnabled val="1"/>
        </dgm:presLayoutVars>
      </dgm:prSet>
      <dgm:spPr/>
      <dgm:t>
        <a:bodyPr/>
        <a:lstStyle/>
        <a:p>
          <a:endParaRPr lang="en-US"/>
        </a:p>
      </dgm:t>
    </dgm:pt>
  </dgm:ptLst>
  <dgm:cxnLst>
    <dgm:cxn modelId="{859502C5-26E7-47CC-AE04-250BAABCF58A}" srcId="{F9F40BB8-189A-4A1C-AEC2-14858DD62AEF}" destId="{AA958544-A127-40B2-9139-F528A9047CF8}" srcOrd="0" destOrd="0" parTransId="{9970182E-039B-4071-806D-63D2707B34B5}" sibTransId="{6588CEE5-9F80-40B1-B864-5C8EAAEF2FDB}"/>
    <dgm:cxn modelId="{7987966F-AE1C-49A1-86C6-9206B2255950}" type="presOf" srcId="{F9F40BB8-189A-4A1C-AEC2-14858DD62AEF}" destId="{E7ECD686-9BAE-4B1D-8171-F208BFFD93B4}" srcOrd="0" destOrd="0" presId="urn:microsoft.com/office/officeart/2005/8/layout/default#1"/>
    <dgm:cxn modelId="{8C689E83-DDD0-4631-BDFC-344F652A079B}" srcId="{F9F40BB8-189A-4A1C-AEC2-14858DD62AEF}" destId="{42EF0047-E9C2-4950-BEF2-FC2E60847D1E}" srcOrd="2" destOrd="0" parTransId="{B6445894-3F46-468E-B843-2794C793FD3C}" sibTransId="{AD0D1FD7-3D45-4B36-AE27-92F7A8121B99}"/>
    <dgm:cxn modelId="{55348CB7-6C61-46E7-B21A-D1562BEF0FE9}" type="presOf" srcId="{EC6EF554-2D0F-4ED6-9B14-6ADE1EB46BAC}" destId="{D9EFB62B-7BE4-42EB-8F3A-6BFE897E016F}" srcOrd="0" destOrd="0" presId="urn:microsoft.com/office/officeart/2005/8/layout/default#1"/>
    <dgm:cxn modelId="{53F04A09-763D-453A-9757-90DF76028206}" srcId="{F9F40BB8-189A-4A1C-AEC2-14858DD62AEF}" destId="{631BC4AA-24F8-4EEC-83F3-45CD3213E58B}" srcOrd="4" destOrd="0" parTransId="{16C35CCC-C70D-4DE1-AADC-BDC025037460}" sibTransId="{1B145F4C-701C-4B04-BB66-BAAE68F7A876}"/>
    <dgm:cxn modelId="{BAD1B7D9-1706-4900-94C8-5FE1247FC4B4}" type="presOf" srcId="{AA958544-A127-40B2-9139-F528A9047CF8}" destId="{B7CC741E-4EF3-48B0-9104-CEFDF96A79DB}" srcOrd="0" destOrd="0" presId="urn:microsoft.com/office/officeart/2005/8/layout/default#1"/>
    <dgm:cxn modelId="{2BC35A9F-4861-4E39-9B7A-86A929A8CDC3}" type="presOf" srcId="{426FCEB0-776E-4489-8841-ADD305C6B223}" destId="{8C9072F4-5411-4615-B78A-ED57B9F6BD0D}" srcOrd="0" destOrd="0" presId="urn:microsoft.com/office/officeart/2005/8/layout/default#1"/>
    <dgm:cxn modelId="{33BD3470-4ED7-431A-BD77-9376D71203B2}" srcId="{F9F40BB8-189A-4A1C-AEC2-14858DD62AEF}" destId="{EC6EF554-2D0F-4ED6-9B14-6ADE1EB46BAC}" srcOrd="3" destOrd="0" parTransId="{A88FADE7-E241-4FE9-93D7-C8B1987B74E2}" sibTransId="{4CA5B88D-2966-432C-ACCF-FC1D3FC01C72}"/>
    <dgm:cxn modelId="{CC404C4A-6E95-4233-871E-58B6FE1780BA}" srcId="{F9F40BB8-189A-4A1C-AEC2-14858DD62AEF}" destId="{426FCEB0-776E-4489-8841-ADD305C6B223}" srcOrd="1" destOrd="0" parTransId="{494512C8-611F-4F86-8331-3B46604B673C}" sibTransId="{8EDF566B-BD78-49B2-9DD9-6088BEC72A47}"/>
    <dgm:cxn modelId="{C002F1BC-0A9B-40A6-9EB9-6A7CD565E615}" type="presOf" srcId="{42EF0047-E9C2-4950-BEF2-FC2E60847D1E}" destId="{F9EB8443-28B4-45AF-A4DB-5598612FFBE5}" srcOrd="0" destOrd="0" presId="urn:microsoft.com/office/officeart/2005/8/layout/default#1"/>
    <dgm:cxn modelId="{A0878683-91AB-40A5-BA84-E45505406928}" type="presOf" srcId="{631BC4AA-24F8-4EEC-83F3-45CD3213E58B}" destId="{9E90EC2F-ADEA-46AE-9D95-4BC41115157B}" srcOrd="0" destOrd="0" presId="urn:microsoft.com/office/officeart/2005/8/layout/default#1"/>
    <dgm:cxn modelId="{D5A76AFE-8B48-4D6B-A33F-A884C719B92D}" type="presParOf" srcId="{E7ECD686-9BAE-4B1D-8171-F208BFFD93B4}" destId="{B7CC741E-4EF3-48B0-9104-CEFDF96A79DB}" srcOrd="0" destOrd="0" presId="urn:microsoft.com/office/officeart/2005/8/layout/default#1"/>
    <dgm:cxn modelId="{B6DFA5BE-55DD-4844-9786-9D678314EE67}" type="presParOf" srcId="{E7ECD686-9BAE-4B1D-8171-F208BFFD93B4}" destId="{A012D871-8888-42FD-8530-D0C708EC62E4}" srcOrd="1" destOrd="0" presId="urn:microsoft.com/office/officeart/2005/8/layout/default#1"/>
    <dgm:cxn modelId="{97EF5B4F-B80D-404E-B763-E5384CECBC3E}" type="presParOf" srcId="{E7ECD686-9BAE-4B1D-8171-F208BFFD93B4}" destId="{8C9072F4-5411-4615-B78A-ED57B9F6BD0D}" srcOrd="2" destOrd="0" presId="urn:microsoft.com/office/officeart/2005/8/layout/default#1"/>
    <dgm:cxn modelId="{84F7D739-1E0D-4EBA-B2E8-02F3E2EF27D8}" type="presParOf" srcId="{E7ECD686-9BAE-4B1D-8171-F208BFFD93B4}" destId="{E7281361-379B-4EF9-8825-6BC0B60242A0}" srcOrd="3" destOrd="0" presId="urn:microsoft.com/office/officeart/2005/8/layout/default#1"/>
    <dgm:cxn modelId="{D4ED4145-8413-4DCD-B755-2E49D1D9DF4B}" type="presParOf" srcId="{E7ECD686-9BAE-4B1D-8171-F208BFFD93B4}" destId="{F9EB8443-28B4-45AF-A4DB-5598612FFBE5}" srcOrd="4" destOrd="0" presId="urn:microsoft.com/office/officeart/2005/8/layout/default#1"/>
    <dgm:cxn modelId="{C2508A1B-4DA3-45DF-A213-9CFD6522D412}" type="presParOf" srcId="{E7ECD686-9BAE-4B1D-8171-F208BFFD93B4}" destId="{E0955E56-0459-47A3-9A10-563342084AAA}" srcOrd="5" destOrd="0" presId="urn:microsoft.com/office/officeart/2005/8/layout/default#1"/>
    <dgm:cxn modelId="{DDC40968-A7FA-4BDC-97F7-59818E6EC4C9}" type="presParOf" srcId="{E7ECD686-9BAE-4B1D-8171-F208BFFD93B4}" destId="{D9EFB62B-7BE4-42EB-8F3A-6BFE897E016F}" srcOrd="6" destOrd="0" presId="urn:microsoft.com/office/officeart/2005/8/layout/default#1"/>
    <dgm:cxn modelId="{B3C6BB44-5CFF-4784-ADEC-2C1D3F1C0E11}" type="presParOf" srcId="{E7ECD686-9BAE-4B1D-8171-F208BFFD93B4}" destId="{14C65725-E0CE-4525-8375-BF1C9EB28C5A}" srcOrd="7" destOrd="0" presId="urn:microsoft.com/office/officeart/2005/8/layout/default#1"/>
    <dgm:cxn modelId="{E0C4C439-A745-4DA2-B38D-BA59D962F516}" type="presParOf" srcId="{E7ECD686-9BAE-4B1D-8171-F208BFFD93B4}" destId="{9E90EC2F-ADEA-46AE-9D95-4BC41115157B}" srcOrd="8"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ED7B2D-6C37-46BC-BFE7-84D3A3E1E390}" type="doc">
      <dgm:prSet loTypeId="urn:microsoft.com/office/officeart/2016/7/layout/VerticalHollowActionList" loCatId="List" qsTypeId="urn:microsoft.com/office/officeart/2005/8/quickstyle/simple4" qsCatId="simple" csTypeId="urn:microsoft.com/office/officeart/2005/8/colors/colorful5" csCatId="colorful"/>
      <dgm:spPr/>
      <dgm:t>
        <a:bodyPr/>
        <a:lstStyle/>
        <a:p>
          <a:endParaRPr lang="en-US"/>
        </a:p>
      </dgm:t>
    </dgm:pt>
    <dgm:pt modelId="{A42C8559-0302-498E-B5C6-7940541F305A}">
      <dgm:prSet/>
      <dgm:spPr/>
      <dgm:t>
        <a:bodyPr/>
        <a:lstStyle/>
        <a:p>
          <a:r>
            <a:rPr lang="en-US" dirty="0"/>
            <a:t>TERM</a:t>
          </a:r>
        </a:p>
      </dgm:t>
    </dgm:pt>
    <dgm:pt modelId="{F73FEA8A-6322-4C54-B937-00184EA4B66A}" type="parTrans" cxnId="{E7B2261E-6F3F-426C-BB4E-86E9162D4A15}">
      <dgm:prSet/>
      <dgm:spPr/>
      <dgm:t>
        <a:bodyPr/>
        <a:lstStyle/>
        <a:p>
          <a:endParaRPr lang="en-US"/>
        </a:p>
      </dgm:t>
    </dgm:pt>
    <dgm:pt modelId="{E92C2051-6238-45F6-897F-C314369DA49A}" type="sibTrans" cxnId="{E7B2261E-6F3F-426C-BB4E-86E9162D4A15}">
      <dgm:prSet/>
      <dgm:spPr/>
      <dgm:t>
        <a:bodyPr/>
        <a:lstStyle/>
        <a:p>
          <a:endParaRPr lang="en-US"/>
        </a:p>
      </dgm:t>
    </dgm:pt>
    <dgm:pt modelId="{7AB2B79C-20D7-4C19-82C3-9521BE3581D3}">
      <dgm:prSet/>
      <dgm:spPr/>
      <dgm:t>
        <a:bodyPr/>
        <a:lstStyle/>
        <a:p>
          <a:r>
            <a:rPr lang="en-US"/>
            <a:t>TERM 1  17 JANUARY 2022- 25 March 2022 </a:t>
          </a:r>
        </a:p>
      </dgm:t>
    </dgm:pt>
    <dgm:pt modelId="{4103E2BF-8762-43C0-8A5C-69AC03BF0702}" type="parTrans" cxnId="{19E3C755-32A7-4236-8716-5A3F4C67D804}">
      <dgm:prSet/>
      <dgm:spPr/>
      <dgm:t>
        <a:bodyPr/>
        <a:lstStyle/>
        <a:p>
          <a:endParaRPr lang="en-US"/>
        </a:p>
      </dgm:t>
    </dgm:pt>
    <dgm:pt modelId="{BDD38C9B-BF00-48EF-B99D-43A9069B5668}" type="sibTrans" cxnId="{19E3C755-32A7-4236-8716-5A3F4C67D804}">
      <dgm:prSet/>
      <dgm:spPr/>
      <dgm:t>
        <a:bodyPr/>
        <a:lstStyle/>
        <a:p>
          <a:endParaRPr lang="en-US"/>
        </a:p>
      </dgm:t>
    </dgm:pt>
    <dgm:pt modelId="{5C4B065C-EE6E-40B8-BFDC-A8A9F45121D6}">
      <dgm:prSet/>
      <dgm:spPr/>
      <dgm:t>
        <a:bodyPr/>
        <a:lstStyle/>
        <a:p>
          <a:r>
            <a:rPr lang="en-US"/>
            <a:t>TERM</a:t>
          </a:r>
        </a:p>
      </dgm:t>
    </dgm:pt>
    <dgm:pt modelId="{903B713E-4808-4069-A5B5-1ACA76E414BC}" type="parTrans" cxnId="{23397649-5206-4268-8675-4653D0C2E905}">
      <dgm:prSet/>
      <dgm:spPr/>
      <dgm:t>
        <a:bodyPr/>
        <a:lstStyle/>
        <a:p>
          <a:endParaRPr lang="en-US"/>
        </a:p>
      </dgm:t>
    </dgm:pt>
    <dgm:pt modelId="{719AB3C4-8355-4D3F-B5F3-D0F4ECDD6603}" type="sibTrans" cxnId="{23397649-5206-4268-8675-4653D0C2E905}">
      <dgm:prSet/>
      <dgm:spPr/>
      <dgm:t>
        <a:bodyPr/>
        <a:lstStyle/>
        <a:p>
          <a:endParaRPr lang="en-US"/>
        </a:p>
      </dgm:t>
    </dgm:pt>
    <dgm:pt modelId="{F37F3A04-3ED7-4CC4-82F1-B54484A888DD}">
      <dgm:prSet/>
      <dgm:spPr/>
      <dgm:t>
        <a:bodyPr/>
        <a:lstStyle/>
        <a:p>
          <a:r>
            <a:rPr lang="en-US"/>
            <a:t>TERM 2  05 April 2022- 24 June 2022 </a:t>
          </a:r>
        </a:p>
      </dgm:t>
    </dgm:pt>
    <dgm:pt modelId="{893B5431-8C42-4869-A535-8C2D4D45E803}" type="parTrans" cxnId="{054B0155-34F0-4422-84FC-2D6BE44376F7}">
      <dgm:prSet/>
      <dgm:spPr/>
      <dgm:t>
        <a:bodyPr/>
        <a:lstStyle/>
        <a:p>
          <a:endParaRPr lang="en-US"/>
        </a:p>
      </dgm:t>
    </dgm:pt>
    <dgm:pt modelId="{811A4E5F-56DB-426A-A37D-45FE63FD2EF6}" type="sibTrans" cxnId="{054B0155-34F0-4422-84FC-2D6BE44376F7}">
      <dgm:prSet/>
      <dgm:spPr/>
      <dgm:t>
        <a:bodyPr/>
        <a:lstStyle/>
        <a:p>
          <a:endParaRPr lang="en-US"/>
        </a:p>
      </dgm:t>
    </dgm:pt>
    <dgm:pt modelId="{98F5DEB2-B5DB-4103-8ED3-412D13D19ABD}">
      <dgm:prSet/>
      <dgm:spPr/>
      <dgm:t>
        <a:bodyPr/>
        <a:lstStyle/>
        <a:p>
          <a:r>
            <a:rPr lang="en-US"/>
            <a:t>TERM</a:t>
          </a:r>
        </a:p>
      </dgm:t>
    </dgm:pt>
    <dgm:pt modelId="{1DABD87C-F83C-4F84-B282-269464EC6AEF}" type="parTrans" cxnId="{4DF4041A-A0F8-495E-9C63-A3C3215FE99B}">
      <dgm:prSet/>
      <dgm:spPr/>
      <dgm:t>
        <a:bodyPr/>
        <a:lstStyle/>
        <a:p>
          <a:endParaRPr lang="en-US"/>
        </a:p>
      </dgm:t>
    </dgm:pt>
    <dgm:pt modelId="{97BEFC1B-29F4-4822-81E3-A14E36C6F2F2}" type="sibTrans" cxnId="{4DF4041A-A0F8-495E-9C63-A3C3215FE99B}">
      <dgm:prSet/>
      <dgm:spPr/>
      <dgm:t>
        <a:bodyPr/>
        <a:lstStyle/>
        <a:p>
          <a:endParaRPr lang="en-US"/>
        </a:p>
      </dgm:t>
    </dgm:pt>
    <dgm:pt modelId="{4B0060C0-A3C2-437A-B273-35309B0814F3}">
      <dgm:prSet/>
      <dgm:spPr/>
      <dgm:t>
        <a:bodyPr/>
        <a:lstStyle/>
        <a:p>
          <a:r>
            <a:rPr lang="en-US"/>
            <a:t>TERM 3 19 July 2022 – 30 September 2022 </a:t>
          </a:r>
        </a:p>
      </dgm:t>
    </dgm:pt>
    <dgm:pt modelId="{7C3B07C9-2CA1-4AF6-924B-341856427A3A}" type="parTrans" cxnId="{8E8A2AE4-54C2-4658-8117-6335D9F39B71}">
      <dgm:prSet/>
      <dgm:spPr/>
      <dgm:t>
        <a:bodyPr/>
        <a:lstStyle/>
        <a:p>
          <a:endParaRPr lang="en-US"/>
        </a:p>
      </dgm:t>
    </dgm:pt>
    <dgm:pt modelId="{E0966ACB-D43A-4A3C-9E53-78BD0E840AA9}" type="sibTrans" cxnId="{8E8A2AE4-54C2-4658-8117-6335D9F39B71}">
      <dgm:prSet/>
      <dgm:spPr/>
      <dgm:t>
        <a:bodyPr/>
        <a:lstStyle/>
        <a:p>
          <a:endParaRPr lang="en-US"/>
        </a:p>
      </dgm:t>
    </dgm:pt>
    <dgm:pt modelId="{F60B421C-FB04-4525-9233-60C584EACF63}">
      <dgm:prSet/>
      <dgm:spPr/>
      <dgm:t>
        <a:bodyPr/>
        <a:lstStyle/>
        <a:p>
          <a:r>
            <a:rPr lang="en-US"/>
            <a:t>TERM</a:t>
          </a:r>
        </a:p>
      </dgm:t>
    </dgm:pt>
    <dgm:pt modelId="{E88CD319-3395-4C6B-9637-7B1D2A6C6156}" type="parTrans" cxnId="{0F7BE638-E72D-43C4-8DAD-16AF61DF6F73}">
      <dgm:prSet/>
      <dgm:spPr/>
      <dgm:t>
        <a:bodyPr/>
        <a:lstStyle/>
        <a:p>
          <a:endParaRPr lang="en-US"/>
        </a:p>
      </dgm:t>
    </dgm:pt>
    <dgm:pt modelId="{C5EBF362-705F-4DD0-828B-F6E6674DBCB5}" type="sibTrans" cxnId="{0F7BE638-E72D-43C4-8DAD-16AF61DF6F73}">
      <dgm:prSet/>
      <dgm:spPr/>
      <dgm:t>
        <a:bodyPr/>
        <a:lstStyle/>
        <a:p>
          <a:endParaRPr lang="en-US"/>
        </a:p>
      </dgm:t>
    </dgm:pt>
    <dgm:pt modelId="{168355F8-BC1C-4D8D-A5D2-563ADF7B8D62}">
      <dgm:prSet/>
      <dgm:spPr/>
      <dgm:t>
        <a:bodyPr/>
        <a:lstStyle/>
        <a:p>
          <a:r>
            <a:rPr lang="en-US"/>
            <a:t>TERM 4 11 October 2022- 15 December 2022  (see below)</a:t>
          </a:r>
        </a:p>
      </dgm:t>
    </dgm:pt>
    <dgm:pt modelId="{31C38ED7-A9A8-4AB0-9157-A1ECAD886967}" type="parTrans" cxnId="{7ED13087-2709-47A5-82B6-EBF87C7D1953}">
      <dgm:prSet/>
      <dgm:spPr/>
      <dgm:t>
        <a:bodyPr/>
        <a:lstStyle/>
        <a:p>
          <a:endParaRPr lang="en-US"/>
        </a:p>
      </dgm:t>
    </dgm:pt>
    <dgm:pt modelId="{4EA35B84-FDF8-4B5E-9406-5F64957EE3B3}" type="sibTrans" cxnId="{7ED13087-2709-47A5-82B6-EBF87C7D1953}">
      <dgm:prSet/>
      <dgm:spPr/>
      <dgm:t>
        <a:bodyPr/>
        <a:lstStyle/>
        <a:p>
          <a:endParaRPr lang="en-US"/>
        </a:p>
      </dgm:t>
    </dgm:pt>
    <dgm:pt modelId="{7C88424E-6F93-4B76-9368-1417EDB318D4}" type="pres">
      <dgm:prSet presAssocID="{46ED7B2D-6C37-46BC-BFE7-84D3A3E1E390}" presName="Name0" presStyleCnt="0">
        <dgm:presLayoutVars>
          <dgm:dir/>
          <dgm:animLvl val="lvl"/>
          <dgm:resizeHandles val="exact"/>
        </dgm:presLayoutVars>
      </dgm:prSet>
      <dgm:spPr/>
      <dgm:t>
        <a:bodyPr/>
        <a:lstStyle/>
        <a:p>
          <a:endParaRPr lang="en-US"/>
        </a:p>
      </dgm:t>
    </dgm:pt>
    <dgm:pt modelId="{F68ECC91-ABEC-4E33-8619-B9C5039FFC05}" type="pres">
      <dgm:prSet presAssocID="{A42C8559-0302-498E-B5C6-7940541F305A}" presName="linNode" presStyleCnt="0"/>
      <dgm:spPr/>
    </dgm:pt>
    <dgm:pt modelId="{3E516997-5212-43B6-95A3-D0A0BEEBEEDE}" type="pres">
      <dgm:prSet presAssocID="{A42C8559-0302-498E-B5C6-7940541F305A}" presName="parentText" presStyleLbl="solidFgAcc1" presStyleIdx="0" presStyleCnt="4">
        <dgm:presLayoutVars>
          <dgm:chMax val="1"/>
          <dgm:bulletEnabled/>
        </dgm:presLayoutVars>
      </dgm:prSet>
      <dgm:spPr/>
      <dgm:t>
        <a:bodyPr/>
        <a:lstStyle/>
        <a:p>
          <a:endParaRPr lang="en-US"/>
        </a:p>
      </dgm:t>
    </dgm:pt>
    <dgm:pt modelId="{BC4E9864-3657-4EAB-AC9E-192EBA224882}" type="pres">
      <dgm:prSet presAssocID="{A42C8559-0302-498E-B5C6-7940541F305A}" presName="descendantText" presStyleLbl="alignNode1" presStyleIdx="0" presStyleCnt="4">
        <dgm:presLayoutVars>
          <dgm:bulletEnabled/>
        </dgm:presLayoutVars>
      </dgm:prSet>
      <dgm:spPr/>
      <dgm:t>
        <a:bodyPr/>
        <a:lstStyle/>
        <a:p>
          <a:endParaRPr lang="en-US"/>
        </a:p>
      </dgm:t>
    </dgm:pt>
    <dgm:pt modelId="{1AE729DD-9807-4AA9-8476-29EBA754FD9C}" type="pres">
      <dgm:prSet presAssocID="{E92C2051-6238-45F6-897F-C314369DA49A}" presName="sp" presStyleCnt="0"/>
      <dgm:spPr/>
    </dgm:pt>
    <dgm:pt modelId="{A9BE7BD5-6BFF-42E4-9C19-0D4B870F1EDC}" type="pres">
      <dgm:prSet presAssocID="{5C4B065C-EE6E-40B8-BFDC-A8A9F45121D6}" presName="linNode" presStyleCnt="0"/>
      <dgm:spPr/>
    </dgm:pt>
    <dgm:pt modelId="{DA4637EA-9E8E-4E5D-8697-B63D31373200}" type="pres">
      <dgm:prSet presAssocID="{5C4B065C-EE6E-40B8-BFDC-A8A9F45121D6}" presName="parentText" presStyleLbl="solidFgAcc1" presStyleIdx="1" presStyleCnt="4">
        <dgm:presLayoutVars>
          <dgm:chMax val="1"/>
          <dgm:bulletEnabled/>
        </dgm:presLayoutVars>
      </dgm:prSet>
      <dgm:spPr/>
      <dgm:t>
        <a:bodyPr/>
        <a:lstStyle/>
        <a:p>
          <a:endParaRPr lang="en-US"/>
        </a:p>
      </dgm:t>
    </dgm:pt>
    <dgm:pt modelId="{658CB8CB-C337-4308-AF47-102A936837FC}" type="pres">
      <dgm:prSet presAssocID="{5C4B065C-EE6E-40B8-BFDC-A8A9F45121D6}" presName="descendantText" presStyleLbl="alignNode1" presStyleIdx="1" presStyleCnt="4">
        <dgm:presLayoutVars>
          <dgm:bulletEnabled/>
        </dgm:presLayoutVars>
      </dgm:prSet>
      <dgm:spPr/>
      <dgm:t>
        <a:bodyPr/>
        <a:lstStyle/>
        <a:p>
          <a:endParaRPr lang="en-US"/>
        </a:p>
      </dgm:t>
    </dgm:pt>
    <dgm:pt modelId="{8EFB28E6-B1D6-41B2-ACC7-1891B65CC08B}" type="pres">
      <dgm:prSet presAssocID="{719AB3C4-8355-4D3F-B5F3-D0F4ECDD6603}" presName="sp" presStyleCnt="0"/>
      <dgm:spPr/>
    </dgm:pt>
    <dgm:pt modelId="{068A0C22-E5E9-4D29-A0B8-95DA31FF16E9}" type="pres">
      <dgm:prSet presAssocID="{98F5DEB2-B5DB-4103-8ED3-412D13D19ABD}" presName="linNode" presStyleCnt="0"/>
      <dgm:spPr/>
    </dgm:pt>
    <dgm:pt modelId="{788BDF86-72B9-4A7C-BB67-1236455A9E69}" type="pres">
      <dgm:prSet presAssocID="{98F5DEB2-B5DB-4103-8ED3-412D13D19ABD}" presName="parentText" presStyleLbl="solidFgAcc1" presStyleIdx="2" presStyleCnt="4">
        <dgm:presLayoutVars>
          <dgm:chMax val="1"/>
          <dgm:bulletEnabled/>
        </dgm:presLayoutVars>
      </dgm:prSet>
      <dgm:spPr/>
      <dgm:t>
        <a:bodyPr/>
        <a:lstStyle/>
        <a:p>
          <a:endParaRPr lang="en-US"/>
        </a:p>
      </dgm:t>
    </dgm:pt>
    <dgm:pt modelId="{E0FDBC98-AE5E-4878-B7DD-CE04EAFA5D75}" type="pres">
      <dgm:prSet presAssocID="{98F5DEB2-B5DB-4103-8ED3-412D13D19ABD}" presName="descendantText" presStyleLbl="alignNode1" presStyleIdx="2" presStyleCnt="4">
        <dgm:presLayoutVars>
          <dgm:bulletEnabled/>
        </dgm:presLayoutVars>
      </dgm:prSet>
      <dgm:spPr/>
      <dgm:t>
        <a:bodyPr/>
        <a:lstStyle/>
        <a:p>
          <a:endParaRPr lang="en-US"/>
        </a:p>
      </dgm:t>
    </dgm:pt>
    <dgm:pt modelId="{1405E380-6885-4573-ACDE-675915BB91AC}" type="pres">
      <dgm:prSet presAssocID="{97BEFC1B-29F4-4822-81E3-A14E36C6F2F2}" presName="sp" presStyleCnt="0"/>
      <dgm:spPr/>
    </dgm:pt>
    <dgm:pt modelId="{43839449-7484-485A-ACBB-4E71B0D4F5BE}" type="pres">
      <dgm:prSet presAssocID="{F60B421C-FB04-4525-9233-60C584EACF63}" presName="linNode" presStyleCnt="0"/>
      <dgm:spPr/>
    </dgm:pt>
    <dgm:pt modelId="{44E9D5FB-251E-4857-852B-92E0BEDC8BA9}" type="pres">
      <dgm:prSet presAssocID="{F60B421C-FB04-4525-9233-60C584EACF63}" presName="parentText" presStyleLbl="solidFgAcc1" presStyleIdx="3" presStyleCnt="4">
        <dgm:presLayoutVars>
          <dgm:chMax val="1"/>
          <dgm:bulletEnabled/>
        </dgm:presLayoutVars>
      </dgm:prSet>
      <dgm:spPr/>
      <dgm:t>
        <a:bodyPr/>
        <a:lstStyle/>
        <a:p>
          <a:endParaRPr lang="en-US"/>
        </a:p>
      </dgm:t>
    </dgm:pt>
    <dgm:pt modelId="{7155F882-A346-46DF-9111-193737893EBF}" type="pres">
      <dgm:prSet presAssocID="{F60B421C-FB04-4525-9233-60C584EACF63}" presName="descendantText" presStyleLbl="alignNode1" presStyleIdx="3" presStyleCnt="4">
        <dgm:presLayoutVars>
          <dgm:bulletEnabled/>
        </dgm:presLayoutVars>
      </dgm:prSet>
      <dgm:spPr/>
      <dgm:t>
        <a:bodyPr/>
        <a:lstStyle/>
        <a:p>
          <a:endParaRPr lang="en-US"/>
        </a:p>
      </dgm:t>
    </dgm:pt>
  </dgm:ptLst>
  <dgm:cxnLst>
    <dgm:cxn modelId="{19E3C755-32A7-4236-8716-5A3F4C67D804}" srcId="{A42C8559-0302-498E-B5C6-7940541F305A}" destId="{7AB2B79C-20D7-4C19-82C3-9521BE3581D3}" srcOrd="0" destOrd="0" parTransId="{4103E2BF-8762-43C0-8A5C-69AC03BF0702}" sibTransId="{BDD38C9B-BF00-48EF-B99D-43A9069B5668}"/>
    <dgm:cxn modelId="{A6A0D7BF-4076-4B9A-87F6-A9403AB380AE}" type="presOf" srcId="{46ED7B2D-6C37-46BC-BFE7-84D3A3E1E390}" destId="{7C88424E-6F93-4B76-9368-1417EDB318D4}" srcOrd="0" destOrd="0" presId="urn:microsoft.com/office/officeart/2016/7/layout/VerticalHollowActionList"/>
    <dgm:cxn modelId="{A6355F26-C97F-480D-AFF9-67779C238464}" type="presOf" srcId="{5C4B065C-EE6E-40B8-BFDC-A8A9F45121D6}" destId="{DA4637EA-9E8E-4E5D-8697-B63D31373200}" srcOrd="0" destOrd="0" presId="urn:microsoft.com/office/officeart/2016/7/layout/VerticalHollowActionList"/>
    <dgm:cxn modelId="{B9A9445A-F56E-4CAD-A044-509BA96CD152}" type="presOf" srcId="{A42C8559-0302-498E-B5C6-7940541F305A}" destId="{3E516997-5212-43B6-95A3-D0A0BEEBEEDE}" srcOrd="0" destOrd="0" presId="urn:microsoft.com/office/officeart/2016/7/layout/VerticalHollowActionList"/>
    <dgm:cxn modelId="{054B0155-34F0-4422-84FC-2D6BE44376F7}" srcId="{5C4B065C-EE6E-40B8-BFDC-A8A9F45121D6}" destId="{F37F3A04-3ED7-4CC4-82F1-B54484A888DD}" srcOrd="0" destOrd="0" parTransId="{893B5431-8C42-4869-A535-8C2D4D45E803}" sibTransId="{811A4E5F-56DB-426A-A37D-45FE63FD2EF6}"/>
    <dgm:cxn modelId="{23397649-5206-4268-8675-4653D0C2E905}" srcId="{46ED7B2D-6C37-46BC-BFE7-84D3A3E1E390}" destId="{5C4B065C-EE6E-40B8-BFDC-A8A9F45121D6}" srcOrd="1" destOrd="0" parTransId="{903B713E-4808-4069-A5B5-1ACA76E414BC}" sibTransId="{719AB3C4-8355-4D3F-B5F3-D0F4ECDD6603}"/>
    <dgm:cxn modelId="{E7B2261E-6F3F-426C-BB4E-86E9162D4A15}" srcId="{46ED7B2D-6C37-46BC-BFE7-84D3A3E1E390}" destId="{A42C8559-0302-498E-B5C6-7940541F305A}" srcOrd="0" destOrd="0" parTransId="{F73FEA8A-6322-4C54-B937-00184EA4B66A}" sibTransId="{E92C2051-6238-45F6-897F-C314369DA49A}"/>
    <dgm:cxn modelId="{0F7BE638-E72D-43C4-8DAD-16AF61DF6F73}" srcId="{46ED7B2D-6C37-46BC-BFE7-84D3A3E1E390}" destId="{F60B421C-FB04-4525-9233-60C584EACF63}" srcOrd="3" destOrd="0" parTransId="{E88CD319-3395-4C6B-9637-7B1D2A6C6156}" sibTransId="{C5EBF362-705F-4DD0-828B-F6E6674DBCB5}"/>
    <dgm:cxn modelId="{18D05A22-3E03-4C17-9020-C5A10F25AE47}" type="presOf" srcId="{F37F3A04-3ED7-4CC4-82F1-B54484A888DD}" destId="{658CB8CB-C337-4308-AF47-102A936837FC}" srcOrd="0" destOrd="0" presId="urn:microsoft.com/office/officeart/2016/7/layout/VerticalHollowActionList"/>
    <dgm:cxn modelId="{7AF8F9D8-373A-44F1-8F77-27DD6F3083CE}" type="presOf" srcId="{98F5DEB2-B5DB-4103-8ED3-412D13D19ABD}" destId="{788BDF86-72B9-4A7C-BB67-1236455A9E69}" srcOrd="0" destOrd="0" presId="urn:microsoft.com/office/officeart/2016/7/layout/VerticalHollowActionList"/>
    <dgm:cxn modelId="{B30F1EF4-233F-4B82-B224-3D67C20373E6}" type="presOf" srcId="{F60B421C-FB04-4525-9233-60C584EACF63}" destId="{44E9D5FB-251E-4857-852B-92E0BEDC8BA9}" srcOrd="0" destOrd="0" presId="urn:microsoft.com/office/officeart/2016/7/layout/VerticalHollowActionList"/>
    <dgm:cxn modelId="{4DF4041A-A0F8-495E-9C63-A3C3215FE99B}" srcId="{46ED7B2D-6C37-46BC-BFE7-84D3A3E1E390}" destId="{98F5DEB2-B5DB-4103-8ED3-412D13D19ABD}" srcOrd="2" destOrd="0" parTransId="{1DABD87C-F83C-4F84-B282-269464EC6AEF}" sibTransId="{97BEFC1B-29F4-4822-81E3-A14E36C6F2F2}"/>
    <dgm:cxn modelId="{8E8A2AE4-54C2-4658-8117-6335D9F39B71}" srcId="{98F5DEB2-B5DB-4103-8ED3-412D13D19ABD}" destId="{4B0060C0-A3C2-437A-B273-35309B0814F3}" srcOrd="0" destOrd="0" parTransId="{7C3B07C9-2CA1-4AF6-924B-341856427A3A}" sibTransId="{E0966ACB-D43A-4A3C-9E53-78BD0E840AA9}"/>
    <dgm:cxn modelId="{EDEC17A8-D850-4544-8209-95E3195C077E}" type="presOf" srcId="{168355F8-BC1C-4D8D-A5D2-563ADF7B8D62}" destId="{7155F882-A346-46DF-9111-193737893EBF}" srcOrd="0" destOrd="0" presId="urn:microsoft.com/office/officeart/2016/7/layout/VerticalHollowActionList"/>
    <dgm:cxn modelId="{1946F3D1-9B8B-4C5B-9CDE-02E258D631C5}" type="presOf" srcId="{7AB2B79C-20D7-4C19-82C3-9521BE3581D3}" destId="{BC4E9864-3657-4EAB-AC9E-192EBA224882}" srcOrd="0" destOrd="0" presId="urn:microsoft.com/office/officeart/2016/7/layout/VerticalHollowActionList"/>
    <dgm:cxn modelId="{8A3083A4-4397-498A-B932-E9A7BA5804B6}" type="presOf" srcId="{4B0060C0-A3C2-437A-B273-35309B0814F3}" destId="{E0FDBC98-AE5E-4878-B7DD-CE04EAFA5D75}" srcOrd="0" destOrd="0" presId="urn:microsoft.com/office/officeart/2016/7/layout/VerticalHollowActionList"/>
    <dgm:cxn modelId="{7ED13087-2709-47A5-82B6-EBF87C7D1953}" srcId="{F60B421C-FB04-4525-9233-60C584EACF63}" destId="{168355F8-BC1C-4D8D-A5D2-563ADF7B8D62}" srcOrd="0" destOrd="0" parTransId="{31C38ED7-A9A8-4AB0-9157-A1ECAD886967}" sibTransId="{4EA35B84-FDF8-4B5E-9406-5F64957EE3B3}"/>
    <dgm:cxn modelId="{8205F1A9-D25A-4059-AF22-A052C4F34354}" type="presParOf" srcId="{7C88424E-6F93-4B76-9368-1417EDB318D4}" destId="{F68ECC91-ABEC-4E33-8619-B9C5039FFC05}" srcOrd="0" destOrd="0" presId="urn:microsoft.com/office/officeart/2016/7/layout/VerticalHollowActionList"/>
    <dgm:cxn modelId="{87F3B540-5D09-4145-896E-D848DC8A2F5E}" type="presParOf" srcId="{F68ECC91-ABEC-4E33-8619-B9C5039FFC05}" destId="{3E516997-5212-43B6-95A3-D0A0BEEBEEDE}" srcOrd="0" destOrd="0" presId="urn:microsoft.com/office/officeart/2016/7/layout/VerticalHollowActionList"/>
    <dgm:cxn modelId="{DE69D594-58E8-4868-952D-6AC3DB6A6AC8}" type="presParOf" srcId="{F68ECC91-ABEC-4E33-8619-B9C5039FFC05}" destId="{BC4E9864-3657-4EAB-AC9E-192EBA224882}" srcOrd="1" destOrd="0" presId="urn:microsoft.com/office/officeart/2016/7/layout/VerticalHollowActionList"/>
    <dgm:cxn modelId="{4B0F6C3D-3CC1-4F44-8875-007715241D48}" type="presParOf" srcId="{7C88424E-6F93-4B76-9368-1417EDB318D4}" destId="{1AE729DD-9807-4AA9-8476-29EBA754FD9C}" srcOrd="1" destOrd="0" presId="urn:microsoft.com/office/officeart/2016/7/layout/VerticalHollowActionList"/>
    <dgm:cxn modelId="{5D11EFDA-3AEA-448A-92F3-F8D00B51E996}" type="presParOf" srcId="{7C88424E-6F93-4B76-9368-1417EDB318D4}" destId="{A9BE7BD5-6BFF-42E4-9C19-0D4B870F1EDC}" srcOrd="2" destOrd="0" presId="urn:microsoft.com/office/officeart/2016/7/layout/VerticalHollowActionList"/>
    <dgm:cxn modelId="{E37C6439-3B5F-497F-AD5C-06E0D5FFA77B}" type="presParOf" srcId="{A9BE7BD5-6BFF-42E4-9C19-0D4B870F1EDC}" destId="{DA4637EA-9E8E-4E5D-8697-B63D31373200}" srcOrd="0" destOrd="0" presId="urn:microsoft.com/office/officeart/2016/7/layout/VerticalHollowActionList"/>
    <dgm:cxn modelId="{8BBAAF19-7DD6-403E-9484-E9AF0EDA8519}" type="presParOf" srcId="{A9BE7BD5-6BFF-42E4-9C19-0D4B870F1EDC}" destId="{658CB8CB-C337-4308-AF47-102A936837FC}" srcOrd="1" destOrd="0" presId="urn:microsoft.com/office/officeart/2016/7/layout/VerticalHollowActionList"/>
    <dgm:cxn modelId="{4A151947-672B-485A-AD7D-5BCB830F9CFC}" type="presParOf" srcId="{7C88424E-6F93-4B76-9368-1417EDB318D4}" destId="{8EFB28E6-B1D6-41B2-ACC7-1891B65CC08B}" srcOrd="3" destOrd="0" presId="urn:microsoft.com/office/officeart/2016/7/layout/VerticalHollowActionList"/>
    <dgm:cxn modelId="{ADB550BE-01CB-4DBB-9109-470717ED03EB}" type="presParOf" srcId="{7C88424E-6F93-4B76-9368-1417EDB318D4}" destId="{068A0C22-E5E9-4D29-A0B8-95DA31FF16E9}" srcOrd="4" destOrd="0" presId="urn:microsoft.com/office/officeart/2016/7/layout/VerticalHollowActionList"/>
    <dgm:cxn modelId="{864CE719-7CD7-45DA-BDA5-05A229CBEE37}" type="presParOf" srcId="{068A0C22-E5E9-4D29-A0B8-95DA31FF16E9}" destId="{788BDF86-72B9-4A7C-BB67-1236455A9E69}" srcOrd="0" destOrd="0" presId="urn:microsoft.com/office/officeart/2016/7/layout/VerticalHollowActionList"/>
    <dgm:cxn modelId="{4384109A-3B28-4B98-8B70-C40D6DB8458D}" type="presParOf" srcId="{068A0C22-E5E9-4D29-A0B8-95DA31FF16E9}" destId="{E0FDBC98-AE5E-4878-B7DD-CE04EAFA5D75}" srcOrd="1" destOrd="0" presId="urn:microsoft.com/office/officeart/2016/7/layout/VerticalHollowActionList"/>
    <dgm:cxn modelId="{1391FC18-D12B-4408-AEF2-D9FCADF433B8}" type="presParOf" srcId="{7C88424E-6F93-4B76-9368-1417EDB318D4}" destId="{1405E380-6885-4573-ACDE-675915BB91AC}" srcOrd="5" destOrd="0" presId="urn:microsoft.com/office/officeart/2016/7/layout/VerticalHollowActionList"/>
    <dgm:cxn modelId="{E0F97055-5DEB-45EF-8868-E93F09AA5C0C}" type="presParOf" srcId="{7C88424E-6F93-4B76-9368-1417EDB318D4}" destId="{43839449-7484-485A-ACBB-4E71B0D4F5BE}" srcOrd="6" destOrd="0" presId="urn:microsoft.com/office/officeart/2016/7/layout/VerticalHollowActionList"/>
    <dgm:cxn modelId="{3C8F5D43-9E40-42E8-B6C4-1394542CFB30}" type="presParOf" srcId="{43839449-7484-485A-ACBB-4E71B0D4F5BE}" destId="{44E9D5FB-251E-4857-852B-92E0BEDC8BA9}" srcOrd="0" destOrd="0" presId="urn:microsoft.com/office/officeart/2016/7/layout/VerticalHollowActionList"/>
    <dgm:cxn modelId="{B4866319-7BAF-45F2-B10F-40821950C041}" type="presParOf" srcId="{43839449-7484-485A-ACBB-4E71B0D4F5BE}" destId="{7155F882-A346-46DF-9111-193737893EBF}" srcOrd="1" destOrd="0" presId="urn:microsoft.com/office/officeart/2016/7/layout/VerticalHollowAction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7CC741E-4EF3-48B0-9104-CEFDF96A79DB}">
      <dsp:nvSpPr>
        <dsp:cNvPr id="0" name=""/>
        <dsp:cNvSpPr/>
      </dsp:nvSpPr>
      <dsp:spPr>
        <a:xfrm>
          <a:off x="625" y="192909"/>
          <a:ext cx="2439479" cy="1463687"/>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 To promote the mission and vision of the KZN CET College </a:t>
          </a:r>
          <a:endParaRPr lang="en-US" sz="1300" kern="1200" dirty="0"/>
        </a:p>
      </dsp:txBody>
      <dsp:txXfrm>
        <a:off x="625" y="192909"/>
        <a:ext cx="2439479" cy="1463687"/>
      </dsp:txXfrm>
    </dsp:sp>
    <dsp:sp modelId="{8C9072F4-5411-4615-B78A-ED57B9F6BD0D}">
      <dsp:nvSpPr>
        <dsp:cNvPr id="0" name=""/>
        <dsp:cNvSpPr/>
      </dsp:nvSpPr>
      <dsp:spPr>
        <a:xfrm>
          <a:off x="2684053" y="192909"/>
          <a:ext cx="2439479" cy="1463687"/>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 To align program of action with NP-SET outcomes </a:t>
          </a:r>
          <a:endParaRPr lang="en-US" sz="1300" kern="1200" dirty="0"/>
        </a:p>
      </dsp:txBody>
      <dsp:txXfrm>
        <a:off x="2684053" y="192909"/>
        <a:ext cx="2439479" cy="1463687"/>
      </dsp:txXfrm>
    </dsp:sp>
    <dsp:sp modelId="{F9EB8443-28B4-45AF-A4DB-5598612FFBE5}">
      <dsp:nvSpPr>
        <dsp:cNvPr id="0" name=""/>
        <dsp:cNvSpPr/>
      </dsp:nvSpPr>
      <dsp:spPr>
        <a:xfrm>
          <a:off x="625" y="1900545"/>
          <a:ext cx="2439479" cy="1463687"/>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 To provide leadership to the student body and promote unity-in-diversity among students </a:t>
          </a:r>
          <a:endParaRPr lang="en-US" sz="1300" kern="1200" dirty="0"/>
        </a:p>
      </dsp:txBody>
      <dsp:txXfrm>
        <a:off x="625" y="1900545"/>
        <a:ext cx="2439479" cy="1463687"/>
      </dsp:txXfrm>
    </dsp:sp>
    <dsp:sp modelId="{D9EFB62B-7BE4-42EB-8F3A-6BFE897E016F}">
      <dsp:nvSpPr>
        <dsp:cNvPr id="0" name=""/>
        <dsp:cNvSpPr/>
      </dsp:nvSpPr>
      <dsp:spPr>
        <a:xfrm>
          <a:off x="2684053" y="1900545"/>
          <a:ext cx="2439479" cy="1463687"/>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 To represent students of the college in matters that may affect them </a:t>
          </a:r>
          <a:endParaRPr lang="en-US" sz="1300" kern="1200" dirty="0"/>
        </a:p>
      </dsp:txBody>
      <dsp:txXfrm>
        <a:off x="2684053" y="1900545"/>
        <a:ext cx="2439479" cy="1463687"/>
      </dsp:txXfrm>
    </dsp:sp>
    <dsp:sp modelId="{9E90EC2F-ADEA-46AE-9D95-4BC41115157B}">
      <dsp:nvSpPr>
        <dsp:cNvPr id="0" name=""/>
        <dsp:cNvSpPr/>
      </dsp:nvSpPr>
      <dsp:spPr>
        <a:xfrm>
          <a:off x="1342339" y="3608181"/>
          <a:ext cx="2439479" cy="1463687"/>
        </a:xfrm>
        <a:prstGeom prst="rect">
          <a:avLst/>
        </a:prstGeom>
        <a:gradFill rotWithShape="0">
          <a:gsLst>
            <a:gs pos="0">
              <a:schemeClr val="accent2">
                <a:hueOff val="0"/>
                <a:satOff val="0"/>
                <a:lumOff val="0"/>
                <a:alphaOff val="0"/>
                <a:tint val="96000"/>
                <a:lumMod val="104000"/>
              </a:schemeClr>
            </a:gs>
            <a:gs pos="100000">
              <a:schemeClr val="accent2">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GB" sz="1300" kern="1200" dirty="0"/>
            <a:t>• To serve the interests of students without partiality, bias, prejudice discrimination or preference, by promoting excellence in leadership and student governance </a:t>
          </a:r>
          <a:endParaRPr lang="en-US" sz="1300" kern="1200" dirty="0"/>
        </a:p>
      </dsp:txBody>
      <dsp:txXfrm>
        <a:off x="1342339" y="3608181"/>
        <a:ext cx="2439479" cy="146368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D6471EAA-CDBC-DE46-86F4-D714E65BE032}"/>
              </a:ext>
            </a:extLst>
          </p:cNvPr>
          <p:cNvSpPr>
            <a:spLocks noGrp="1"/>
          </p:cNvSpPr>
          <p:nvPr>
            <p:ph type="hdr" sz="quarter"/>
          </p:nvPr>
        </p:nvSpPr>
        <p:spPr>
          <a:xfrm>
            <a:off x="0" y="0"/>
            <a:ext cx="4302125" cy="339725"/>
          </a:xfrm>
          <a:prstGeom prst="rect">
            <a:avLst/>
          </a:prstGeom>
        </p:spPr>
        <p:txBody>
          <a:bodyPr vert="horz" lIns="90443" tIns="45222" rIns="90443" bIns="45222" rtlCol="0"/>
          <a:lstStyle>
            <a:lvl1pPr algn="l" eaLnBrk="1" hangingPunct="1">
              <a:defRPr sz="1200">
                <a:latin typeface="Arial" charset="0"/>
                <a:cs typeface="+mn-cs"/>
              </a:defRPr>
            </a:lvl1pPr>
          </a:lstStyle>
          <a:p>
            <a:pPr>
              <a:defRPr/>
            </a:pPr>
            <a:endParaRPr lang="en-US"/>
          </a:p>
        </p:txBody>
      </p:sp>
      <p:sp>
        <p:nvSpPr>
          <p:cNvPr id="3" name="Date Placeholder 2">
            <a:extLst>
              <a:ext uri="{FF2B5EF4-FFF2-40B4-BE49-F238E27FC236}">
                <a16:creationId xmlns:a16="http://schemas.microsoft.com/office/drawing/2014/main" xmlns="" id="{584C408A-7426-1F41-8FCC-7412361D5560}"/>
              </a:ext>
            </a:extLst>
          </p:cNvPr>
          <p:cNvSpPr>
            <a:spLocks noGrp="1"/>
          </p:cNvSpPr>
          <p:nvPr>
            <p:ph type="dt" sz="quarter" idx="1"/>
          </p:nvPr>
        </p:nvSpPr>
        <p:spPr>
          <a:xfrm>
            <a:off x="5621338" y="0"/>
            <a:ext cx="4303712" cy="339725"/>
          </a:xfrm>
          <a:prstGeom prst="rect">
            <a:avLst/>
          </a:prstGeom>
        </p:spPr>
        <p:txBody>
          <a:bodyPr vert="horz" lIns="90443" tIns="45222" rIns="90443" bIns="45222" rtlCol="0"/>
          <a:lstStyle>
            <a:lvl1pPr algn="r" eaLnBrk="1" hangingPunct="1">
              <a:defRPr sz="1200">
                <a:latin typeface="Arial" charset="0"/>
                <a:cs typeface="+mn-cs"/>
              </a:defRPr>
            </a:lvl1pPr>
          </a:lstStyle>
          <a:p>
            <a:pPr>
              <a:defRPr/>
            </a:pPr>
            <a:endParaRPr lang="en-US"/>
          </a:p>
        </p:txBody>
      </p:sp>
      <p:sp>
        <p:nvSpPr>
          <p:cNvPr id="4" name="Footer Placeholder 3">
            <a:extLst>
              <a:ext uri="{FF2B5EF4-FFF2-40B4-BE49-F238E27FC236}">
                <a16:creationId xmlns:a16="http://schemas.microsoft.com/office/drawing/2014/main" xmlns="" id="{F1AB0F26-1267-7540-84B0-1A17EB8A063C}"/>
              </a:ext>
            </a:extLst>
          </p:cNvPr>
          <p:cNvSpPr>
            <a:spLocks noGrp="1"/>
          </p:cNvSpPr>
          <p:nvPr>
            <p:ph type="ftr" sz="quarter" idx="2"/>
          </p:nvPr>
        </p:nvSpPr>
        <p:spPr>
          <a:xfrm>
            <a:off x="0" y="6456363"/>
            <a:ext cx="4302125" cy="339725"/>
          </a:xfrm>
          <a:prstGeom prst="rect">
            <a:avLst/>
          </a:prstGeom>
        </p:spPr>
        <p:txBody>
          <a:bodyPr vert="horz" lIns="90443" tIns="45222" rIns="90443" bIns="45222" rtlCol="0" anchor="b"/>
          <a:lstStyle>
            <a:lvl1pPr algn="l" eaLnBrk="1" hangingPunct="1">
              <a:defRPr sz="1200">
                <a:latin typeface="Arial" charset="0"/>
                <a:cs typeface="+mn-cs"/>
              </a:defRPr>
            </a:lvl1pPr>
          </a:lstStyle>
          <a:p>
            <a:pPr>
              <a:defRPr/>
            </a:pPr>
            <a:endParaRPr lang="en-US"/>
          </a:p>
        </p:txBody>
      </p:sp>
      <p:sp>
        <p:nvSpPr>
          <p:cNvPr id="5" name="Slide Number Placeholder 4">
            <a:extLst>
              <a:ext uri="{FF2B5EF4-FFF2-40B4-BE49-F238E27FC236}">
                <a16:creationId xmlns:a16="http://schemas.microsoft.com/office/drawing/2014/main" xmlns="" id="{C3D39E0C-6FF5-B243-A07E-8991D2EA2F8F}"/>
              </a:ext>
            </a:extLst>
          </p:cNvPr>
          <p:cNvSpPr>
            <a:spLocks noGrp="1"/>
          </p:cNvSpPr>
          <p:nvPr>
            <p:ph type="sldNum" sz="quarter" idx="3"/>
          </p:nvPr>
        </p:nvSpPr>
        <p:spPr>
          <a:xfrm>
            <a:off x="5621338" y="6456363"/>
            <a:ext cx="4303712" cy="339725"/>
          </a:xfrm>
          <a:prstGeom prst="rect">
            <a:avLst/>
          </a:prstGeom>
        </p:spPr>
        <p:txBody>
          <a:bodyPr vert="horz" wrap="square" lIns="90443" tIns="45222" rIns="90443" bIns="45222" numCol="1" anchor="b" anchorCtr="0" compatLnSpc="1">
            <a:prstTxWarp prst="textNoShape">
              <a:avLst/>
            </a:prstTxWarp>
          </a:bodyPr>
          <a:lstStyle>
            <a:lvl1pPr algn="r" eaLnBrk="1" hangingPunct="1">
              <a:defRPr sz="1200"/>
            </a:lvl1pPr>
          </a:lstStyle>
          <a:p>
            <a:fld id="{B2F77C02-76F2-7B4B-A6DC-14B815AA7E0C}" type="slidenum">
              <a:rPr lang="en-US" altLang="en-US"/>
              <a:pPr/>
              <a:t>‹#›</a:t>
            </a:fld>
            <a:endParaRPr lang="en-US" altLang="en-US"/>
          </a:p>
        </p:txBody>
      </p:sp>
    </p:spTree>
    <p:extLst>
      <p:ext uri="{BB962C8B-B14F-4D97-AF65-F5344CB8AC3E}">
        <p14:creationId xmlns:p14="http://schemas.microsoft.com/office/powerpoint/2010/main" xmlns=""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3B86A4BE-9AB2-084A-B96E-835362B70959}"/>
              </a:ext>
            </a:extLst>
          </p:cNvPr>
          <p:cNvSpPr>
            <a:spLocks noGrp="1" noChangeArrowheads="1"/>
          </p:cNvSpPr>
          <p:nvPr>
            <p:ph type="hdr" sz="quarter"/>
          </p:nvPr>
        </p:nvSpPr>
        <p:spPr bwMode="auto">
          <a:xfrm>
            <a:off x="0" y="0"/>
            <a:ext cx="4302125" cy="339725"/>
          </a:xfrm>
          <a:prstGeom prst="rect">
            <a:avLst/>
          </a:prstGeom>
          <a:noFill/>
          <a:ln w="9525">
            <a:noFill/>
            <a:miter lim="800000"/>
            <a:headEnd/>
            <a:tailEnd/>
          </a:ln>
          <a:effectLst/>
        </p:spPr>
        <p:txBody>
          <a:bodyPr vert="horz" wrap="square" lIns="91818" tIns="45909" rIns="91818" bIns="45909"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6387" name="Rectangle 3">
            <a:extLst>
              <a:ext uri="{FF2B5EF4-FFF2-40B4-BE49-F238E27FC236}">
                <a16:creationId xmlns:a16="http://schemas.microsoft.com/office/drawing/2014/main" xmlns="" id="{88CDB93C-9B5A-984F-9E28-E5FCCA0A783C}"/>
              </a:ext>
            </a:extLst>
          </p:cNvPr>
          <p:cNvSpPr>
            <a:spLocks noGrp="1" noChangeArrowheads="1"/>
          </p:cNvSpPr>
          <p:nvPr>
            <p:ph type="dt" idx="1"/>
          </p:nvPr>
        </p:nvSpPr>
        <p:spPr bwMode="auto">
          <a:xfrm>
            <a:off x="5621338" y="0"/>
            <a:ext cx="4303712" cy="339725"/>
          </a:xfrm>
          <a:prstGeom prst="rect">
            <a:avLst/>
          </a:prstGeom>
          <a:noFill/>
          <a:ln w="9525">
            <a:noFill/>
            <a:miter lim="800000"/>
            <a:headEnd/>
            <a:tailEnd/>
          </a:ln>
          <a:effectLst/>
        </p:spPr>
        <p:txBody>
          <a:bodyPr vert="horz" wrap="square" lIns="91818" tIns="45909" rIns="91818" bIns="45909"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3076" name="Rectangle 4">
            <a:extLst>
              <a:ext uri="{FF2B5EF4-FFF2-40B4-BE49-F238E27FC236}">
                <a16:creationId xmlns:a16="http://schemas.microsoft.com/office/drawing/2014/main" xmlns="" id="{3CE2B45C-D010-0A49-B0AC-A254AFF1D610}"/>
              </a:ext>
            </a:extLst>
          </p:cNvPr>
          <p:cNvSpPr>
            <a:spLocks noGrp="1" noRot="1" noChangeAspect="1" noChangeArrowheads="1" noTextEdit="1"/>
          </p:cNvSpPr>
          <p:nvPr>
            <p:ph type="sldImg" idx="2"/>
          </p:nvPr>
        </p:nvSpPr>
        <p:spPr bwMode="auto">
          <a:xfrm>
            <a:off x="3263900" y="509588"/>
            <a:ext cx="3398838" cy="2549525"/>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9" name="Rectangle 5">
            <a:extLst>
              <a:ext uri="{FF2B5EF4-FFF2-40B4-BE49-F238E27FC236}">
                <a16:creationId xmlns:a16="http://schemas.microsoft.com/office/drawing/2014/main" xmlns="" id="{309B7B0E-8ADA-2147-B9F9-18AA07EB379D}"/>
              </a:ext>
            </a:extLst>
          </p:cNvPr>
          <p:cNvSpPr>
            <a:spLocks noGrp="1" noChangeArrowheads="1"/>
          </p:cNvSpPr>
          <p:nvPr>
            <p:ph type="body" sz="quarter" idx="3"/>
          </p:nvPr>
        </p:nvSpPr>
        <p:spPr bwMode="auto">
          <a:xfrm>
            <a:off x="993775" y="3228975"/>
            <a:ext cx="7939088" cy="3059113"/>
          </a:xfrm>
          <a:prstGeom prst="rect">
            <a:avLst/>
          </a:prstGeom>
          <a:noFill/>
          <a:ln w="9525">
            <a:noFill/>
            <a:miter lim="800000"/>
            <a:headEnd/>
            <a:tailEnd/>
          </a:ln>
          <a:effectLst/>
        </p:spPr>
        <p:txBody>
          <a:bodyPr vert="horz" wrap="square" lIns="91818" tIns="45909" rIns="91818" bIns="459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a:extLst>
              <a:ext uri="{FF2B5EF4-FFF2-40B4-BE49-F238E27FC236}">
                <a16:creationId xmlns:a16="http://schemas.microsoft.com/office/drawing/2014/main" xmlns="" id="{522C6BE3-7238-E641-911F-5BC60C526760}"/>
              </a:ext>
            </a:extLst>
          </p:cNvPr>
          <p:cNvSpPr>
            <a:spLocks noGrp="1" noChangeArrowheads="1"/>
          </p:cNvSpPr>
          <p:nvPr>
            <p:ph type="ftr" sz="quarter" idx="4"/>
          </p:nvPr>
        </p:nvSpPr>
        <p:spPr bwMode="auto">
          <a:xfrm>
            <a:off x="0" y="6456363"/>
            <a:ext cx="4302125" cy="339725"/>
          </a:xfrm>
          <a:prstGeom prst="rect">
            <a:avLst/>
          </a:prstGeom>
          <a:noFill/>
          <a:ln w="9525">
            <a:noFill/>
            <a:miter lim="800000"/>
            <a:headEnd/>
            <a:tailEnd/>
          </a:ln>
          <a:effectLst/>
        </p:spPr>
        <p:txBody>
          <a:bodyPr vert="horz" wrap="square" lIns="91818" tIns="45909" rIns="91818" bIns="45909"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16391" name="Rectangle 7">
            <a:extLst>
              <a:ext uri="{FF2B5EF4-FFF2-40B4-BE49-F238E27FC236}">
                <a16:creationId xmlns:a16="http://schemas.microsoft.com/office/drawing/2014/main" xmlns="" id="{3247475D-AFEF-E64A-9061-F3B53430B7D9}"/>
              </a:ext>
            </a:extLst>
          </p:cNvPr>
          <p:cNvSpPr>
            <a:spLocks noGrp="1" noChangeArrowheads="1"/>
          </p:cNvSpPr>
          <p:nvPr>
            <p:ph type="sldNum" sz="quarter" idx="5"/>
          </p:nvPr>
        </p:nvSpPr>
        <p:spPr bwMode="auto">
          <a:xfrm>
            <a:off x="5621338" y="6456363"/>
            <a:ext cx="4303712" cy="339725"/>
          </a:xfrm>
          <a:prstGeom prst="rect">
            <a:avLst/>
          </a:prstGeom>
          <a:noFill/>
          <a:ln w="9525">
            <a:noFill/>
            <a:miter lim="800000"/>
            <a:headEnd/>
            <a:tailEnd/>
          </a:ln>
          <a:effectLst/>
        </p:spPr>
        <p:txBody>
          <a:bodyPr vert="horz" wrap="square" lIns="91818" tIns="45909" rIns="91818" bIns="45909" numCol="1" anchor="b" anchorCtr="0" compatLnSpc="1">
            <a:prstTxWarp prst="textNoShape">
              <a:avLst/>
            </a:prstTxWarp>
          </a:bodyPr>
          <a:lstStyle>
            <a:lvl1pPr algn="r" eaLnBrk="1" hangingPunct="1">
              <a:defRPr sz="1200"/>
            </a:lvl1pPr>
          </a:lstStyle>
          <a:p>
            <a:fld id="{706CCDB4-4082-1146-ABCA-17F6C35FDE9C}"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GB"/>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9FA1223A-6EBF-BD46-8671-B5D29BF86330}" type="slidenum">
              <a:rPr lang="en-US" altLang="en-US" smtClean="0"/>
              <a:pPr/>
              <a:t>‹#›</a:t>
            </a:fld>
            <a:endParaRPr lang="en-US" altLang="en-US"/>
          </a:p>
        </p:txBody>
      </p:sp>
    </p:spTree>
    <p:extLst>
      <p:ext uri="{BB962C8B-B14F-4D97-AF65-F5344CB8AC3E}">
        <p14:creationId xmlns:p14="http://schemas.microsoft.com/office/powerpoint/2010/main" xmlns="" val="81419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GB"/>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85D33AA-4BDD-E549-8A58-89AC12EC613E}" type="slidenum">
              <a:rPr lang="en-US" altLang="en-US" smtClean="0"/>
              <a:pPr/>
              <a:t>‹#›</a:t>
            </a:fld>
            <a:endParaRPr lang="en-US" altLang="en-US"/>
          </a:p>
        </p:txBody>
      </p:sp>
    </p:spTree>
    <p:extLst>
      <p:ext uri="{BB962C8B-B14F-4D97-AF65-F5344CB8AC3E}">
        <p14:creationId xmlns:p14="http://schemas.microsoft.com/office/powerpoint/2010/main" xmlns="" val="151435767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GB"/>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D85D33AA-4BDD-E549-8A58-89AC12EC613E}" type="slidenum">
              <a:rPr lang="en-US" altLang="en-US" smtClean="0"/>
              <a:pPr/>
              <a:t>‹#›</a:t>
            </a:fld>
            <a:endParaRPr lang="en-US" alt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305227031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GB"/>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85D33AA-4BDD-E549-8A58-89AC12EC613E}" type="slidenum">
              <a:rPr lang="en-US" altLang="en-US" smtClean="0"/>
              <a:pPr/>
              <a:t>‹#›</a:t>
            </a:fld>
            <a:endParaRPr lang="en-US" altLang="en-US"/>
          </a:p>
        </p:txBody>
      </p:sp>
    </p:spTree>
    <p:extLst>
      <p:ext uri="{BB962C8B-B14F-4D97-AF65-F5344CB8AC3E}">
        <p14:creationId xmlns:p14="http://schemas.microsoft.com/office/powerpoint/2010/main" xmlns="" val="262732453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GB"/>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85D33AA-4BDD-E549-8A58-89AC12EC613E}" type="slidenum">
              <a:rPr lang="en-US" altLang="en-US" smtClean="0"/>
              <a:pPr/>
              <a:t>‹#›</a:t>
            </a:fld>
            <a:endParaRPr lang="en-US" alt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xmlns="" val="153802325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GB"/>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GB"/>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D85D33AA-4BDD-E549-8A58-89AC12EC613E}" type="slidenum">
              <a:rPr lang="en-US" altLang="en-US" smtClean="0"/>
              <a:pPr/>
              <a:t>‹#›</a:t>
            </a:fld>
            <a:endParaRPr lang="en-US" altLang="en-US"/>
          </a:p>
        </p:txBody>
      </p:sp>
    </p:spTree>
    <p:extLst>
      <p:ext uri="{BB962C8B-B14F-4D97-AF65-F5344CB8AC3E}">
        <p14:creationId xmlns:p14="http://schemas.microsoft.com/office/powerpoint/2010/main" xmlns="" val="60264800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8845686-E0E7-C84B-BB15-CE13424A1994}" type="slidenum">
              <a:rPr lang="en-US" altLang="en-US" smtClean="0"/>
              <a:pPr/>
              <a:t>‹#›</a:t>
            </a:fld>
            <a:endParaRPr lang="en-US" altLang="en-US"/>
          </a:p>
        </p:txBody>
      </p:sp>
    </p:spTree>
    <p:extLst>
      <p:ext uri="{BB962C8B-B14F-4D97-AF65-F5344CB8AC3E}">
        <p14:creationId xmlns:p14="http://schemas.microsoft.com/office/powerpoint/2010/main" xmlns="" val="1054744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GB"/>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2CB1C09-81F8-7D4C-8B0F-411AB4850D87}" type="slidenum">
              <a:rPr lang="en-US" altLang="en-US" smtClean="0"/>
              <a:pPr/>
              <a:t>‹#›</a:t>
            </a:fld>
            <a:endParaRPr lang="en-US" altLang="en-US"/>
          </a:p>
        </p:txBody>
      </p:sp>
    </p:spTree>
    <p:extLst>
      <p:ext uri="{BB962C8B-B14F-4D97-AF65-F5344CB8AC3E}">
        <p14:creationId xmlns:p14="http://schemas.microsoft.com/office/powerpoint/2010/main" xmlns="" val="1313120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GB"/>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4D61796-1440-FB46-86D6-F2908783491D}" type="slidenum">
              <a:rPr lang="en-US" altLang="en-US" smtClean="0"/>
              <a:pPr/>
              <a:t>‹#›</a:t>
            </a:fld>
            <a:endParaRPr lang="en-US" altLang="en-US"/>
          </a:p>
        </p:txBody>
      </p:sp>
    </p:spTree>
    <p:extLst>
      <p:ext uri="{BB962C8B-B14F-4D97-AF65-F5344CB8AC3E}">
        <p14:creationId xmlns:p14="http://schemas.microsoft.com/office/powerpoint/2010/main" xmlns="" val="2211489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A9173747-5577-664B-8811-821F211B3FF4}" type="slidenum">
              <a:rPr lang="en-US" altLang="en-US" smtClean="0"/>
              <a:pPr/>
              <a:t>‹#›</a:t>
            </a:fld>
            <a:endParaRPr lang="en-US" altLang="en-US"/>
          </a:p>
        </p:txBody>
      </p:sp>
    </p:spTree>
    <p:extLst>
      <p:ext uri="{BB962C8B-B14F-4D97-AF65-F5344CB8AC3E}">
        <p14:creationId xmlns:p14="http://schemas.microsoft.com/office/powerpoint/2010/main" xmlns="" val="2488549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2"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3" name="Slide Number Placeholder 5"/>
          <p:cNvSpPr>
            <a:spLocks noGrp="1"/>
          </p:cNvSpPr>
          <p:nvPr>
            <p:ph type="sldNum" sz="quarter" idx="12"/>
          </p:nvPr>
        </p:nvSpPr>
        <p:spPr>
          <a:xfrm>
            <a:off x="511228" y="787783"/>
            <a:ext cx="584978" cy="365125"/>
          </a:xfrm>
        </p:spPr>
        <p:txBody>
          <a:bodyPr/>
          <a:lstStyle/>
          <a:p>
            <a:fld id="{5AC2D4E0-1E47-924A-9248-B7326E5E3CA6}" type="slidenum">
              <a:rPr lang="en-US" altLang="en-US" smtClean="0"/>
              <a:pPr/>
              <a:t>‹#›</a:t>
            </a:fld>
            <a:endParaRPr lang="en-US" altLang="en-US"/>
          </a:p>
        </p:txBody>
      </p:sp>
    </p:spTree>
    <p:extLst>
      <p:ext uri="{BB962C8B-B14F-4D97-AF65-F5344CB8AC3E}">
        <p14:creationId xmlns:p14="http://schemas.microsoft.com/office/powerpoint/2010/main" xmlns="" val="96846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21C9B12E-ACA8-BD4B-86E8-A285A8DE4670}" type="slidenum">
              <a:rPr lang="en-US" altLang="en-US" smtClean="0"/>
              <a:pPr/>
              <a:t>‹#›</a:t>
            </a:fld>
            <a:endParaRPr lang="en-US" altLang="en-US"/>
          </a:p>
        </p:txBody>
      </p:sp>
    </p:spTree>
    <p:extLst>
      <p:ext uri="{BB962C8B-B14F-4D97-AF65-F5344CB8AC3E}">
        <p14:creationId xmlns:p14="http://schemas.microsoft.com/office/powerpoint/2010/main" xmlns="" val="1535355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765AFE1E-6551-8945-A294-12E1FB6CD07F}" type="slidenum">
              <a:rPr lang="en-US" altLang="en-US" smtClean="0"/>
              <a:pPr/>
              <a:t>‹#›</a:t>
            </a:fld>
            <a:endParaRPr lang="en-US" altLang="en-US"/>
          </a:p>
        </p:txBody>
      </p:sp>
    </p:spTree>
    <p:extLst>
      <p:ext uri="{BB962C8B-B14F-4D97-AF65-F5344CB8AC3E}">
        <p14:creationId xmlns:p14="http://schemas.microsoft.com/office/powerpoint/2010/main" xmlns="" val="2095701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17E9BD7-A907-324A-9998-BC5B155E1536}" type="slidenum">
              <a:rPr lang="en-US" altLang="en-US" smtClean="0"/>
              <a:pPr/>
              <a:t>‹#›</a:t>
            </a:fld>
            <a:endParaRPr lang="en-US" altLang="en-US"/>
          </a:p>
        </p:txBody>
      </p:sp>
    </p:spTree>
    <p:extLst>
      <p:ext uri="{BB962C8B-B14F-4D97-AF65-F5344CB8AC3E}">
        <p14:creationId xmlns:p14="http://schemas.microsoft.com/office/powerpoint/2010/main" xmlns="" val="4222026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GB"/>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2795BDB-B876-EE48-8BA5-5EBFAAF8A527}" type="slidenum">
              <a:rPr lang="en-US" altLang="en-US" smtClean="0"/>
              <a:pPr/>
              <a:t>‹#›</a:t>
            </a:fld>
            <a:endParaRPr lang="en-US" altLang="en-US"/>
          </a:p>
        </p:txBody>
      </p:sp>
    </p:spTree>
    <p:extLst>
      <p:ext uri="{BB962C8B-B14F-4D97-AF65-F5344CB8AC3E}">
        <p14:creationId xmlns:p14="http://schemas.microsoft.com/office/powerpoint/2010/main" xmlns="" val="126515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918CF51B-BAC7-9945-9CBB-F3284AAFF15C}" type="slidenum">
              <a:rPr lang="en-US" altLang="en-US" smtClean="0"/>
              <a:pPr/>
              <a:t>‹#›</a:t>
            </a:fld>
            <a:endParaRPr lang="en-US" altLang="en-US"/>
          </a:p>
        </p:txBody>
      </p:sp>
    </p:spTree>
    <p:extLst>
      <p:ext uri="{BB962C8B-B14F-4D97-AF65-F5344CB8AC3E}">
        <p14:creationId xmlns:p14="http://schemas.microsoft.com/office/powerpoint/2010/main" xmlns="" val="3073618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04"/>
            <a:ext cx="1952272" cy="6853049"/>
            <a:chOff x="6627813" y="195650"/>
            <a:chExt cx="1952625" cy="5678101"/>
          </a:xfrm>
        </p:grpSpPr>
        <p:sp>
          <p:nvSpPr>
            <p:cNvPr id="50" name="Freeform 27"/>
            <p:cNvSpPr/>
            <p:nvPr/>
          </p:nvSpPr>
          <p:spPr bwMode="auto">
            <a:xfrm>
              <a:off x="6627813" y="19565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D85D33AA-4BDD-E549-8A58-89AC12EC613E}" type="slidenum">
              <a:rPr lang="en-US" altLang="en-US" smtClean="0"/>
              <a:pPr/>
              <a:t>‹#›</a:t>
            </a:fld>
            <a:endParaRPr lang="en-US" altLang="en-US"/>
          </a:p>
        </p:txBody>
      </p:sp>
    </p:spTree>
    <p:extLst>
      <p:ext uri="{BB962C8B-B14F-4D97-AF65-F5344CB8AC3E}">
        <p14:creationId xmlns:p14="http://schemas.microsoft.com/office/powerpoint/2010/main" xmlns="" val="2027425494"/>
      </p:ext>
    </p:extLst>
  </p:cSld>
  <p:clrMap bg1="lt1" tx1="dk1" bg2="lt2" tx2="dk2" accent1="accent1" accent2="accent2" accent3="accent3" accent4="accent4" accent5="accent5" accent6="accent6" hlink="hlink" folHlink="folHlink"/>
  <p:sldLayoutIdLst>
    <p:sldLayoutId id="2147486630" r:id="rId1"/>
    <p:sldLayoutId id="2147486631" r:id="rId2"/>
    <p:sldLayoutId id="2147486632" r:id="rId3"/>
    <p:sldLayoutId id="2147486633" r:id="rId4"/>
    <p:sldLayoutId id="2147486634" r:id="rId5"/>
    <p:sldLayoutId id="2147486635" r:id="rId6"/>
    <p:sldLayoutId id="2147486636" r:id="rId7"/>
    <p:sldLayoutId id="2147486637" r:id="rId8"/>
    <p:sldLayoutId id="2147486638" r:id="rId9"/>
    <p:sldLayoutId id="2147486639" r:id="rId10"/>
    <p:sldLayoutId id="2147486640" r:id="rId11"/>
    <p:sldLayoutId id="2147486641" r:id="rId12"/>
    <p:sldLayoutId id="2147486642" r:id="rId13"/>
    <p:sldLayoutId id="2147486643" r:id="rId14"/>
    <p:sldLayoutId id="2147486644" r:id="rId15"/>
    <p:sldLayoutId id="2147486645"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9186" y="2288260"/>
            <a:ext cx="8954814" cy="2934693"/>
          </a:xfrm>
        </p:spPr>
        <p:txBody>
          <a:bodyPr>
            <a:normAutofit fontScale="90000"/>
          </a:bodyPr>
          <a:lstStyle/>
          <a:p>
            <a:pPr algn="ctr"/>
            <a:r>
              <a:rPr lang="en-ZA" sz="3300" dirty="0"/>
              <a:t/>
            </a:r>
            <a:br>
              <a:rPr lang="en-ZA" sz="3300" dirty="0"/>
            </a:br>
            <a:r>
              <a:rPr lang="en-ZA" sz="3300" dirty="0"/>
              <a:t/>
            </a:r>
            <a:br>
              <a:rPr lang="en-ZA" sz="3300" dirty="0"/>
            </a:br>
            <a:r>
              <a:rPr lang="en-ZA" sz="3300" dirty="0"/>
              <a:t/>
            </a:r>
            <a:br>
              <a:rPr lang="en-ZA" sz="3300" dirty="0"/>
            </a:br>
            <a:r>
              <a:rPr lang="en-ZA" sz="3300" dirty="0"/>
              <a:t/>
            </a:r>
            <a:br>
              <a:rPr lang="en-ZA" sz="3300" dirty="0"/>
            </a:br>
            <a:r>
              <a:rPr lang="en-ZA" sz="3300" dirty="0"/>
              <a:t/>
            </a:r>
            <a:br>
              <a:rPr lang="en-ZA" sz="3300" dirty="0"/>
            </a:br>
            <a:r>
              <a:rPr lang="en-ZA" sz="3300" dirty="0"/>
              <a:t/>
            </a:r>
            <a:br>
              <a:rPr lang="en-ZA" sz="3300" dirty="0"/>
            </a:br>
            <a:r>
              <a:rPr lang="en-ZA" sz="3300" dirty="0"/>
              <a:t/>
            </a:r>
            <a:br>
              <a:rPr lang="en-ZA" sz="3300" dirty="0"/>
            </a:br>
            <a:r>
              <a:rPr lang="en-ZA" sz="3300" dirty="0"/>
              <a:t/>
            </a:r>
            <a:br>
              <a:rPr lang="en-ZA" sz="3300" dirty="0"/>
            </a:br>
            <a:r>
              <a:rPr lang="en-ZA" sz="3300" dirty="0"/>
              <a:t/>
            </a:r>
            <a:br>
              <a:rPr lang="en-ZA" sz="3300" dirty="0"/>
            </a:br>
            <a:r>
              <a:rPr lang="en-ZA" sz="3300" dirty="0"/>
              <a:t/>
            </a:r>
            <a:br>
              <a:rPr lang="en-ZA" sz="3300" dirty="0"/>
            </a:br>
            <a:r>
              <a:rPr lang="en-ZA" sz="2700" b="1" dirty="0"/>
              <a:t>SRC: </a:t>
            </a:r>
            <a:br>
              <a:rPr lang="en-ZA" sz="2700" b="1" dirty="0"/>
            </a:br>
            <a:r>
              <a:rPr lang="en-ZA" sz="2700" b="1" dirty="0"/>
              <a:t>KwaZulu-Natal Community Education and Training College</a:t>
            </a:r>
            <a:br>
              <a:rPr lang="en-ZA" sz="2700" b="1" dirty="0"/>
            </a:br>
            <a:r>
              <a:rPr lang="en-ZA" sz="2700" b="1" dirty="0"/>
              <a:t>Presentation Portfolio Committee</a:t>
            </a:r>
            <a:br>
              <a:rPr lang="en-ZA" sz="2700" b="1" dirty="0"/>
            </a:br>
            <a:r>
              <a:rPr lang="en-ZA" sz="2325" dirty="0"/>
              <a:t/>
            </a:r>
            <a:br>
              <a:rPr lang="en-ZA" sz="2325" dirty="0"/>
            </a:br>
            <a:r>
              <a:rPr lang="en-ZA" sz="2325" dirty="0"/>
              <a:t>4 November 2022</a:t>
            </a:r>
            <a:br>
              <a:rPr lang="en-ZA" sz="2325" dirty="0"/>
            </a:br>
            <a:r>
              <a:rPr lang="en-ZA" sz="2325" dirty="0"/>
              <a:t/>
            </a:r>
            <a:br>
              <a:rPr lang="en-ZA" sz="2325" dirty="0"/>
            </a:br>
            <a:endParaRPr lang="en-ZA" sz="2325" dirty="0"/>
          </a:p>
        </p:txBody>
      </p:sp>
      <p:pic>
        <p:nvPicPr>
          <p:cNvPr id="4" name="Picture 3"/>
          <p:cNvPicPr>
            <a:picLocks noChangeAspect="1"/>
          </p:cNvPicPr>
          <p:nvPr/>
        </p:nvPicPr>
        <p:blipFill>
          <a:blip r:embed="rId2" cstate="print"/>
          <a:stretch>
            <a:fillRect/>
          </a:stretch>
        </p:blipFill>
        <p:spPr>
          <a:xfrm>
            <a:off x="7981103" y="1052402"/>
            <a:ext cx="922473" cy="750779"/>
          </a:xfrm>
          <a:prstGeom prst="rect">
            <a:avLst/>
          </a:prstGeom>
        </p:spPr>
      </p:pic>
      <p:pic>
        <p:nvPicPr>
          <p:cNvPr id="5" name="Picture 4"/>
          <p:cNvPicPr>
            <a:picLocks noChangeAspect="1"/>
          </p:cNvPicPr>
          <p:nvPr/>
        </p:nvPicPr>
        <p:blipFill>
          <a:blip r:embed="rId3" cstate="print"/>
          <a:stretch>
            <a:fillRect/>
          </a:stretch>
        </p:blipFill>
        <p:spPr>
          <a:xfrm>
            <a:off x="240425" y="1052402"/>
            <a:ext cx="1728366" cy="750779"/>
          </a:xfrm>
          <a:prstGeom prst="rect">
            <a:avLst/>
          </a:prstGeom>
        </p:spPr>
      </p:pic>
    </p:spTree>
    <p:extLst>
      <p:ext uri="{BB962C8B-B14F-4D97-AF65-F5344CB8AC3E}">
        <p14:creationId xmlns:p14="http://schemas.microsoft.com/office/powerpoint/2010/main" xmlns="" val="2002273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01520B72-94C4-4ABB-AC64-A3382705BE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9A64CBFD-D6E8-4E6A-8F66-1948BED331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xmlns="" id="{A555233E-D6BD-1D48-927D-CE619B6DACE8}"/>
              </a:ext>
            </a:extLst>
          </p:cNvPr>
          <p:cNvSpPr>
            <a:spLocks noGrp="1"/>
          </p:cNvSpPr>
          <p:nvPr>
            <p:ph type="sldNum" sz="quarter" idx="12"/>
          </p:nvPr>
        </p:nvSpPr>
        <p:spPr>
          <a:xfrm>
            <a:off x="398859" y="6349513"/>
            <a:ext cx="584825" cy="370396"/>
          </a:xfrm>
        </p:spPr>
        <p:txBody>
          <a:bodyPr>
            <a:normAutofit/>
          </a:bodyPr>
          <a:lstStyle/>
          <a:p>
            <a:pPr>
              <a:spcAft>
                <a:spcPts val="600"/>
              </a:spcAft>
            </a:pPr>
            <a:fld id="{C17E9BD7-A907-324A-9998-BC5B155E1536}" type="slidenum">
              <a:rPr lang="en-US" altLang="en-US" sz="800">
                <a:solidFill>
                  <a:srgbClr val="FFFFFF"/>
                </a:solidFill>
              </a:rPr>
              <a:pPr>
                <a:spcAft>
                  <a:spcPts val="600"/>
                </a:spcAft>
              </a:pPr>
              <a:t>10</a:t>
            </a:fld>
            <a:endParaRPr lang="en-US" altLang="en-US" sz="800">
              <a:solidFill>
                <a:srgbClr val="FFFFFF"/>
              </a:solidFill>
            </a:endParaRPr>
          </a:p>
        </p:txBody>
      </p:sp>
      <p:graphicFrame>
        <p:nvGraphicFramePr>
          <p:cNvPr id="3" name="Table 2">
            <a:extLst>
              <a:ext uri="{FF2B5EF4-FFF2-40B4-BE49-F238E27FC236}">
                <a16:creationId xmlns:a16="http://schemas.microsoft.com/office/drawing/2014/main" xmlns="" id="{2A9873C5-714A-819A-5014-1BF1A048D754}"/>
              </a:ext>
            </a:extLst>
          </p:cNvPr>
          <p:cNvGraphicFramePr>
            <a:graphicFrameLocks noGrp="1"/>
          </p:cNvGraphicFramePr>
          <p:nvPr>
            <p:extLst>
              <p:ext uri="{D42A27DB-BD31-4B8C-83A1-F6EECF244321}">
                <p14:modId xmlns:p14="http://schemas.microsoft.com/office/powerpoint/2010/main" xmlns="" val="4284002353"/>
              </p:ext>
            </p:extLst>
          </p:nvPr>
        </p:nvGraphicFramePr>
        <p:xfrm>
          <a:off x="482600" y="1091446"/>
          <a:ext cx="8178801" cy="4925742"/>
        </p:xfrm>
        <a:graphic>
          <a:graphicData uri="http://schemas.openxmlformats.org/drawingml/2006/table">
            <a:tbl>
              <a:tblPr firstRow="1" firstCol="1" bandRow="1">
                <a:tableStyleId>{5C22544A-7EE6-4342-B048-85BDC9FD1C3A}</a:tableStyleId>
              </a:tblPr>
              <a:tblGrid>
                <a:gridCol w="1789514">
                  <a:extLst>
                    <a:ext uri="{9D8B030D-6E8A-4147-A177-3AD203B41FA5}">
                      <a16:colId xmlns:a16="http://schemas.microsoft.com/office/drawing/2014/main" xmlns="" val="2784712788"/>
                    </a:ext>
                  </a:extLst>
                </a:gridCol>
                <a:gridCol w="2858560">
                  <a:extLst>
                    <a:ext uri="{9D8B030D-6E8A-4147-A177-3AD203B41FA5}">
                      <a16:colId xmlns:a16="http://schemas.microsoft.com/office/drawing/2014/main" xmlns="" val="3022794636"/>
                    </a:ext>
                  </a:extLst>
                </a:gridCol>
                <a:gridCol w="1974665">
                  <a:extLst>
                    <a:ext uri="{9D8B030D-6E8A-4147-A177-3AD203B41FA5}">
                      <a16:colId xmlns:a16="http://schemas.microsoft.com/office/drawing/2014/main" xmlns="" val="1258567854"/>
                    </a:ext>
                  </a:extLst>
                </a:gridCol>
                <a:gridCol w="1556062">
                  <a:extLst>
                    <a:ext uri="{9D8B030D-6E8A-4147-A177-3AD203B41FA5}">
                      <a16:colId xmlns:a16="http://schemas.microsoft.com/office/drawing/2014/main" xmlns="" val="2192245638"/>
                    </a:ext>
                  </a:extLst>
                </a:gridCol>
              </a:tblGrid>
              <a:tr h="195909">
                <a:tc>
                  <a:txBody>
                    <a:bodyPr/>
                    <a:lstStyle/>
                    <a:p>
                      <a:pPr marL="628650" indent="-6350" algn="l">
                        <a:lnSpc>
                          <a:spcPct val="107000"/>
                        </a:lnSpc>
                        <a:spcAft>
                          <a:spcPts val="800"/>
                        </a:spcAft>
                      </a:pPr>
                      <a:r>
                        <a:rPr lang="en-ZA" sz="1000">
                          <a:effectLst/>
                        </a:rPr>
                        <a:t>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gridSpan="2">
                  <a:txBody>
                    <a:bodyPr/>
                    <a:lstStyle/>
                    <a:p>
                      <a:pPr marL="83820" indent="-6350" algn="l">
                        <a:lnSpc>
                          <a:spcPct val="107000"/>
                        </a:lnSpc>
                        <a:spcAft>
                          <a:spcPts val="980"/>
                        </a:spcAft>
                      </a:pPr>
                      <a:r>
                        <a:rPr lang="en-ZA" sz="1000" dirty="0">
                          <a:effectLst/>
                        </a:rPr>
                        <a:t>TERM 4 </a:t>
                      </a:r>
                    </a:p>
                    <a:p>
                      <a:pPr marL="83820" indent="-6350" algn="l">
                        <a:lnSpc>
                          <a:spcPct val="107000"/>
                        </a:lnSpc>
                        <a:spcAft>
                          <a:spcPts val="980"/>
                        </a:spcAft>
                      </a:pPr>
                      <a:r>
                        <a:rPr lang="en-ZA" sz="1000" dirty="0">
                          <a:effectLst/>
                        </a:rPr>
                        <a:t>11 October 2022- 15 December 2022 </a:t>
                      </a:r>
                      <a:endParaRPr lang="en-ZA"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hMerge="1">
                  <a:txBody>
                    <a:bodyPr/>
                    <a:lstStyle/>
                    <a:p>
                      <a:endParaRPr lang="en-ZA"/>
                    </a:p>
                  </a:txBody>
                  <a:tcPr/>
                </a:tc>
                <a:tc>
                  <a:txBody>
                    <a:bodyPr/>
                    <a:lstStyle/>
                    <a:p>
                      <a:pPr marL="628650" indent="-6350" algn="l">
                        <a:lnSpc>
                          <a:spcPct val="107000"/>
                        </a:lnSpc>
                        <a:spcAft>
                          <a:spcPts val="800"/>
                        </a:spcAft>
                      </a:pPr>
                      <a:r>
                        <a:rPr lang="en-ZA" sz="1000">
                          <a:effectLst/>
                        </a:rPr>
                        <a:t>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extLst>
                  <a:ext uri="{0D108BD9-81ED-4DB2-BD59-A6C34878D82A}">
                    <a16:rowId xmlns:a16="http://schemas.microsoft.com/office/drawing/2014/main" xmlns="" val="842658609"/>
                  </a:ext>
                </a:extLst>
              </a:tr>
              <a:tr h="195909">
                <a:tc>
                  <a:txBody>
                    <a:bodyPr/>
                    <a:lstStyle/>
                    <a:p>
                      <a:pPr marL="628650" indent="-6350" algn="l">
                        <a:lnSpc>
                          <a:spcPct val="107000"/>
                        </a:lnSpc>
                        <a:spcAft>
                          <a:spcPts val="980"/>
                        </a:spcAft>
                      </a:pPr>
                      <a:r>
                        <a:rPr lang="en-ZA" sz="1000">
                          <a:effectLst/>
                        </a:rPr>
                        <a:t>TIME FRAME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980"/>
                        </a:spcAft>
                      </a:pPr>
                      <a:r>
                        <a:rPr lang="en-ZA" sz="1000">
                          <a:effectLst/>
                        </a:rPr>
                        <a:t>ACTIVITY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980"/>
                        </a:spcAft>
                      </a:pPr>
                      <a:r>
                        <a:rPr lang="en-ZA" sz="1000">
                          <a:effectLst/>
                        </a:rPr>
                        <a:t>RESPONSIBILITY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980"/>
                        </a:spcAft>
                      </a:pPr>
                      <a:r>
                        <a:rPr lang="en-ZA" sz="1000">
                          <a:effectLst/>
                        </a:rPr>
                        <a:t>INDICATOR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extLst>
                  <a:ext uri="{0D108BD9-81ED-4DB2-BD59-A6C34878D82A}">
                    <a16:rowId xmlns:a16="http://schemas.microsoft.com/office/drawing/2014/main" xmlns="" val="2733620148"/>
                  </a:ext>
                </a:extLst>
              </a:tr>
              <a:tr h="438570">
                <a:tc>
                  <a:txBody>
                    <a:bodyPr/>
                    <a:lstStyle/>
                    <a:p>
                      <a:pPr marL="628650" indent="-6350" algn="l">
                        <a:lnSpc>
                          <a:spcPct val="107000"/>
                        </a:lnSpc>
                        <a:spcAft>
                          <a:spcPts val="980"/>
                        </a:spcAft>
                      </a:pPr>
                      <a:r>
                        <a:rPr lang="en-ZA" sz="1000">
                          <a:effectLst/>
                        </a:rPr>
                        <a:t>01 – 07 October 2022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980"/>
                        </a:spcAft>
                      </a:pPr>
                      <a:r>
                        <a:rPr lang="en-ZA" sz="1000">
                          <a:effectLst/>
                        </a:rPr>
                        <a:t>Read-a-thon/ Road show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575"/>
                        </a:spcAft>
                      </a:pPr>
                      <a:r>
                        <a:rPr lang="en-ZA" sz="1000">
                          <a:effectLst/>
                        </a:rPr>
                        <a:t>CSRC, DSRC, CLC </a:t>
                      </a:r>
                      <a:endParaRPr lang="en-ZA" sz="1200">
                        <a:effectLst/>
                      </a:endParaRPr>
                    </a:p>
                    <a:p>
                      <a:pPr marL="628650" indent="-6350" algn="l">
                        <a:lnSpc>
                          <a:spcPct val="107000"/>
                        </a:lnSpc>
                        <a:spcAft>
                          <a:spcPts val="980"/>
                        </a:spcAft>
                      </a:pPr>
                      <a:r>
                        <a:rPr lang="en-ZA" sz="1000">
                          <a:effectLst/>
                        </a:rPr>
                        <a:t>SRC &amp; Organisers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980"/>
                        </a:spcAft>
                      </a:pPr>
                      <a:r>
                        <a:rPr lang="en-ZA" sz="1000">
                          <a:effectLst/>
                        </a:rPr>
                        <a:t>Reports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extLst>
                  <a:ext uri="{0D108BD9-81ED-4DB2-BD59-A6C34878D82A}">
                    <a16:rowId xmlns:a16="http://schemas.microsoft.com/office/drawing/2014/main" xmlns="" val="4247409986"/>
                  </a:ext>
                </a:extLst>
              </a:tr>
              <a:tr h="438570">
                <a:tc>
                  <a:txBody>
                    <a:bodyPr/>
                    <a:lstStyle/>
                    <a:p>
                      <a:pPr marL="628650" indent="-6350" algn="l">
                        <a:lnSpc>
                          <a:spcPct val="107000"/>
                        </a:lnSpc>
                        <a:spcAft>
                          <a:spcPts val="980"/>
                        </a:spcAft>
                      </a:pPr>
                      <a:r>
                        <a:rPr lang="en-ZA" sz="1000">
                          <a:effectLst/>
                        </a:rPr>
                        <a:t>01 November 2022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980"/>
                        </a:spcAft>
                      </a:pPr>
                      <a:r>
                        <a:rPr lang="en-ZA" sz="1000">
                          <a:effectLst/>
                        </a:rPr>
                        <a:t>LEADERSHIP TRAINING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575"/>
                        </a:spcAft>
                      </a:pPr>
                      <a:r>
                        <a:rPr lang="en-ZA" sz="1000">
                          <a:effectLst/>
                        </a:rPr>
                        <a:t>External Facilitator </a:t>
                      </a:r>
                      <a:endParaRPr lang="en-ZA" sz="1200">
                        <a:effectLst/>
                      </a:endParaRPr>
                    </a:p>
                    <a:p>
                      <a:pPr marL="628650" indent="-6350" algn="l">
                        <a:lnSpc>
                          <a:spcPct val="107000"/>
                        </a:lnSpc>
                        <a:spcAft>
                          <a:spcPts val="980"/>
                        </a:spcAft>
                      </a:pPr>
                      <a:r>
                        <a:rPr lang="en-ZA" sz="1000">
                          <a:effectLst/>
                        </a:rPr>
                        <a:t>SRC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980"/>
                        </a:spcAft>
                      </a:pPr>
                      <a:r>
                        <a:rPr lang="en-ZA" sz="1000">
                          <a:effectLst/>
                        </a:rPr>
                        <a:t>Reports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extLst>
                  <a:ext uri="{0D108BD9-81ED-4DB2-BD59-A6C34878D82A}">
                    <a16:rowId xmlns:a16="http://schemas.microsoft.com/office/drawing/2014/main" xmlns="" val="4211859247"/>
                  </a:ext>
                </a:extLst>
              </a:tr>
              <a:tr h="681231">
                <a:tc>
                  <a:txBody>
                    <a:bodyPr/>
                    <a:lstStyle/>
                    <a:p>
                      <a:pPr marL="628650" indent="-6350" algn="l">
                        <a:lnSpc>
                          <a:spcPct val="107000"/>
                        </a:lnSpc>
                        <a:spcAft>
                          <a:spcPts val="980"/>
                        </a:spcAft>
                      </a:pPr>
                      <a:r>
                        <a:rPr lang="en-ZA" sz="1000">
                          <a:effectLst/>
                        </a:rPr>
                        <a:t>14 October 2022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980"/>
                        </a:spcAft>
                      </a:pPr>
                      <a:r>
                        <a:rPr lang="en-ZA" sz="1000">
                          <a:effectLst/>
                        </a:rPr>
                        <a:t>Career guidance &amp; Motivation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585"/>
                        </a:spcAft>
                      </a:pPr>
                      <a:r>
                        <a:rPr lang="en-ZA" sz="1000">
                          <a:effectLst/>
                        </a:rPr>
                        <a:t>External Facilitator </a:t>
                      </a:r>
                      <a:endParaRPr lang="en-ZA" sz="1200">
                        <a:effectLst/>
                      </a:endParaRPr>
                    </a:p>
                    <a:p>
                      <a:pPr marL="628650" indent="-6350" algn="l">
                        <a:lnSpc>
                          <a:spcPct val="107000"/>
                        </a:lnSpc>
                        <a:spcAft>
                          <a:spcPts val="575"/>
                        </a:spcAft>
                      </a:pPr>
                      <a:r>
                        <a:rPr lang="en-ZA" sz="1000">
                          <a:effectLst/>
                        </a:rPr>
                        <a:t>DSRC &amp; CLC SRC </a:t>
                      </a:r>
                      <a:endParaRPr lang="en-ZA" sz="1200">
                        <a:effectLst/>
                      </a:endParaRPr>
                    </a:p>
                    <a:p>
                      <a:pPr marL="628650" indent="-6350" algn="l">
                        <a:lnSpc>
                          <a:spcPct val="107000"/>
                        </a:lnSpc>
                        <a:spcAft>
                          <a:spcPts val="980"/>
                        </a:spcAft>
                      </a:pPr>
                      <a:r>
                        <a:rPr lang="en-ZA" sz="1000">
                          <a:effectLst/>
                        </a:rPr>
                        <a:t>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980"/>
                        </a:spcAft>
                      </a:pPr>
                      <a:r>
                        <a:rPr lang="en-ZA" sz="1000">
                          <a:effectLst/>
                        </a:rPr>
                        <a:t>Reports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extLst>
                  <a:ext uri="{0D108BD9-81ED-4DB2-BD59-A6C34878D82A}">
                    <a16:rowId xmlns:a16="http://schemas.microsoft.com/office/drawing/2014/main" xmlns="" val="3860245599"/>
                  </a:ext>
                </a:extLst>
              </a:tr>
              <a:tr h="923891">
                <a:tc>
                  <a:txBody>
                    <a:bodyPr/>
                    <a:lstStyle/>
                    <a:p>
                      <a:pPr marL="628650" indent="-6350" algn="l">
                        <a:lnSpc>
                          <a:spcPct val="107000"/>
                        </a:lnSpc>
                        <a:spcAft>
                          <a:spcPts val="980"/>
                        </a:spcAft>
                      </a:pPr>
                      <a:r>
                        <a:rPr lang="en-ZA" sz="1000">
                          <a:effectLst/>
                        </a:rPr>
                        <a:t>25 October 2022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980"/>
                        </a:spcAft>
                      </a:pPr>
                      <a:r>
                        <a:rPr lang="en-ZA" sz="1000">
                          <a:effectLst/>
                        </a:rPr>
                        <a:t>Submission of the reports by District Secretaries to CSRC secretary in preparation for the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575"/>
                        </a:spcAft>
                      </a:pPr>
                      <a:r>
                        <a:rPr lang="en-ZA" sz="1000">
                          <a:effectLst/>
                        </a:rPr>
                        <a:t>District Secretary  </a:t>
                      </a:r>
                      <a:endParaRPr lang="en-ZA" sz="1200">
                        <a:effectLst/>
                      </a:endParaRPr>
                    </a:p>
                    <a:p>
                      <a:pPr marL="628650" indent="-6350" algn="l">
                        <a:lnSpc>
                          <a:spcPct val="107000"/>
                        </a:lnSpc>
                        <a:spcAft>
                          <a:spcPts val="585"/>
                        </a:spcAft>
                      </a:pPr>
                      <a:r>
                        <a:rPr lang="en-ZA" sz="1000">
                          <a:effectLst/>
                        </a:rPr>
                        <a:t>Central SRC </a:t>
                      </a:r>
                      <a:endParaRPr lang="en-ZA" sz="1200">
                        <a:effectLst/>
                      </a:endParaRPr>
                    </a:p>
                    <a:p>
                      <a:pPr marL="628650" indent="-6350" algn="l">
                        <a:lnSpc>
                          <a:spcPct val="107000"/>
                        </a:lnSpc>
                        <a:spcAft>
                          <a:spcPts val="575"/>
                        </a:spcAft>
                      </a:pPr>
                      <a:r>
                        <a:rPr lang="en-ZA" sz="1000">
                          <a:effectLst/>
                        </a:rPr>
                        <a:t>Secretary </a:t>
                      </a:r>
                      <a:endParaRPr lang="en-ZA" sz="1200">
                        <a:effectLst/>
                      </a:endParaRPr>
                    </a:p>
                    <a:p>
                      <a:pPr marL="628650" indent="-6350" algn="l">
                        <a:lnSpc>
                          <a:spcPct val="107000"/>
                        </a:lnSpc>
                        <a:spcAft>
                          <a:spcPts val="980"/>
                        </a:spcAft>
                      </a:pPr>
                      <a:r>
                        <a:rPr lang="en-ZA" sz="1000">
                          <a:effectLst/>
                        </a:rPr>
                        <a:t>CSRC President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575"/>
                        </a:spcAft>
                      </a:pPr>
                      <a:r>
                        <a:rPr lang="en-ZA" sz="1000">
                          <a:effectLst/>
                        </a:rPr>
                        <a:t>Reports </a:t>
                      </a:r>
                      <a:endParaRPr lang="en-ZA" sz="1200">
                        <a:effectLst/>
                      </a:endParaRPr>
                    </a:p>
                    <a:p>
                      <a:pPr marL="628650" indent="-6350" algn="l">
                        <a:lnSpc>
                          <a:spcPct val="107000"/>
                        </a:lnSpc>
                        <a:spcAft>
                          <a:spcPts val="980"/>
                        </a:spcAft>
                      </a:pPr>
                      <a:r>
                        <a:rPr lang="en-ZA" sz="1000">
                          <a:effectLst/>
                        </a:rPr>
                        <a:t>Presentation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extLst>
                  <a:ext uri="{0D108BD9-81ED-4DB2-BD59-A6C34878D82A}">
                    <a16:rowId xmlns:a16="http://schemas.microsoft.com/office/drawing/2014/main" xmlns="" val="4096220327"/>
                  </a:ext>
                </a:extLst>
              </a:tr>
              <a:tr h="438570">
                <a:tc>
                  <a:txBody>
                    <a:bodyPr/>
                    <a:lstStyle/>
                    <a:p>
                      <a:pPr marL="628650" indent="-6350" algn="l">
                        <a:lnSpc>
                          <a:spcPct val="107000"/>
                        </a:lnSpc>
                        <a:spcAft>
                          <a:spcPts val="800"/>
                        </a:spcAft>
                      </a:pPr>
                      <a:r>
                        <a:rPr lang="en-ZA" sz="1000">
                          <a:effectLst/>
                        </a:rPr>
                        <a:t>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585"/>
                        </a:spcAft>
                      </a:pPr>
                      <a:r>
                        <a:rPr lang="en-ZA" sz="1000">
                          <a:effectLst/>
                        </a:rPr>
                        <a:t>Academic Board Meeting and </a:t>
                      </a:r>
                      <a:endParaRPr lang="en-ZA" sz="1200">
                        <a:effectLst/>
                      </a:endParaRPr>
                    </a:p>
                    <a:p>
                      <a:pPr marL="628650" indent="-6350" algn="l">
                        <a:lnSpc>
                          <a:spcPct val="107000"/>
                        </a:lnSpc>
                        <a:spcAft>
                          <a:spcPts val="980"/>
                        </a:spcAft>
                      </a:pPr>
                      <a:r>
                        <a:rPr lang="en-ZA" sz="1000">
                          <a:effectLst/>
                        </a:rPr>
                        <a:t>Council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980"/>
                        </a:spcAft>
                      </a:pPr>
                      <a:r>
                        <a:rPr lang="en-ZA" sz="1000">
                          <a:effectLst/>
                        </a:rPr>
                        <a:t>Provincial Coordinator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800"/>
                        </a:spcAft>
                      </a:pPr>
                      <a:r>
                        <a:rPr lang="en-ZA" sz="1000">
                          <a:effectLst/>
                        </a:rPr>
                        <a:t>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extLst>
                  <a:ext uri="{0D108BD9-81ED-4DB2-BD59-A6C34878D82A}">
                    <a16:rowId xmlns:a16="http://schemas.microsoft.com/office/drawing/2014/main" xmlns="" val="812535484"/>
                  </a:ext>
                </a:extLst>
              </a:tr>
              <a:tr h="681231">
                <a:tc>
                  <a:txBody>
                    <a:bodyPr/>
                    <a:lstStyle/>
                    <a:p>
                      <a:pPr marL="628650" indent="-6350" algn="l">
                        <a:lnSpc>
                          <a:spcPct val="107000"/>
                        </a:lnSpc>
                        <a:spcAft>
                          <a:spcPts val="980"/>
                        </a:spcAft>
                      </a:pPr>
                      <a:r>
                        <a:rPr lang="en-ZA" sz="1000">
                          <a:effectLst/>
                        </a:rPr>
                        <a:t>01 December 2022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just">
                        <a:lnSpc>
                          <a:spcPct val="107000"/>
                        </a:lnSpc>
                        <a:spcAft>
                          <a:spcPts val="585"/>
                        </a:spcAft>
                      </a:pPr>
                      <a:r>
                        <a:rPr lang="en-ZA" sz="1000">
                          <a:effectLst/>
                        </a:rPr>
                        <a:t>GBV AWARENESS; DISABILITY </a:t>
                      </a:r>
                      <a:endParaRPr lang="en-ZA" sz="1200">
                        <a:effectLst/>
                      </a:endParaRPr>
                    </a:p>
                    <a:p>
                      <a:pPr marL="628650" indent="-6350" algn="l">
                        <a:lnSpc>
                          <a:spcPct val="107000"/>
                        </a:lnSpc>
                        <a:spcAft>
                          <a:spcPts val="575"/>
                        </a:spcAft>
                      </a:pPr>
                      <a:r>
                        <a:rPr lang="en-ZA" sz="1000">
                          <a:effectLst/>
                        </a:rPr>
                        <a:t>AWARENESS AND WORLD-</a:t>
                      </a:r>
                      <a:endParaRPr lang="en-ZA" sz="1200">
                        <a:effectLst/>
                      </a:endParaRPr>
                    </a:p>
                    <a:p>
                      <a:pPr marL="628650" indent="-6350" algn="l">
                        <a:lnSpc>
                          <a:spcPct val="107000"/>
                        </a:lnSpc>
                        <a:spcAft>
                          <a:spcPts val="980"/>
                        </a:spcAft>
                      </a:pPr>
                      <a:r>
                        <a:rPr lang="en-ZA" sz="1000">
                          <a:effectLst/>
                        </a:rPr>
                        <a:t>AIDS DAY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980"/>
                        </a:spcAft>
                      </a:pPr>
                      <a:r>
                        <a:rPr lang="en-ZA" sz="1000">
                          <a:effectLst/>
                        </a:rPr>
                        <a:t>CSRC PRESIDENT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980"/>
                        </a:spcAft>
                      </a:pPr>
                      <a:r>
                        <a:rPr lang="en-ZA" sz="1000">
                          <a:effectLst/>
                        </a:rPr>
                        <a:t>Circular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extLst>
                  <a:ext uri="{0D108BD9-81ED-4DB2-BD59-A6C34878D82A}">
                    <a16:rowId xmlns:a16="http://schemas.microsoft.com/office/drawing/2014/main" xmlns="" val="2468985101"/>
                  </a:ext>
                </a:extLst>
              </a:tr>
              <a:tr h="681231">
                <a:tc>
                  <a:txBody>
                    <a:bodyPr/>
                    <a:lstStyle/>
                    <a:p>
                      <a:pPr marL="628650" indent="-6350" algn="l">
                        <a:lnSpc>
                          <a:spcPct val="107000"/>
                        </a:lnSpc>
                        <a:spcAft>
                          <a:spcPts val="575"/>
                        </a:spcAft>
                      </a:pPr>
                      <a:r>
                        <a:rPr lang="en-ZA" sz="1000">
                          <a:effectLst/>
                        </a:rPr>
                        <a:t>01 – 03 DECEMBER </a:t>
                      </a:r>
                      <a:endParaRPr lang="en-ZA" sz="1200">
                        <a:effectLst/>
                      </a:endParaRPr>
                    </a:p>
                    <a:p>
                      <a:pPr marL="628650" indent="-6350" algn="l">
                        <a:lnSpc>
                          <a:spcPct val="107000"/>
                        </a:lnSpc>
                        <a:spcAft>
                          <a:spcPts val="980"/>
                        </a:spcAft>
                      </a:pPr>
                      <a:r>
                        <a:rPr lang="en-ZA" sz="1000">
                          <a:effectLst/>
                        </a:rPr>
                        <a:t>2022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575"/>
                        </a:spcAft>
                      </a:pPr>
                      <a:r>
                        <a:rPr lang="en-ZA" sz="1000">
                          <a:effectLst/>
                        </a:rPr>
                        <a:t>REVIEW &amp; REFLECT ON YEAR </a:t>
                      </a:r>
                      <a:endParaRPr lang="en-ZA" sz="1200">
                        <a:effectLst/>
                      </a:endParaRPr>
                    </a:p>
                    <a:p>
                      <a:pPr marL="628650" indent="-6350" algn="l">
                        <a:lnSpc>
                          <a:spcPct val="107000"/>
                        </a:lnSpc>
                        <a:spcAft>
                          <a:spcPts val="585"/>
                        </a:spcAft>
                      </a:pPr>
                      <a:r>
                        <a:rPr lang="en-ZA" sz="1000">
                          <a:effectLst/>
                        </a:rPr>
                        <a:t>2022 </a:t>
                      </a:r>
                      <a:endParaRPr lang="en-ZA" sz="1200">
                        <a:effectLst/>
                      </a:endParaRPr>
                    </a:p>
                    <a:p>
                      <a:pPr marL="628650" indent="-6350" algn="l">
                        <a:lnSpc>
                          <a:spcPct val="107000"/>
                        </a:lnSpc>
                        <a:spcAft>
                          <a:spcPts val="980"/>
                        </a:spcAft>
                      </a:pPr>
                      <a:r>
                        <a:rPr lang="en-ZA" sz="1000">
                          <a:effectLst/>
                        </a:rPr>
                        <a:t>CSRC CLOSING FUNCTION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575"/>
                        </a:spcAft>
                      </a:pPr>
                      <a:r>
                        <a:rPr lang="en-ZA" sz="1000">
                          <a:effectLst/>
                        </a:rPr>
                        <a:t>CSRC </a:t>
                      </a:r>
                      <a:endParaRPr lang="en-ZA" sz="1200">
                        <a:effectLst/>
                      </a:endParaRPr>
                    </a:p>
                    <a:p>
                      <a:pPr marL="628650" indent="-6350" algn="l">
                        <a:lnSpc>
                          <a:spcPct val="107000"/>
                        </a:lnSpc>
                        <a:spcAft>
                          <a:spcPts val="980"/>
                        </a:spcAft>
                      </a:pPr>
                      <a:r>
                        <a:rPr lang="en-ZA" sz="1000">
                          <a:effectLst/>
                        </a:rPr>
                        <a:t>Coordinators </a:t>
                      </a:r>
                      <a:endParaRPr lang="en-ZA"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tc>
                  <a:txBody>
                    <a:bodyPr/>
                    <a:lstStyle/>
                    <a:p>
                      <a:pPr marL="628650" indent="-6350" algn="l">
                        <a:lnSpc>
                          <a:spcPct val="107000"/>
                        </a:lnSpc>
                        <a:spcAft>
                          <a:spcPts val="980"/>
                        </a:spcAft>
                      </a:pPr>
                      <a:r>
                        <a:rPr lang="en-ZA" sz="1000" dirty="0">
                          <a:effectLst/>
                        </a:rPr>
                        <a:t>Function </a:t>
                      </a:r>
                      <a:endParaRPr lang="en-ZA"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620" marR="30082" marT="4769" marB="0"/>
                </a:tc>
                <a:extLst>
                  <a:ext uri="{0D108BD9-81ED-4DB2-BD59-A6C34878D82A}">
                    <a16:rowId xmlns:a16="http://schemas.microsoft.com/office/drawing/2014/main" xmlns="" val="3608699147"/>
                  </a:ext>
                </a:extLst>
              </a:tr>
            </a:tbl>
          </a:graphicData>
        </a:graphic>
      </p:graphicFrame>
    </p:spTree>
    <p:extLst>
      <p:ext uri="{BB962C8B-B14F-4D97-AF65-F5344CB8AC3E}">
        <p14:creationId xmlns:p14="http://schemas.microsoft.com/office/powerpoint/2010/main" xmlns="" val="3733031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8049B3-C0CC-30F0-C029-ED4539357A1F}"/>
              </a:ext>
            </a:extLst>
          </p:cNvPr>
          <p:cNvSpPr>
            <a:spLocks noGrp="1"/>
          </p:cNvSpPr>
          <p:nvPr>
            <p:ph type="title"/>
          </p:nvPr>
        </p:nvSpPr>
        <p:spPr/>
        <p:txBody>
          <a:bodyPr>
            <a:normAutofit fontScale="90000"/>
          </a:bodyPr>
          <a:lstStyle/>
          <a:p>
            <a:r>
              <a:rPr lang="en-ZA" sz="1800" b="1" dirty="0">
                <a:solidFill>
                  <a:srgbClr val="000000"/>
                </a:solidFill>
                <a:effectLst/>
                <a:ea typeface="Calibri" panose="020F0502020204030204" pitchFamily="34" charset="0"/>
              </a:rPr>
              <a:t>Highlights Of The Events Held As Per The Programme of Action</a:t>
            </a:r>
            <a:br>
              <a:rPr lang="en-ZA" sz="1800" b="1" dirty="0">
                <a:solidFill>
                  <a:srgbClr val="000000"/>
                </a:solidFill>
                <a:effectLst/>
                <a:ea typeface="Calibri" panose="020F0502020204030204" pitchFamily="34" charset="0"/>
              </a:rPr>
            </a:br>
            <a:r>
              <a:rPr lang="en-ZA" sz="1800" dirty="0">
                <a:solidFill>
                  <a:srgbClr val="000000"/>
                </a:solidFill>
                <a:effectLst/>
                <a:ea typeface="Times New Roman" panose="02020603050405020304" pitchFamily="18" charset="0"/>
              </a:rPr>
              <a:t/>
            </a:r>
            <a:br>
              <a:rPr lang="en-ZA" sz="1800" dirty="0">
                <a:solidFill>
                  <a:srgbClr val="000000"/>
                </a:solidFill>
                <a:effectLst/>
                <a:ea typeface="Times New Roman" panose="02020603050405020304" pitchFamily="18" charset="0"/>
              </a:rPr>
            </a:br>
            <a:endParaRPr lang="en-ZA" dirty="0"/>
          </a:p>
        </p:txBody>
      </p:sp>
      <p:sp>
        <p:nvSpPr>
          <p:cNvPr id="3" name="Slide Number Placeholder 2">
            <a:extLst>
              <a:ext uri="{FF2B5EF4-FFF2-40B4-BE49-F238E27FC236}">
                <a16:creationId xmlns:a16="http://schemas.microsoft.com/office/drawing/2014/main" xmlns="" id="{3ABA24ED-EE89-4A04-CDBE-DC209BCA55A7}"/>
              </a:ext>
            </a:extLst>
          </p:cNvPr>
          <p:cNvSpPr>
            <a:spLocks noGrp="1"/>
          </p:cNvSpPr>
          <p:nvPr>
            <p:ph type="sldNum" sz="quarter" idx="12"/>
          </p:nvPr>
        </p:nvSpPr>
        <p:spPr/>
        <p:txBody>
          <a:bodyPr/>
          <a:lstStyle/>
          <a:p>
            <a:fld id="{765AFE1E-6551-8945-A294-12E1FB6CD07F}" type="slidenum">
              <a:rPr lang="en-US" altLang="en-US" smtClean="0"/>
              <a:pPr/>
              <a:t>11</a:t>
            </a:fld>
            <a:endParaRPr lang="en-US" altLang="en-US"/>
          </a:p>
        </p:txBody>
      </p:sp>
      <p:sp>
        <p:nvSpPr>
          <p:cNvPr id="6" name="TextBox 5">
            <a:extLst>
              <a:ext uri="{FF2B5EF4-FFF2-40B4-BE49-F238E27FC236}">
                <a16:creationId xmlns:a16="http://schemas.microsoft.com/office/drawing/2014/main" xmlns="" id="{658C2005-B0CA-328C-1C64-E51301826945}"/>
              </a:ext>
            </a:extLst>
          </p:cNvPr>
          <p:cNvSpPr txBox="1"/>
          <p:nvPr/>
        </p:nvSpPr>
        <p:spPr>
          <a:xfrm>
            <a:off x="1562006" y="1139938"/>
            <a:ext cx="6819994" cy="646331"/>
          </a:xfrm>
          <a:prstGeom prst="rect">
            <a:avLst/>
          </a:prstGeom>
          <a:noFill/>
        </p:spPr>
        <p:txBody>
          <a:bodyPr wrap="square">
            <a:spAutoFit/>
          </a:bodyPr>
          <a:lstStyle/>
          <a:p>
            <a:r>
              <a:rPr lang="en-GB" dirty="0"/>
              <a:t>(</a:t>
            </a:r>
            <a:r>
              <a:rPr lang="en-GB" i="1" dirty="0"/>
              <a:t>Memorial Service of 2 college students that passed away due to floods, eThekwini Metro Pinetown</a:t>
            </a:r>
            <a:r>
              <a:rPr lang="en-GB" dirty="0"/>
              <a:t>) </a:t>
            </a:r>
            <a:endParaRPr lang="en-ZA" dirty="0"/>
          </a:p>
        </p:txBody>
      </p:sp>
      <p:pic>
        <p:nvPicPr>
          <p:cNvPr id="7" name="Picture 6">
            <a:extLst>
              <a:ext uri="{FF2B5EF4-FFF2-40B4-BE49-F238E27FC236}">
                <a16:creationId xmlns:a16="http://schemas.microsoft.com/office/drawing/2014/main" xmlns="" id="{5FACE06F-2EC4-77AF-3863-A7400764BD88}"/>
              </a:ext>
            </a:extLst>
          </p:cNvPr>
          <p:cNvPicPr>
            <a:picLocks noChangeAspect="1"/>
          </p:cNvPicPr>
          <p:nvPr/>
        </p:nvPicPr>
        <p:blipFill>
          <a:blip r:embed="rId2" cstate="print"/>
          <a:stretch>
            <a:fillRect/>
          </a:stretch>
        </p:blipFill>
        <p:spPr>
          <a:xfrm>
            <a:off x="1562006" y="2137023"/>
            <a:ext cx="6819994" cy="4096867"/>
          </a:xfrm>
          <a:prstGeom prst="rect">
            <a:avLst/>
          </a:prstGeom>
        </p:spPr>
      </p:pic>
    </p:spTree>
    <p:extLst>
      <p:ext uri="{BB962C8B-B14F-4D97-AF65-F5344CB8AC3E}">
        <p14:creationId xmlns:p14="http://schemas.microsoft.com/office/powerpoint/2010/main" xmlns="" val="3782831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9C4F29-D994-2F6D-3038-CF28F2C78704}"/>
              </a:ext>
            </a:extLst>
          </p:cNvPr>
          <p:cNvSpPr>
            <a:spLocks noGrp="1"/>
          </p:cNvSpPr>
          <p:nvPr>
            <p:ph type="title"/>
          </p:nvPr>
        </p:nvSpPr>
        <p:spPr>
          <a:xfrm>
            <a:off x="1447800" y="624110"/>
            <a:ext cx="7086600" cy="1280890"/>
          </a:xfrm>
        </p:spPr>
        <p:txBody>
          <a:bodyPr>
            <a:normAutofit/>
          </a:bodyPr>
          <a:lstStyle/>
          <a:p>
            <a:r>
              <a:rPr lang="en-GB" sz="1800" i="1" dirty="0"/>
              <a:t>8. 2022 KZN CET College SRC; District Co-ordinators and Higher Health Official </a:t>
            </a:r>
            <a:endParaRPr lang="en-ZA" sz="1800" i="1" dirty="0"/>
          </a:p>
        </p:txBody>
      </p:sp>
      <p:sp>
        <p:nvSpPr>
          <p:cNvPr id="3" name="Slide Number Placeholder 2">
            <a:extLst>
              <a:ext uri="{FF2B5EF4-FFF2-40B4-BE49-F238E27FC236}">
                <a16:creationId xmlns:a16="http://schemas.microsoft.com/office/drawing/2014/main" xmlns="" id="{DEBA38C3-2ED8-DDC2-5980-0483596B4A58}"/>
              </a:ext>
            </a:extLst>
          </p:cNvPr>
          <p:cNvSpPr>
            <a:spLocks noGrp="1"/>
          </p:cNvSpPr>
          <p:nvPr>
            <p:ph type="sldNum" sz="quarter" idx="12"/>
          </p:nvPr>
        </p:nvSpPr>
        <p:spPr/>
        <p:txBody>
          <a:bodyPr/>
          <a:lstStyle/>
          <a:p>
            <a:fld id="{765AFE1E-6551-8945-A294-12E1FB6CD07F}" type="slidenum">
              <a:rPr lang="en-US" altLang="en-US" smtClean="0"/>
              <a:pPr/>
              <a:t>12</a:t>
            </a:fld>
            <a:endParaRPr lang="en-US" altLang="en-US"/>
          </a:p>
        </p:txBody>
      </p:sp>
      <p:pic>
        <p:nvPicPr>
          <p:cNvPr id="4" name="Picture 3">
            <a:extLst>
              <a:ext uri="{FF2B5EF4-FFF2-40B4-BE49-F238E27FC236}">
                <a16:creationId xmlns:a16="http://schemas.microsoft.com/office/drawing/2014/main" xmlns="" id="{93EF0D24-24A7-1B7B-C6CB-16A61BD594B9}"/>
              </a:ext>
            </a:extLst>
          </p:cNvPr>
          <p:cNvPicPr>
            <a:picLocks noChangeAspect="1"/>
          </p:cNvPicPr>
          <p:nvPr/>
        </p:nvPicPr>
        <p:blipFill>
          <a:blip r:embed="rId2" cstate="print"/>
          <a:stretch>
            <a:fillRect/>
          </a:stretch>
        </p:blipFill>
        <p:spPr>
          <a:xfrm>
            <a:off x="1581653" y="1981074"/>
            <a:ext cx="5980694" cy="2895851"/>
          </a:xfrm>
          <a:prstGeom prst="rect">
            <a:avLst/>
          </a:prstGeom>
        </p:spPr>
      </p:pic>
    </p:spTree>
    <p:extLst>
      <p:ext uri="{BB962C8B-B14F-4D97-AF65-F5344CB8AC3E}">
        <p14:creationId xmlns:p14="http://schemas.microsoft.com/office/powerpoint/2010/main" xmlns="" val="2338271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9F74C0-7032-0678-63C5-513D773CC2AF}"/>
              </a:ext>
            </a:extLst>
          </p:cNvPr>
          <p:cNvSpPr>
            <a:spLocks noGrp="1"/>
          </p:cNvSpPr>
          <p:nvPr>
            <p:ph type="title"/>
          </p:nvPr>
        </p:nvSpPr>
        <p:spPr/>
        <p:txBody>
          <a:bodyPr>
            <a:normAutofit/>
          </a:bodyPr>
          <a:lstStyle/>
          <a:p>
            <a:r>
              <a:rPr lang="en-GB" sz="1800" dirty="0"/>
              <a:t>9. SRC Capacity Building Facilitated by DHET  -DDG Ms Futshane and Director Ms E Kodisang </a:t>
            </a:r>
            <a:endParaRPr lang="en-ZA" sz="1800" dirty="0"/>
          </a:p>
        </p:txBody>
      </p:sp>
      <p:sp>
        <p:nvSpPr>
          <p:cNvPr id="3" name="Slide Number Placeholder 2">
            <a:extLst>
              <a:ext uri="{FF2B5EF4-FFF2-40B4-BE49-F238E27FC236}">
                <a16:creationId xmlns:a16="http://schemas.microsoft.com/office/drawing/2014/main" xmlns="" id="{A12DBC9C-0A8D-B61D-DDCB-E57DD34125B8}"/>
              </a:ext>
            </a:extLst>
          </p:cNvPr>
          <p:cNvSpPr>
            <a:spLocks noGrp="1"/>
          </p:cNvSpPr>
          <p:nvPr>
            <p:ph type="sldNum" sz="quarter" idx="12"/>
          </p:nvPr>
        </p:nvSpPr>
        <p:spPr/>
        <p:txBody>
          <a:bodyPr/>
          <a:lstStyle/>
          <a:p>
            <a:fld id="{765AFE1E-6551-8945-A294-12E1FB6CD07F}" type="slidenum">
              <a:rPr lang="en-US" altLang="en-US" smtClean="0"/>
              <a:pPr/>
              <a:t>13</a:t>
            </a:fld>
            <a:endParaRPr lang="en-US" altLang="en-US"/>
          </a:p>
        </p:txBody>
      </p:sp>
      <p:pic>
        <p:nvPicPr>
          <p:cNvPr id="4" name="Picture 3">
            <a:extLst>
              <a:ext uri="{FF2B5EF4-FFF2-40B4-BE49-F238E27FC236}">
                <a16:creationId xmlns:a16="http://schemas.microsoft.com/office/drawing/2014/main" xmlns="" id="{328E6628-4AED-5E09-204A-A0BA0D84CFA6}"/>
              </a:ext>
            </a:extLst>
          </p:cNvPr>
          <p:cNvPicPr>
            <a:picLocks noChangeAspect="1"/>
          </p:cNvPicPr>
          <p:nvPr/>
        </p:nvPicPr>
        <p:blipFill>
          <a:blip r:embed="rId2" cstate="print"/>
          <a:stretch>
            <a:fillRect/>
          </a:stretch>
        </p:blipFill>
        <p:spPr>
          <a:xfrm>
            <a:off x="1529832" y="2386981"/>
            <a:ext cx="6084335" cy="3846909"/>
          </a:xfrm>
          <a:prstGeom prst="rect">
            <a:avLst/>
          </a:prstGeom>
        </p:spPr>
      </p:pic>
    </p:spTree>
    <p:extLst>
      <p:ext uri="{BB962C8B-B14F-4D97-AF65-F5344CB8AC3E}">
        <p14:creationId xmlns:p14="http://schemas.microsoft.com/office/powerpoint/2010/main" xmlns="" val="208629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18C7CFB9-EC7E-8984-1509-78E9BE58E96F}"/>
              </a:ext>
            </a:extLst>
          </p:cNvPr>
          <p:cNvSpPr>
            <a:spLocks noGrp="1"/>
          </p:cNvSpPr>
          <p:nvPr>
            <p:ph type="sldNum" sz="quarter" idx="12"/>
          </p:nvPr>
        </p:nvSpPr>
        <p:spPr/>
        <p:txBody>
          <a:bodyPr/>
          <a:lstStyle/>
          <a:p>
            <a:fld id="{C17E9BD7-A907-324A-9998-BC5B155E1536}" type="slidenum">
              <a:rPr lang="en-US" altLang="en-US" smtClean="0"/>
              <a:pPr/>
              <a:t>14</a:t>
            </a:fld>
            <a:endParaRPr lang="en-US" altLang="en-US"/>
          </a:p>
        </p:txBody>
      </p:sp>
      <p:pic>
        <p:nvPicPr>
          <p:cNvPr id="3" name="Picture 2">
            <a:extLst>
              <a:ext uri="{FF2B5EF4-FFF2-40B4-BE49-F238E27FC236}">
                <a16:creationId xmlns:a16="http://schemas.microsoft.com/office/drawing/2014/main" xmlns="" id="{148C80DE-C1D6-9703-ABB0-F6296C99D0B8}"/>
              </a:ext>
            </a:extLst>
          </p:cNvPr>
          <p:cNvPicPr>
            <a:picLocks noChangeAspect="1"/>
          </p:cNvPicPr>
          <p:nvPr/>
        </p:nvPicPr>
        <p:blipFill>
          <a:blip r:embed="rId2" cstate="print"/>
          <a:stretch>
            <a:fillRect/>
          </a:stretch>
        </p:blipFill>
        <p:spPr>
          <a:xfrm>
            <a:off x="1484108" y="1472014"/>
            <a:ext cx="6175783" cy="3913971"/>
          </a:xfrm>
          <a:prstGeom prst="rect">
            <a:avLst/>
          </a:prstGeom>
        </p:spPr>
      </p:pic>
    </p:spTree>
    <p:extLst>
      <p:ext uri="{BB962C8B-B14F-4D97-AF65-F5344CB8AC3E}">
        <p14:creationId xmlns:p14="http://schemas.microsoft.com/office/powerpoint/2010/main" xmlns="" val="441167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DEC65D-0DB9-B6A8-59A0-5E2CCC16746E}"/>
              </a:ext>
            </a:extLst>
          </p:cNvPr>
          <p:cNvSpPr>
            <a:spLocks noGrp="1"/>
          </p:cNvSpPr>
          <p:nvPr>
            <p:ph type="title"/>
          </p:nvPr>
        </p:nvSpPr>
        <p:spPr>
          <a:xfrm>
            <a:off x="1163968" y="-80965"/>
            <a:ext cx="6589200" cy="1280890"/>
          </a:xfrm>
        </p:spPr>
        <p:txBody>
          <a:bodyPr/>
          <a:lstStyle/>
          <a:p>
            <a:r>
              <a:rPr lang="en-GB" i="1" dirty="0"/>
              <a:t>10. Sports Activities</a:t>
            </a:r>
            <a:endParaRPr lang="en-ZA" i="1" dirty="0"/>
          </a:p>
        </p:txBody>
      </p:sp>
      <p:sp>
        <p:nvSpPr>
          <p:cNvPr id="3" name="Slide Number Placeholder 2">
            <a:extLst>
              <a:ext uri="{FF2B5EF4-FFF2-40B4-BE49-F238E27FC236}">
                <a16:creationId xmlns:a16="http://schemas.microsoft.com/office/drawing/2014/main" xmlns="" id="{10C48090-0FC3-FE8B-CD86-FE0167D31298}"/>
              </a:ext>
            </a:extLst>
          </p:cNvPr>
          <p:cNvSpPr>
            <a:spLocks noGrp="1"/>
          </p:cNvSpPr>
          <p:nvPr>
            <p:ph type="sldNum" sz="quarter" idx="12"/>
          </p:nvPr>
        </p:nvSpPr>
        <p:spPr/>
        <p:txBody>
          <a:bodyPr/>
          <a:lstStyle/>
          <a:p>
            <a:fld id="{765AFE1E-6551-8945-A294-12E1FB6CD07F}" type="slidenum">
              <a:rPr lang="en-US" altLang="en-US" smtClean="0"/>
              <a:pPr/>
              <a:t>15</a:t>
            </a:fld>
            <a:endParaRPr lang="en-US" altLang="en-US"/>
          </a:p>
        </p:txBody>
      </p:sp>
      <p:sp>
        <p:nvSpPr>
          <p:cNvPr id="5" name="TextBox 4">
            <a:extLst>
              <a:ext uri="{FF2B5EF4-FFF2-40B4-BE49-F238E27FC236}">
                <a16:creationId xmlns:a16="http://schemas.microsoft.com/office/drawing/2014/main" xmlns="" id="{D644BA3F-097B-2C64-F5BE-7B1A7AC613BC}"/>
              </a:ext>
            </a:extLst>
          </p:cNvPr>
          <p:cNvSpPr txBox="1"/>
          <p:nvPr/>
        </p:nvSpPr>
        <p:spPr>
          <a:xfrm>
            <a:off x="609600" y="1447800"/>
            <a:ext cx="8229600" cy="5078313"/>
          </a:xfrm>
          <a:prstGeom prst="rect">
            <a:avLst/>
          </a:prstGeom>
          <a:noFill/>
        </p:spPr>
        <p:txBody>
          <a:bodyPr wrap="square">
            <a:spAutoFit/>
          </a:bodyPr>
          <a:lstStyle/>
          <a:p>
            <a:r>
              <a:rPr lang="en-GB" dirty="0"/>
              <a:t>The KZN CET College Central SRC arranged a sports day in commemoration of Youth Day. The sports day was hosted on the 16th of June 2022. The Central SRC wanted this day to be celebrated by all students from different districts, to come together and participate in different sports codes as part of the extra mural activity and wellness of students. </a:t>
            </a:r>
          </a:p>
          <a:p>
            <a:endParaRPr lang="en-GB" dirty="0"/>
          </a:p>
          <a:p>
            <a:r>
              <a:rPr lang="en-GB" dirty="0"/>
              <a:t>The sports day included the following codes:</a:t>
            </a:r>
          </a:p>
          <a:p>
            <a:r>
              <a:rPr lang="en-GB" dirty="0"/>
              <a:t> 	 </a:t>
            </a:r>
          </a:p>
          <a:p>
            <a:r>
              <a:rPr lang="en-GB" dirty="0"/>
              <a:t>▪	Soccer/ Football </a:t>
            </a:r>
          </a:p>
          <a:p>
            <a:r>
              <a:rPr lang="en-GB" dirty="0"/>
              <a:t>▪	Net Ball </a:t>
            </a:r>
          </a:p>
          <a:p>
            <a:r>
              <a:rPr lang="en-GB" dirty="0"/>
              <a:t>▪	Chess </a:t>
            </a:r>
          </a:p>
          <a:p>
            <a:r>
              <a:rPr lang="en-GB" dirty="0"/>
              <a:t>▪	</a:t>
            </a:r>
            <a:r>
              <a:rPr lang="en-GB" dirty="0" err="1"/>
              <a:t>Morabaraba</a:t>
            </a:r>
            <a:r>
              <a:rPr lang="en-GB" dirty="0"/>
              <a:t> </a:t>
            </a:r>
          </a:p>
          <a:p>
            <a:r>
              <a:rPr lang="en-GB" dirty="0"/>
              <a:t>▪	Indigenous - Games </a:t>
            </a:r>
          </a:p>
          <a:p>
            <a:endParaRPr lang="en-GB" dirty="0"/>
          </a:p>
          <a:p>
            <a:r>
              <a:rPr lang="en-GB" dirty="0"/>
              <a:t>Central SRC wish to encourage students to participate sports activities  by availing themselves to play at least one sports code. Students living with disabilities were also encouraged to participate in any of the sports. </a:t>
            </a:r>
          </a:p>
        </p:txBody>
      </p:sp>
    </p:spTree>
    <p:extLst>
      <p:ext uri="{BB962C8B-B14F-4D97-AF65-F5344CB8AC3E}">
        <p14:creationId xmlns:p14="http://schemas.microsoft.com/office/powerpoint/2010/main" xmlns="" val="918899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58DF5B7A-7785-49C6-B4EB-252FF28C213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 y="228600"/>
            <a:ext cx="2138628" cy="6638625"/>
            <a:chOff x="2487613" y="285750"/>
            <a:chExt cx="2428875" cy="5654676"/>
          </a:xfrm>
        </p:grpSpPr>
        <p:sp>
          <p:nvSpPr>
            <p:cNvPr id="10" name="Freeform 11">
              <a:extLst>
                <a:ext uri="{FF2B5EF4-FFF2-40B4-BE49-F238E27FC236}">
                  <a16:creationId xmlns:a16="http://schemas.microsoft.com/office/drawing/2014/main" xmlns="" id="{78BD0529-90E2-47B4-8D13-CEE11A15418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xmlns="" id="{AE127430-162B-43FD-A02F-6E8AD8FD95E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xmlns="" id="{7A6023CB-BCF4-4A3C-B04B-EFF67792171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xmlns="" id="{98B0FCF0-0865-45E1-977A-5BFDD0EFCA8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xmlns="" id="{C1FF2792-ADB4-44D2-B7EF-6E3503725DB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xmlns="" id="{B7B0F0A2-D4CD-4EA5-96E9-9E282F25CD0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xmlns="" id="{FBBC4912-27C6-4C5E-9C40-AE9B6644E54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xmlns="" id="{127E474D-BE64-49E8-8C82-691642D0BCD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xmlns="" id="{A385E451-43CB-441B-83EE-28ACB6BCBC8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xmlns="" id="{5BF91B89-051C-49D8-9029-83A1F52B0E3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xmlns="" id="{42329880-D64F-4074-ABE4-348FDC7FB1F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xmlns="" id="{2FAD4595-5B16-442B-A756-924FB136A5C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xmlns="" id="{9F9B151E-1B34-4FA6-A53D-B92F787D9EA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0412" y="-786"/>
            <a:ext cx="1767505" cy="6854040"/>
            <a:chOff x="6627813" y="194833"/>
            <a:chExt cx="1952625" cy="5678918"/>
          </a:xfrm>
        </p:grpSpPr>
        <p:sp>
          <p:nvSpPr>
            <p:cNvPr id="24" name="Freeform 27">
              <a:extLst>
                <a:ext uri="{FF2B5EF4-FFF2-40B4-BE49-F238E27FC236}">
                  <a16:creationId xmlns:a16="http://schemas.microsoft.com/office/drawing/2014/main" xmlns="" id="{617ED8F6-0AA2-4080-ADCB-6C7CE17598B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xmlns="" id="{76F017FD-AF02-4E22-A564-5DCC93F5368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xmlns="" id="{61F8A187-FAA8-4625-AC70-EE2C7499D5A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xmlns="" id="{6D431C21-669A-42BC-A2DF-9092CA729B2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xmlns="" id="{D143DDDF-3A80-4C43-BBCF-8EC12801020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xmlns="" id="{313BFF88-4BDD-4CC4-A514-C7D65577914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xmlns="" id="{BA235B4A-F8AD-4C1E-9074-3562538136C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xmlns="" id="{281D9204-5CB0-44D1-B01F-5FFF6BDB288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xmlns="" id="{4DD213C5-5C2A-403A-AAEF-E495E64AEB9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xmlns="" id="{3D07FF46-5E32-4BEE-B85D-107AD341D48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xmlns="" id="{4E5AE900-6815-4A65-9A96-CA280B3A8DF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xmlns="" id="{45EA57FC-ADA4-45DD-98E7-B0615C5306F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xmlns="" id="{9FFA7C60-EEB5-45DC-B964-20A76F776E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xmlns="" id="{7D84F46B-82DB-461C-88AC-F6C66B593E2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1" name="Rectangle 40">
            <a:extLst>
              <a:ext uri="{FF2B5EF4-FFF2-40B4-BE49-F238E27FC236}">
                <a16:creationId xmlns:a16="http://schemas.microsoft.com/office/drawing/2014/main" xmlns="" id="{819D1EE6-C77B-4AB5-80C2-B2766A04E6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353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Picture 3">
            <a:extLst>
              <a:ext uri="{FF2B5EF4-FFF2-40B4-BE49-F238E27FC236}">
                <a16:creationId xmlns:a16="http://schemas.microsoft.com/office/drawing/2014/main" xmlns="" id="{E255DF10-1DAB-7D2D-A667-3D53D8101EB5}"/>
              </a:ext>
            </a:extLst>
          </p:cNvPr>
          <p:cNvPicPr>
            <a:picLocks noChangeAspect="1"/>
          </p:cNvPicPr>
          <p:nvPr/>
        </p:nvPicPr>
        <p:blipFill rotWithShape="1">
          <a:blip r:embed="rId2" cstate="print"/>
          <a:srcRect b="18668"/>
          <a:stretch/>
        </p:blipFill>
        <p:spPr>
          <a:xfrm>
            <a:off x="482600" y="643467"/>
            <a:ext cx="8178799" cy="5571066"/>
          </a:xfrm>
          <a:prstGeom prst="rect">
            <a:avLst/>
          </a:prstGeom>
        </p:spPr>
      </p:pic>
      <p:sp>
        <p:nvSpPr>
          <p:cNvPr id="43" name="Rectangle 42">
            <a:extLst>
              <a:ext uri="{FF2B5EF4-FFF2-40B4-BE49-F238E27FC236}">
                <a16:creationId xmlns:a16="http://schemas.microsoft.com/office/drawing/2014/main" xmlns="" id="{873991DB-6F50-4514-9746-B72BC8E105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xmlns="" id="{82ECE1E6-BE35-A0C4-04D7-A83B66F3600C}"/>
              </a:ext>
            </a:extLst>
          </p:cNvPr>
          <p:cNvSpPr>
            <a:spLocks noGrp="1"/>
          </p:cNvSpPr>
          <p:nvPr>
            <p:ph type="sldNum" sz="quarter" idx="12"/>
          </p:nvPr>
        </p:nvSpPr>
        <p:spPr>
          <a:xfrm>
            <a:off x="398859" y="6399381"/>
            <a:ext cx="584825" cy="370396"/>
          </a:xfrm>
        </p:spPr>
        <p:txBody>
          <a:bodyPr vert="horz" lIns="91440" tIns="45720" rIns="91440" bIns="45720" rtlCol="0" anchor="ctr">
            <a:normAutofit/>
          </a:bodyPr>
          <a:lstStyle/>
          <a:p>
            <a:pPr>
              <a:spcAft>
                <a:spcPts val="600"/>
              </a:spcAft>
            </a:pPr>
            <a:fld id="{765AFE1E-6551-8945-A294-12E1FB6CD07F}" type="slidenum">
              <a:rPr lang="en-US" altLang="en-US" sz="800">
                <a:solidFill>
                  <a:srgbClr val="FFFFFF"/>
                </a:solidFill>
              </a:rPr>
              <a:pPr>
                <a:spcAft>
                  <a:spcPts val="600"/>
                </a:spcAft>
              </a:pPr>
              <a:t>16</a:t>
            </a:fld>
            <a:endParaRPr lang="en-US" altLang="en-US" sz="800">
              <a:solidFill>
                <a:srgbClr val="FFFFFF"/>
              </a:solidFill>
            </a:endParaRPr>
          </a:p>
        </p:txBody>
      </p:sp>
    </p:spTree>
    <p:extLst>
      <p:ext uri="{BB962C8B-B14F-4D97-AF65-F5344CB8AC3E}">
        <p14:creationId xmlns:p14="http://schemas.microsoft.com/office/powerpoint/2010/main" xmlns="" val="33714171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xmlns="" id="{819D1EE6-C77B-4AB5-80C2-B2766A04E6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5D4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a:extLst>
              <a:ext uri="{FF2B5EF4-FFF2-40B4-BE49-F238E27FC236}">
                <a16:creationId xmlns:a16="http://schemas.microsoft.com/office/drawing/2014/main" xmlns="" id="{344D9BB7-4602-C946-F66D-7897916706BE}"/>
              </a:ext>
            </a:extLst>
          </p:cNvPr>
          <p:cNvPicPr>
            <a:picLocks noChangeAspect="1"/>
          </p:cNvPicPr>
          <p:nvPr/>
        </p:nvPicPr>
        <p:blipFill rotWithShape="1">
          <a:blip r:embed="rId2" cstate="print"/>
          <a:srcRect t="17514" b="41446"/>
          <a:stretch/>
        </p:blipFill>
        <p:spPr>
          <a:xfrm>
            <a:off x="482600" y="643467"/>
            <a:ext cx="8178799" cy="5571066"/>
          </a:xfrm>
          <a:prstGeom prst="rect">
            <a:avLst/>
          </a:prstGeom>
        </p:spPr>
      </p:pic>
      <p:sp>
        <p:nvSpPr>
          <p:cNvPr id="13" name="Rectangle 9">
            <a:extLst>
              <a:ext uri="{FF2B5EF4-FFF2-40B4-BE49-F238E27FC236}">
                <a16:creationId xmlns:a16="http://schemas.microsoft.com/office/drawing/2014/main" xmlns="" id="{873991DB-6F50-4514-9746-B72BC8E105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xmlns="" id="{9BEF62E5-F891-6BC4-FB7E-322CEB181F9C}"/>
              </a:ext>
            </a:extLst>
          </p:cNvPr>
          <p:cNvSpPr>
            <a:spLocks noGrp="1"/>
          </p:cNvSpPr>
          <p:nvPr>
            <p:ph type="sldNum" sz="quarter" idx="12"/>
          </p:nvPr>
        </p:nvSpPr>
        <p:spPr>
          <a:xfrm>
            <a:off x="398859" y="6399381"/>
            <a:ext cx="584825" cy="370396"/>
          </a:xfrm>
        </p:spPr>
        <p:txBody>
          <a:bodyPr>
            <a:normAutofit/>
          </a:bodyPr>
          <a:lstStyle/>
          <a:p>
            <a:pPr>
              <a:spcAft>
                <a:spcPts val="600"/>
              </a:spcAft>
            </a:pPr>
            <a:fld id="{C17E9BD7-A907-324A-9998-BC5B155E1536}" type="slidenum">
              <a:rPr lang="en-US" altLang="en-US" sz="800">
                <a:solidFill>
                  <a:srgbClr val="FFFFFF"/>
                </a:solidFill>
              </a:rPr>
              <a:pPr>
                <a:spcAft>
                  <a:spcPts val="600"/>
                </a:spcAft>
              </a:pPr>
              <a:t>17</a:t>
            </a:fld>
            <a:endParaRPr lang="en-US" altLang="en-US" sz="800">
              <a:solidFill>
                <a:srgbClr val="FFFFFF"/>
              </a:solidFill>
            </a:endParaRPr>
          </a:p>
        </p:txBody>
      </p:sp>
    </p:spTree>
    <p:extLst>
      <p:ext uri="{BB962C8B-B14F-4D97-AF65-F5344CB8AC3E}">
        <p14:creationId xmlns:p14="http://schemas.microsoft.com/office/powerpoint/2010/main" xmlns="" val="37571205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819D1EE6-C77B-4AB5-80C2-B2766A04E64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3739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a:extLst>
              <a:ext uri="{FF2B5EF4-FFF2-40B4-BE49-F238E27FC236}">
                <a16:creationId xmlns:a16="http://schemas.microsoft.com/office/drawing/2014/main" xmlns="" id="{A1E76093-D573-9EDC-E2C9-3E7D9107AA39}"/>
              </a:ext>
            </a:extLst>
          </p:cNvPr>
          <p:cNvPicPr>
            <a:picLocks noChangeAspect="1"/>
          </p:cNvPicPr>
          <p:nvPr/>
        </p:nvPicPr>
        <p:blipFill rotWithShape="1">
          <a:blip r:embed="rId2" cstate="print"/>
          <a:srcRect t="12822" r="1" b="32686"/>
          <a:stretch/>
        </p:blipFill>
        <p:spPr>
          <a:xfrm>
            <a:off x="482600" y="643467"/>
            <a:ext cx="8178799" cy="5571066"/>
          </a:xfrm>
          <a:prstGeom prst="rect">
            <a:avLst/>
          </a:prstGeom>
        </p:spPr>
      </p:pic>
      <p:sp>
        <p:nvSpPr>
          <p:cNvPr id="10" name="Rectangle 9">
            <a:extLst>
              <a:ext uri="{FF2B5EF4-FFF2-40B4-BE49-F238E27FC236}">
                <a16:creationId xmlns:a16="http://schemas.microsoft.com/office/drawing/2014/main" xmlns="" id="{873991DB-6F50-4514-9746-B72BC8E1059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xmlns="" id="{1991E8E1-AB67-2492-856D-EF23C79715E5}"/>
              </a:ext>
            </a:extLst>
          </p:cNvPr>
          <p:cNvSpPr>
            <a:spLocks noGrp="1"/>
          </p:cNvSpPr>
          <p:nvPr>
            <p:ph type="sldNum" sz="quarter" idx="12"/>
          </p:nvPr>
        </p:nvSpPr>
        <p:spPr>
          <a:xfrm>
            <a:off x="398859" y="6399381"/>
            <a:ext cx="584825" cy="370396"/>
          </a:xfrm>
        </p:spPr>
        <p:txBody>
          <a:bodyPr>
            <a:normAutofit/>
          </a:bodyPr>
          <a:lstStyle/>
          <a:p>
            <a:pPr>
              <a:spcAft>
                <a:spcPts val="600"/>
              </a:spcAft>
            </a:pPr>
            <a:fld id="{C17E9BD7-A907-324A-9998-BC5B155E1536}" type="slidenum">
              <a:rPr lang="en-US" altLang="en-US" sz="800">
                <a:solidFill>
                  <a:srgbClr val="FFFFFF"/>
                </a:solidFill>
              </a:rPr>
              <a:pPr>
                <a:spcAft>
                  <a:spcPts val="600"/>
                </a:spcAft>
              </a:pPr>
              <a:t>18</a:t>
            </a:fld>
            <a:endParaRPr lang="en-US" altLang="en-US" sz="800">
              <a:solidFill>
                <a:srgbClr val="FFFFFF"/>
              </a:solidFill>
            </a:endParaRPr>
          </a:p>
        </p:txBody>
      </p:sp>
    </p:spTree>
    <p:extLst>
      <p:ext uri="{BB962C8B-B14F-4D97-AF65-F5344CB8AC3E}">
        <p14:creationId xmlns:p14="http://schemas.microsoft.com/office/powerpoint/2010/main" xmlns="" val="316217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xmlns="" id="{118FB8F4-1679-1AFE-42E4-EA84CAFDF577}"/>
              </a:ext>
            </a:extLst>
          </p:cNvPr>
          <p:cNvSpPr>
            <a:spLocks noGrp="1"/>
          </p:cNvSpPr>
          <p:nvPr>
            <p:ph type="sldNum" sz="quarter" idx="12"/>
          </p:nvPr>
        </p:nvSpPr>
        <p:spPr/>
        <p:txBody>
          <a:bodyPr/>
          <a:lstStyle/>
          <a:p>
            <a:fld id="{765AFE1E-6551-8945-A294-12E1FB6CD07F}" type="slidenum">
              <a:rPr lang="en-US" altLang="en-US" smtClean="0"/>
              <a:pPr/>
              <a:t>19</a:t>
            </a:fld>
            <a:endParaRPr lang="en-US" altLang="en-US"/>
          </a:p>
        </p:txBody>
      </p:sp>
      <p:pic>
        <p:nvPicPr>
          <p:cNvPr id="12" name="Picture 11">
            <a:extLst>
              <a:ext uri="{FF2B5EF4-FFF2-40B4-BE49-F238E27FC236}">
                <a16:creationId xmlns:a16="http://schemas.microsoft.com/office/drawing/2014/main" xmlns="" id="{C3578FDA-ED56-0498-B263-C1BD45C1F8D3}"/>
              </a:ext>
            </a:extLst>
          </p:cNvPr>
          <p:cNvPicPr>
            <a:picLocks noChangeAspect="1"/>
          </p:cNvPicPr>
          <p:nvPr/>
        </p:nvPicPr>
        <p:blipFill>
          <a:blip r:embed="rId2" cstate="print"/>
          <a:stretch>
            <a:fillRect/>
          </a:stretch>
        </p:blipFill>
        <p:spPr>
          <a:xfrm>
            <a:off x="385032" y="1746885"/>
            <a:ext cx="8373935" cy="3364230"/>
          </a:xfrm>
          <a:prstGeom prst="rect">
            <a:avLst/>
          </a:prstGeom>
        </p:spPr>
      </p:pic>
    </p:spTree>
    <p:extLst>
      <p:ext uri="{BB962C8B-B14F-4D97-AF65-F5344CB8AC3E}">
        <p14:creationId xmlns:p14="http://schemas.microsoft.com/office/powerpoint/2010/main" xmlns="" val="306815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77EC94-5EB8-4AEF-9FE9-F0977FF7134B}"/>
              </a:ext>
            </a:extLst>
          </p:cNvPr>
          <p:cNvSpPr>
            <a:spLocks noGrp="1"/>
          </p:cNvSpPr>
          <p:nvPr>
            <p:ph type="title"/>
          </p:nvPr>
        </p:nvSpPr>
        <p:spPr>
          <a:xfrm>
            <a:off x="1600200" y="685800"/>
            <a:ext cx="4464005" cy="618893"/>
          </a:xfrm>
        </p:spPr>
        <p:txBody>
          <a:bodyPr>
            <a:normAutofit/>
          </a:bodyPr>
          <a:lstStyle/>
          <a:p>
            <a:r>
              <a:rPr lang="en-GB" sz="2800" b="1" dirty="0"/>
              <a:t>Presentation Outline</a:t>
            </a:r>
            <a:endParaRPr lang="en-ZA" sz="2800" b="1" dirty="0"/>
          </a:p>
        </p:txBody>
      </p:sp>
      <p:sp>
        <p:nvSpPr>
          <p:cNvPr id="3" name="Content Placeholder 2">
            <a:extLst>
              <a:ext uri="{FF2B5EF4-FFF2-40B4-BE49-F238E27FC236}">
                <a16:creationId xmlns:a16="http://schemas.microsoft.com/office/drawing/2014/main" xmlns="" id="{C12E9889-2559-4089-885A-D44D671B82ED}"/>
              </a:ext>
            </a:extLst>
          </p:cNvPr>
          <p:cNvSpPr>
            <a:spLocks noGrp="1"/>
          </p:cNvSpPr>
          <p:nvPr>
            <p:ph idx="1"/>
          </p:nvPr>
        </p:nvSpPr>
        <p:spPr>
          <a:xfrm>
            <a:off x="1066800" y="1447800"/>
            <a:ext cx="7731822" cy="4379486"/>
          </a:xfrm>
        </p:spPr>
        <p:txBody>
          <a:bodyPr>
            <a:normAutofit/>
          </a:bodyPr>
          <a:lstStyle/>
          <a:p>
            <a:pPr>
              <a:buAutoNum type="arabicPeriod"/>
            </a:pPr>
            <a:r>
              <a:rPr lang="en-GB" dirty="0">
                <a:solidFill>
                  <a:schemeClr val="tx1"/>
                </a:solidFill>
              </a:rPr>
              <a:t>Background</a:t>
            </a:r>
          </a:p>
          <a:p>
            <a:pPr>
              <a:buAutoNum type="arabicPeriod"/>
            </a:pPr>
            <a:r>
              <a:rPr lang="en-GB" dirty="0">
                <a:solidFill>
                  <a:schemeClr val="tx1"/>
                </a:solidFill>
              </a:rPr>
              <a:t>Objectives of the SRC</a:t>
            </a:r>
          </a:p>
          <a:p>
            <a:pPr>
              <a:buAutoNum type="arabicPeriod"/>
            </a:pPr>
            <a:r>
              <a:rPr lang="en-GB" dirty="0">
                <a:solidFill>
                  <a:schemeClr val="tx1"/>
                </a:solidFill>
              </a:rPr>
              <a:t>SRC Election</a:t>
            </a:r>
          </a:p>
          <a:p>
            <a:pPr>
              <a:buAutoNum type="arabicPeriod"/>
            </a:pPr>
            <a:r>
              <a:rPr lang="en-GB" dirty="0">
                <a:solidFill>
                  <a:schemeClr val="tx1"/>
                </a:solidFill>
              </a:rPr>
              <a:t>Portfolios</a:t>
            </a:r>
          </a:p>
          <a:p>
            <a:pPr>
              <a:buAutoNum type="arabicPeriod"/>
            </a:pPr>
            <a:r>
              <a:rPr lang="en-GB" dirty="0">
                <a:solidFill>
                  <a:schemeClr val="tx1"/>
                </a:solidFill>
              </a:rPr>
              <a:t>Structures supporting SRC</a:t>
            </a:r>
          </a:p>
          <a:p>
            <a:pPr>
              <a:buAutoNum type="arabicPeriod"/>
            </a:pPr>
            <a:r>
              <a:rPr lang="en-GB" dirty="0">
                <a:solidFill>
                  <a:schemeClr val="tx1"/>
                </a:solidFill>
              </a:rPr>
              <a:t>2022 SRC</a:t>
            </a:r>
          </a:p>
          <a:p>
            <a:pPr>
              <a:buAutoNum type="arabicPeriod"/>
            </a:pPr>
            <a:r>
              <a:rPr lang="en-GB" dirty="0">
                <a:solidFill>
                  <a:schemeClr val="tx1"/>
                </a:solidFill>
              </a:rPr>
              <a:t>2022 Programme of Action</a:t>
            </a:r>
          </a:p>
          <a:p>
            <a:pPr>
              <a:buAutoNum type="arabicPeriod"/>
            </a:pPr>
            <a:r>
              <a:rPr lang="en-GB" dirty="0">
                <a:solidFill>
                  <a:schemeClr val="tx1"/>
                </a:solidFill>
              </a:rPr>
              <a:t>Role of Higher Health</a:t>
            </a:r>
          </a:p>
          <a:p>
            <a:pPr>
              <a:buFont typeface="Wingdings 3" charset="2"/>
              <a:buAutoNum type="arabicPeriod"/>
            </a:pPr>
            <a:r>
              <a:rPr lang="en-GB" dirty="0">
                <a:solidFill>
                  <a:schemeClr val="tx1"/>
                </a:solidFill>
              </a:rPr>
              <a:t>Capacity Building – DHET</a:t>
            </a:r>
          </a:p>
          <a:p>
            <a:pPr>
              <a:buAutoNum type="arabicPeriod"/>
            </a:pPr>
            <a:r>
              <a:rPr lang="en-GB" dirty="0">
                <a:solidFill>
                  <a:schemeClr val="tx1"/>
                </a:solidFill>
              </a:rPr>
              <a:t>Sports Activities</a:t>
            </a:r>
          </a:p>
          <a:p>
            <a:pPr>
              <a:buAutoNum type="arabicPeriod"/>
            </a:pPr>
            <a:r>
              <a:rPr lang="en-GB" dirty="0">
                <a:solidFill>
                  <a:schemeClr val="tx1"/>
                </a:solidFill>
              </a:rPr>
              <a:t>Closure</a:t>
            </a:r>
          </a:p>
          <a:p>
            <a:pPr>
              <a:buAutoNum type="arabicPeriod"/>
            </a:pPr>
            <a:endParaRPr lang="en-ZA" dirty="0"/>
          </a:p>
        </p:txBody>
      </p:sp>
    </p:spTree>
    <p:extLst>
      <p:ext uri="{BB962C8B-B14F-4D97-AF65-F5344CB8AC3E}">
        <p14:creationId xmlns:p14="http://schemas.microsoft.com/office/powerpoint/2010/main" xmlns="" val="1254645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A46F010-D160-4609-8979-FFD8C1EA6C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99BCF28-668A-8B09-4B43-95A2A05BEEF3}"/>
              </a:ext>
            </a:extLst>
          </p:cNvPr>
          <p:cNvSpPr>
            <a:spLocks noGrp="1"/>
          </p:cNvSpPr>
          <p:nvPr>
            <p:ph type="title"/>
          </p:nvPr>
        </p:nvSpPr>
        <p:spPr>
          <a:xfrm>
            <a:off x="2529796" y="624110"/>
            <a:ext cx="6098663" cy="1280890"/>
          </a:xfrm>
        </p:spPr>
        <p:txBody>
          <a:bodyPr>
            <a:normAutofit/>
          </a:bodyPr>
          <a:lstStyle/>
          <a:p>
            <a:r>
              <a:rPr lang="en-GB" i="1" dirty="0"/>
              <a:t>11. Conclusion</a:t>
            </a:r>
            <a:endParaRPr lang="en-ZA" i="1" dirty="0"/>
          </a:p>
        </p:txBody>
      </p:sp>
      <p:sp>
        <p:nvSpPr>
          <p:cNvPr id="11" name="Rectangle 10">
            <a:extLst>
              <a:ext uri="{FF2B5EF4-FFF2-40B4-BE49-F238E27FC236}">
                <a16:creationId xmlns:a16="http://schemas.microsoft.com/office/drawing/2014/main" xmlns="" id="{81B8C4F6-C3AC-4C94-8EC7-E4F7B7E9CD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21386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0B789310-9859-4942-98C8-3D2F12AAAE73}"/>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3" y="228600"/>
            <a:ext cx="2227396" cy="6638625"/>
            <a:chOff x="2487613" y="285750"/>
            <a:chExt cx="2428875" cy="5654676"/>
          </a:xfrm>
          <a:solidFill>
            <a:schemeClr val="tx2">
              <a:lumMod val="60000"/>
              <a:lumOff val="40000"/>
              <a:alpha val="40000"/>
            </a:schemeClr>
          </a:solidFill>
        </p:grpSpPr>
        <p:sp>
          <p:nvSpPr>
            <p:cNvPr id="14" name="Freeform 11">
              <a:extLst>
                <a:ext uri="{FF2B5EF4-FFF2-40B4-BE49-F238E27FC236}">
                  <a16:creationId xmlns:a16="http://schemas.microsoft.com/office/drawing/2014/main" xmlns="" id="{FE9E5460-2AA9-4786-B69C-23DBEF35680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15" name="Freeform 12">
              <a:extLst>
                <a:ext uri="{FF2B5EF4-FFF2-40B4-BE49-F238E27FC236}">
                  <a16:creationId xmlns:a16="http://schemas.microsoft.com/office/drawing/2014/main" xmlns="" id="{E344A2AF-3860-4427-B13E-98021C17ABF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16" name="Freeform 13">
              <a:extLst>
                <a:ext uri="{FF2B5EF4-FFF2-40B4-BE49-F238E27FC236}">
                  <a16:creationId xmlns:a16="http://schemas.microsoft.com/office/drawing/2014/main" xmlns="" id="{DDBDD44E-1DC0-48AB-8FEC-E098D919740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17" name="Freeform 14">
              <a:extLst>
                <a:ext uri="{FF2B5EF4-FFF2-40B4-BE49-F238E27FC236}">
                  <a16:creationId xmlns:a16="http://schemas.microsoft.com/office/drawing/2014/main" xmlns="" id="{3151FF3E-5E3F-4D82-A684-0003BACEA85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18" name="Freeform 15">
              <a:extLst>
                <a:ext uri="{FF2B5EF4-FFF2-40B4-BE49-F238E27FC236}">
                  <a16:creationId xmlns:a16="http://schemas.microsoft.com/office/drawing/2014/main" xmlns="" id="{C6CBF27E-7F0C-4489-95A7-82DE1C0460A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19" name="Freeform 16">
              <a:extLst>
                <a:ext uri="{FF2B5EF4-FFF2-40B4-BE49-F238E27FC236}">
                  <a16:creationId xmlns:a16="http://schemas.microsoft.com/office/drawing/2014/main" xmlns="" id="{233BE304-221E-425E-A484-4B2E5F405B8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20" name="Freeform 17">
              <a:extLst>
                <a:ext uri="{FF2B5EF4-FFF2-40B4-BE49-F238E27FC236}">
                  <a16:creationId xmlns:a16="http://schemas.microsoft.com/office/drawing/2014/main" xmlns="" id="{10D5734E-EAEA-4A08-86A9-39BD5563EC2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21" name="Freeform 18">
              <a:extLst>
                <a:ext uri="{FF2B5EF4-FFF2-40B4-BE49-F238E27FC236}">
                  <a16:creationId xmlns:a16="http://schemas.microsoft.com/office/drawing/2014/main" xmlns="" id="{4D47FE86-98D1-4E35-86E4-16E9A19A64E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22" name="Freeform 19">
              <a:extLst>
                <a:ext uri="{FF2B5EF4-FFF2-40B4-BE49-F238E27FC236}">
                  <a16:creationId xmlns:a16="http://schemas.microsoft.com/office/drawing/2014/main" xmlns="" id="{F00661F9-B224-4DB1-8EFB-ABF9402BDEF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23" name="Freeform 20">
              <a:extLst>
                <a:ext uri="{FF2B5EF4-FFF2-40B4-BE49-F238E27FC236}">
                  <a16:creationId xmlns:a16="http://schemas.microsoft.com/office/drawing/2014/main" xmlns="" id="{679DCB4E-8D36-4B7A-AF0C-8399F113AE9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24" name="Freeform 21">
              <a:extLst>
                <a:ext uri="{FF2B5EF4-FFF2-40B4-BE49-F238E27FC236}">
                  <a16:creationId xmlns:a16="http://schemas.microsoft.com/office/drawing/2014/main" xmlns="" id="{4FAD51F6-D24C-4FD6-BEAE-41F0E5A8253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25" name="Freeform 22">
              <a:extLst>
                <a:ext uri="{FF2B5EF4-FFF2-40B4-BE49-F238E27FC236}">
                  <a16:creationId xmlns:a16="http://schemas.microsoft.com/office/drawing/2014/main" xmlns="" id="{87AC773F-6D31-458A-9DD7-76566C8A9CA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27" name="Freeform 11">
            <a:extLst>
              <a:ext uri="{FF2B5EF4-FFF2-40B4-BE49-F238E27FC236}">
                <a16:creationId xmlns:a16="http://schemas.microsoft.com/office/drawing/2014/main" xmlns="" id="{91328346-8BAD-4616-B50B-5CFDA5648D6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V="1">
            <a:off x="-119" y="3411452"/>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 name="Slide Number Placeholder 2">
            <a:extLst>
              <a:ext uri="{FF2B5EF4-FFF2-40B4-BE49-F238E27FC236}">
                <a16:creationId xmlns:a16="http://schemas.microsoft.com/office/drawing/2014/main" xmlns="" id="{3A3C5BB0-B201-C47F-D572-652D2401913D}"/>
              </a:ext>
            </a:extLst>
          </p:cNvPr>
          <p:cNvSpPr>
            <a:spLocks noGrp="1"/>
          </p:cNvSpPr>
          <p:nvPr>
            <p:ph type="sldNum" sz="quarter" idx="12"/>
          </p:nvPr>
        </p:nvSpPr>
        <p:spPr>
          <a:xfrm>
            <a:off x="65945" y="3485923"/>
            <a:ext cx="584825" cy="365125"/>
          </a:xfrm>
        </p:spPr>
        <p:txBody>
          <a:bodyPr>
            <a:normAutofit/>
          </a:bodyPr>
          <a:lstStyle/>
          <a:p>
            <a:pPr>
              <a:lnSpc>
                <a:spcPct val="90000"/>
              </a:lnSpc>
              <a:spcAft>
                <a:spcPts val="600"/>
              </a:spcAft>
            </a:pPr>
            <a:fld id="{765AFE1E-6551-8945-A294-12E1FB6CD07F}" type="slidenum">
              <a:rPr lang="en-US" altLang="en-US" sz="1900" smtClean="0"/>
              <a:pPr>
                <a:lnSpc>
                  <a:spcPct val="90000"/>
                </a:lnSpc>
                <a:spcAft>
                  <a:spcPts val="600"/>
                </a:spcAft>
              </a:pPr>
              <a:t>20</a:t>
            </a:fld>
            <a:endParaRPr lang="en-US" altLang="en-US" sz="1900"/>
          </a:p>
        </p:txBody>
      </p:sp>
      <p:sp>
        <p:nvSpPr>
          <p:cNvPr id="4" name="Content Placeholder 3">
            <a:extLst>
              <a:ext uri="{FF2B5EF4-FFF2-40B4-BE49-F238E27FC236}">
                <a16:creationId xmlns:a16="http://schemas.microsoft.com/office/drawing/2014/main" xmlns="" id="{567C20CA-4B6F-0602-A2A7-C4A6B2B44149}"/>
              </a:ext>
            </a:extLst>
          </p:cNvPr>
          <p:cNvSpPr>
            <a:spLocks noGrp="1"/>
          </p:cNvSpPr>
          <p:nvPr>
            <p:ph idx="1"/>
          </p:nvPr>
        </p:nvSpPr>
        <p:spPr>
          <a:xfrm>
            <a:off x="2529796" y="2133600"/>
            <a:ext cx="6098663" cy="3777622"/>
          </a:xfrm>
        </p:spPr>
        <p:txBody>
          <a:bodyPr>
            <a:normAutofit/>
          </a:bodyPr>
          <a:lstStyle/>
          <a:p>
            <a:pPr marL="0" indent="0">
              <a:buNone/>
            </a:pPr>
            <a:r>
              <a:rPr lang="en-GB" dirty="0"/>
              <a:t>“The year has had its ups and downs but we are positive of the future of the college. We wish to recruit more students in the years to come and change the mindset of our communities towards CET Colleges.” </a:t>
            </a:r>
          </a:p>
        </p:txBody>
      </p:sp>
    </p:spTree>
    <p:extLst>
      <p:ext uri="{BB962C8B-B14F-4D97-AF65-F5344CB8AC3E}">
        <p14:creationId xmlns:p14="http://schemas.microsoft.com/office/powerpoint/2010/main" xmlns="" val="97348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xmlns="" id="{027FE0C2-9C19-4FB7-81C0-06ECDD8C051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 y="228600"/>
            <a:ext cx="2138628" cy="6638625"/>
            <a:chOff x="2487613" y="285750"/>
            <a:chExt cx="2428875" cy="5654676"/>
          </a:xfrm>
        </p:grpSpPr>
        <p:sp>
          <p:nvSpPr>
            <p:cNvPr id="10" name="Freeform 11">
              <a:extLst>
                <a:ext uri="{FF2B5EF4-FFF2-40B4-BE49-F238E27FC236}">
                  <a16:creationId xmlns:a16="http://schemas.microsoft.com/office/drawing/2014/main" xmlns="" id="{1766EED2-C3B3-40C6-A5D8-FFF5894B96A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xmlns="" id="{9CFBF839-A629-4019-9F3D-C15269EEC58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xmlns="" id="{E13B7060-C0FD-4F48-BD18-CEC2F6CF4D4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xmlns="" id="{A344E7D3-1355-48C1-9904-2405426C49C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xmlns="" id="{7A0AFB45-BC4E-4AB7-A8FF-D61849E411C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xmlns="" id="{18BD2B14-C775-4442-B02E-E842C96F190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xmlns="" id="{D43EE30E-A569-4394-B036-B0954A88D42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xmlns="" id="{F6178D34-57BD-47F7-A56E-14FC1BB2252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xmlns="" id="{FFD3B6D6-3AE3-47BC-97D9-CDA2EFCA6FA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xmlns="" id="{5C34EB72-4D8B-4039-B1FE-891F22FEBD5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xmlns="" id="{55A3A4AF-6FE1-4C4B-9286-35AF8C6E29E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xmlns="" id="{BBF339A0-40DC-4DCB-BF13-4143D7B00C0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xmlns="" id="{AC0D9DD5-F48B-4179-BF11-4D156DA02A0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0412" y="-32"/>
            <a:ext cx="1767505" cy="6853285"/>
            <a:chOff x="6627813" y="195454"/>
            <a:chExt cx="1952625" cy="5678297"/>
          </a:xfrm>
        </p:grpSpPr>
        <p:sp>
          <p:nvSpPr>
            <p:cNvPr id="24" name="Freeform 27">
              <a:extLst>
                <a:ext uri="{FF2B5EF4-FFF2-40B4-BE49-F238E27FC236}">
                  <a16:creationId xmlns:a16="http://schemas.microsoft.com/office/drawing/2014/main" xmlns="" id="{A9168E85-6CFA-435B-8A6B-D32486C90D5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xmlns="" id="{9293C87B-0616-4B2B-B082-B3362CA3F1C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xmlns="" id="{F2728C57-B738-4443-9FC2-3C060715FFC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xmlns="" id="{766F97F3-2B2B-4253-BEC7-BC9C7DFF015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xmlns="" id="{F2F1BCB5-62E3-482A-A671-8514CD517B8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xmlns="" id="{19B93AE6-0173-4CA9-A70C-F4D5D9B3797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xmlns="" id="{E7FEE511-B4FE-4967-9E02-B802810A912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xmlns="" id="{374E8AF9-DC1D-4FEB-A65B-1F0F82912FE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xmlns="" id="{89BB8488-306B-461B-846C-5E22664AF96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xmlns="" id="{987A2146-569C-4EF6-9CA1-D72961EBD6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xmlns="" id="{70334992-12F8-4924-B32E-420C3FDB130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xmlns="" id="{A5B2F0D2-1D46-46DD-A818-60309624D85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xmlns="" id="{FF1A843A-A6BC-4027-A46F-8EA29D26FE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xmlns="" id="{2507F48C-66CC-4AFA-B9A7-360743221E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xmlns="" id="{34542078-E6A8-432D-8A8B-24604A3A56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ld computer monitors">
            <a:extLst>
              <a:ext uri="{FF2B5EF4-FFF2-40B4-BE49-F238E27FC236}">
                <a16:creationId xmlns:a16="http://schemas.microsoft.com/office/drawing/2014/main" xmlns="" id="{C2D20E2C-F464-ADED-A6DC-0E0917D9296E}"/>
              </a:ext>
            </a:extLst>
          </p:cNvPr>
          <p:cNvPicPr>
            <a:picLocks noChangeAspect="1"/>
          </p:cNvPicPr>
          <p:nvPr/>
        </p:nvPicPr>
        <p:blipFill rotWithShape="1">
          <a:blip r:embed="rId2" cstate="print">
            <a:duotone>
              <a:schemeClr val="bg2">
                <a:shade val="45000"/>
                <a:satMod val="135000"/>
              </a:schemeClr>
              <a:prstClr val="white"/>
            </a:duotone>
            <a:alphaModFix amt="40000"/>
          </a:blip>
          <a:srcRect l="2648" r="9351" b="-1"/>
          <a:stretch/>
        </p:blipFill>
        <p:spPr>
          <a:xfrm>
            <a:off x="20" y="10"/>
            <a:ext cx="9143980" cy="6857990"/>
          </a:xfrm>
          <a:prstGeom prst="rect">
            <a:avLst/>
          </a:prstGeom>
        </p:spPr>
      </p:pic>
      <p:grpSp>
        <p:nvGrpSpPr>
          <p:cNvPr id="43" name="Group 42">
            <a:extLst>
              <a:ext uri="{FF2B5EF4-FFF2-40B4-BE49-F238E27FC236}">
                <a16:creationId xmlns:a16="http://schemas.microsoft.com/office/drawing/2014/main" xmlns="" id="{A4E48887-9270-4938-917C-2297B0C11561}"/>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 y="228600"/>
            <a:ext cx="2138628" cy="6638625"/>
            <a:chOff x="2487613" y="285750"/>
            <a:chExt cx="2428875" cy="5654676"/>
          </a:xfrm>
        </p:grpSpPr>
        <p:sp>
          <p:nvSpPr>
            <p:cNvPr id="44" name="Freeform 11">
              <a:extLst>
                <a:ext uri="{FF2B5EF4-FFF2-40B4-BE49-F238E27FC236}">
                  <a16:creationId xmlns:a16="http://schemas.microsoft.com/office/drawing/2014/main" xmlns="" id="{5E97A4B5-D696-4FFB-96EC-3969211AC6F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5" name="Freeform 12">
              <a:extLst>
                <a:ext uri="{FF2B5EF4-FFF2-40B4-BE49-F238E27FC236}">
                  <a16:creationId xmlns:a16="http://schemas.microsoft.com/office/drawing/2014/main" xmlns="" id="{F4247FDA-9D72-4A20-A953-DB75522DBBB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6" name="Freeform 13">
              <a:extLst>
                <a:ext uri="{FF2B5EF4-FFF2-40B4-BE49-F238E27FC236}">
                  <a16:creationId xmlns:a16="http://schemas.microsoft.com/office/drawing/2014/main" xmlns="" id="{178119CE-10A3-403E-B327-39FD336287C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7" name="Freeform 14">
              <a:extLst>
                <a:ext uri="{FF2B5EF4-FFF2-40B4-BE49-F238E27FC236}">
                  <a16:creationId xmlns:a16="http://schemas.microsoft.com/office/drawing/2014/main" xmlns="" id="{BF9051C7-DAAA-4503-B8B3-2FDE0E055BA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8" name="Freeform 15">
              <a:extLst>
                <a:ext uri="{FF2B5EF4-FFF2-40B4-BE49-F238E27FC236}">
                  <a16:creationId xmlns:a16="http://schemas.microsoft.com/office/drawing/2014/main" xmlns="" id="{4B7EA962-12FB-487A-B341-0A6DE77E510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9" name="Freeform 16">
              <a:extLst>
                <a:ext uri="{FF2B5EF4-FFF2-40B4-BE49-F238E27FC236}">
                  <a16:creationId xmlns:a16="http://schemas.microsoft.com/office/drawing/2014/main" xmlns="" id="{3610D4C8-EFBD-414C-8846-54C5698FB20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0" name="Freeform 17">
              <a:extLst>
                <a:ext uri="{FF2B5EF4-FFF2-40B4-BE49-F238E27FC236}">
                  <a16:creationId xmlns:a16="http://schemas.microsoft.com/office/drawing/2014/main" xmlns="" id="{C21E675F-1DAB-4885-B9DA-AB4632E51BA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1" name="Freeform 18">
              <a:extLst>
                <a:ext uri="{FF2B5EF4-FFF2-40B4-BE49-F238E27FC236}">
                  <a16:creationId xmlns:a16="http://schemas.microsoft.com/office/drawing/2014/main" xmlns="" id="{7FE17559-57E1-41D8-9A82-52F0E1EC84C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2" name="Freeform 19">
              <a:extLst>
                <a:ext uri="{FF2B5EF4-FFF2-40B4-BE49-F238E27FC236}">
                  <a16:creationId xmlns:a16="http://schemas.microsoft.com/office/drawing/2014/main" xmlns="" id="{4D6BE54E-E15B-4BF7-AE9B-CA850E4C77D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3" name="Freeform 20">
              <a:extLst>
                <a:ext uri="{FF2B5EF4-FFF2-40B4-BE49-F238E27FC236}">
                  <a16:creationId xmlns:a16="http://schemas.microsoft.com/office/drawing/2014/main" xmlns="" id="{C8CF1FE0-6D44-40D4-BC9E-2D2BAAC0FFC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4" name="Freeform 21">
              <a:extLst>
                <a:ext uri="{FF2B5EF4-FFF2-40B4-BE49-F238E27FC236}">
                  <a16:creationId xmlns:a16="http://schemas.microsoft.com/office/drawing/2014/main" xmlns="" id="{4D8CD99F-0D63-4EC0-9E69-33C935AA968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5" name="Freeform 22">
              <a:extLst>
                <a:ext uri="{FF2B5EF4-FFF2-40B4-BE49-F238E27FC236}">
                  <a16:creationId xmlns:a16="http://schemas.microsoft.com/office/drawing/2014/main" xmlns="" id="{2D1B0E6D-2301-4B85-87D9-2600A123F4A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sp>
        <p:nvSpPr>
          <p:cNvPr id="2" name="Title 1">
            <a:extLst>
              <a:ext uri="{FF2B5EF4-FFF2-40B4-BE49-F238E27FC236}">
                <a16:creationId xmlns:a16="http://schemas.microsoft.com/office/drawing/2014/main" xmlns="" id="{2D445CCB-1909-859F-B3F0-22707F4D61DF}"/>
              </a:ext>
            </a:extLst>
          </p:cNvPr>
          <p:cNvSpPr>
            <a:spLocks noGrp="1"/>
          </p:cNvSpPr>
          <p:nvPr>
            <p:ph type="title"/>
          </p:nvPr>
        </p:nvSpPr>
        <p:spPr>
          <a:xfrm>
            <a:off x="2287432" y="1399026"/>
            <a:ext cx="6686550" cy="2262781"/>
          </a:xfrm>
        </p:spPr>
        <p:txBody>
          <a:bodyPr vert="horz" lIns="91440" tIns="45720" rIns="91440" bIns="45720" rtlCol="0" anchor="b">
            <a:normAutofit/>
          </a:bodyPr>
          <a:lstStyle/>
          <a:p>
            <a:pPr>
              <a:lnSpc>
                <a:spcPct val="90000"/>
              </a:lnSpc>
            </a:pPr>
            <a:r>
              <a:rPr lang="en-US" sz="5000" dirty="0"/>
              <a:t>Thank you</a:t>
            </a:r>
          </a:p>
        </p:txBody>
      </p:sp>
      <p:grpSp>
        <p:nvGrpSpPr>
          <p:cNvPr id="57" name="Group 56">
            <a:extLst>
              <a:ext uri="{FF2B5EF4-FFF2-40B4-BE49-F238E27FC236}">
                <a16:creationId xmlns:a16="http://schemas.microsoft.com/office/drawing/2014/main" xmlns="" id="{C9FB5BCB-55FF-44E8-B475-CB515D39DEE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0412" y="-786"/>
            <a:ext cx="1767505" cy="6854040"/>
            <a:chOff x="6627813" y="194833"/>
            <a:chExt cx="1952625" cy="5678918"/>
          </a:xfrm>
        </p:grpSpPr>
        <p:sp>
          <p:nvSpPr>
            <p:cNvPr id="58" name="Freeform 27">
              <a:extLst>
                <a:ext uri="{FF2B5EF4-FFF2-40B4-BE49-F238E27FC236}">
                  <a16:creationId xmlns:a16="http://schemas.microsoft.com/office/drawing/2014/main" xmlns="" id="{842B4885-EC21-455B-8A5B-7CDE2D30F92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9" name="Freeform 28">
              <a:extLst>
                <a:ext uri="{FF2B5EF4-FFF2-40B4-BE49-F238E27FC236}">
                  <a16:creationId xmlns:a16="http://schemas.microsoft.com/office/drawing/2014/main" xmlns="" id="{CE92F8D5-5207-478F-9179-D21A5D86C33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0" name="Freeform 29">
              <a:extLst>
                <a:ext uri="{FF2B5EF4-FFF2-40B4-BE49-F238E27FC236}">
                  <a16:creationId xmlns:a16="http://schemas.microsoft.com/office/drawing/2014/main" xmlns="" id="{4C8A7AE2-A784-4F54-9BF4-F4EB9C5368D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1" name="Freeform 30">
              <a:extLst>
                <a:ext uri="{FF2B5EF4-FFF2-40B4-BE49-F238E27FC236}">
                  <a16:creationId xmlns:a16="http://schemas.microsoft.com/office/drawing/2014/main" xmlns="" id="{AEAB3670-1604-4BFA-B67E-36C910957AF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2" name="Freeform 31">
              <a:extLst>
                <a:ext uri="{FF2B5EF4-FFF2-40B4-BE49-F238E27FC236}">
                  <a16:creationId xmlns:a16="http://schemas.microsoft.com/office/drawing/2014/main" xmlns="" id="{FBA6345B-00E7-445F-9ED1-912D336F7EC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3" name="Freeform 32">
              <a:extLst>
                <a:ext uri="{FF2B5EF4-FFF2-40B4-BE49-F238E27FC236}">
                  <a16:creationId xmlns:a16="http://schemas.microsoft.com/office/drawing/2014/main" xmlns="" id="{A71B4879-E81B-4A29-9124-003FE383B1F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4" name="Freeform 33">
              <a:extLst>
                <a:ext uri="{FF2B5EF4-FFF2-40B4-BE49-F238E27FC236}">
                  <a16:creationId xmlns:a16="http://schemas.microsoft.com/office/drawing/2014/main" xmlns="" id="{18C79535-6DB6-4370-B6AD-61618DEC2E2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5" name="Freeform 34">
              <a:extLst>
                <a:ext uri="{FF2B5EF4-FFF2-40B4-BE49-F238E27FC236}">
                  <a16:creationId xmlns:a16="http://schemas.microsoft.com/office/drawing/2014/main" xmlns="" id="{592032C5-4D35-44F8-839E-268D55CBCCD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6" name="Freeform 35">
              <a:extLst>
                <a:ext uri="{FF2B5EF4-FFF2-40B4-BE49-F238E27FC236}">
                  <a16:creationId xmlns:a16="http://schemas.microsoft.com/office/drawing/2014/main" xmlns="" id="{DDE5CD19-C4AD-4E06-AB6B-4D7CC554F69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7" name="Freeform 36">
              <a:extLst>
                <a:ext uri="{FF2B5EF4-FFF2-40B4-BE49-F238E27FC236}">
                  <a16:creationId xmlns:a16="http://schemas.microsoft.com/office/drawing/2014/main" xmlns="" id="{9767786B-D368-4A7A-A045-B98239B133C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8" name="Freeform 37">
              <a:extLst>
                <a:ext uri="{FF2B5EF4-FFF2-40B4-BE49-F238E27FC236}">
                  <a16:creationId xmlns:a16="http://schemas.microsoft.com/office/drawing/2014/main" xmlns="" id="{7B496475-025E-42C3-B075-3AF1731E33F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9" name="Freeform 38">
              <a:extLst>
                <a:ext uri="{FF2B5EF4-FFF2-40B4-BE49-F238E27FC236}">
                  <a16:creationId xmlns:a16="http://schemas.microsoft.com/office/drawing/2014/main" xmlns="" id="{148AF32A-DFE9-4CA7-9CFE-945ED38C789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1" name="Rectangle 70">
            <a:extLst>
              <a:ext uri="{FF2B5EF4-FFF2-40B4-BE49-F238E27FC236}">
                <a16:creationId xmlns:a16="http://schemas.microsoft.com/office/drawing/2014/main" xmlns="" id="{B2AA32FB-B608-41B6-8760-AA1367392C6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3" name="Freeform 33">
            <a:extLst>
              <a:ext uri="{FF2B5EF4-FFF2-40B4-BE49-F238E27FC236}">
                <a16:creationId xmlns:a16="http://schemas.microsoft.com/office/drawing/2014/main" xmlns="" id="{BCEEA0D8-22D2-4E96-ABCB-99344CEBC07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3" name="Slide Number Placeholder 2">
            <a:extLst>
              <a:ext uri="{FF2B5EF4-FFF2-40B4-BE49-F238E27FC236}">
                <a16:creationId xmlns:a16="http://schemas.microsoft.com/office/drawing/2014/main" xmlns="" id="{FAF34194-17A8-61BF-02E0-4E4CA3380C3D}"/>
              </a:ext>
            </a:extLst>
          </p:cNvPr>
          <p:cNvSpPr>
            <a:spLocks noGrp="1"/>
          </p:cNvSpPr>
          <p:nvPr>
            <p:ph type="sldNum" sz="quarter" idx="12"/>
          </p:nvPr>
        </p:nvSpPr>
        <p:spPr>
          <a:xfrm>
            <a:off x="398859" y="4529540"/>
            <a:ext cx="584825" cy="365125"/>
          </a:xfrm>
        </p:spPr>
        <p:txBody>
          <a:bodyPr vert="horz" lIns="91440" tIns="45720" rIns="91440" bIns="45720" rtlCol="0" anchor="ctr">
            <a:normAutofit/>
          </a:bodyPr>
          <a:lstStyle/>
          <a:p>
            <a:pPr defTabSz="914400">
              <a:lnSpc>
                <a:spcPct val="90000"/>
              </a:lnSpc>
              <a:spcAft>
                <a:spcPts val="600"/>
              </a:spcAft>
            </a:pPr>
            <a:fld id="{765AFE1E-6551-8945-A294-12E1FB6CD07F}" type="slidenum">
              <a:rPr lang="en-US" altLang="en-US" sz="1900" smtClean="0"/>
              <a:pPr defTabSz="914400">
                <a:lnSpc>
                  <a:spcPct val="90000"/>
                </a:lnSpc>
                <a:spcAft>
                  <a:spcPts val="600"/>
                </a:spcAft>
              </a:pPr>
              <a:t>21</a:t>
            </a:fld>
            <a:endParaRPr lang="en-US" altLang="en-US" sz="1900"/>
          </a:p>
        </p:txBody>
      </p:sp>
    </p:spTree>
    <p:extLst>
      <p:ext uri="{BB962C8B-B14F-4D97-AF65-F5344CB8AC3E}">
        <p14:creationId xmlns:p14="http://schemas.microsoft.com/office/powerpoint/2010/main" xmlns="" val="37376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75954C-83C2-56D7-E027-E69C73F6F2D1}"/>
              </a:ext>
            </a:extLst>
          </p:cNvPr>
          <p:cNvSpPr>
            <a:spLocks noGrp="1"/>
          </p:cNvSpPr>
          <p:nvPr>
            <p:ph type="title"/>
          </p:nvPr>
        </p:nvSpPr>
        <p:spPr/>
        <p:txBody>
          <a:bodyPr/>
          <a:lstStyle/>
          <a:p>
            <a:r>
              <a:rPr lang="en-GB" dirty="0"/>
              <a:t>1. BACKGROUND</a:t>
            </a:r>
            <a:endParaRPr lang="en-ZA" dirty="0"/>
          </a:p>
        </p:txBody>
      </p:sp>
      <p:sp>
        <p:nvSpPr>
          <p:cNvPr id="3" name="Slide Number Placeholder 2">
            <a:extLst>
              <a:ext uri="{FF2B5EF4-FFF2-40B4-BE49-F238E27FC236}">
                <a16:creationId xmlns:a16="http://schemas.microsoft.com/office/drawing/2014/main" xmlns="" id="{CCD615AA-4D83-1357-494B-72A0D7ADCD1E}"/>
              </a:ext>
            </a:extLst>
          </p:cNvPr>
          <p:cNvSpPr>
            <a:spLocks noGrp="1"/>
          </p:cNvSpPr>
          <p:nvPr>
            <p:ph type="sldNum" sz="quarter" idx="12"/>
          </p:nvPr>
        </p:nvSpPr>
        <p:spPr/>
        <p:txBody>
          <a:bodyPr/>
          <a:lstStyle/>
          <a:p>
            <a:fld id="{765AFE1E-6551-8945-A294-12E1FB6CD07F}" type="slidenum">
              <a:rPr lang="en-US" altLang="en-US" smtClean="0"/>
              <a:pPr/>
              <a:t>3</a:t>
            </a:fld>
            <a:endParaRPr lang="en-US" altLang="en-US"/>
          </a:p>
        </p:txBody>
      </p:sp>
      <p:sp>
        <p:nvSpPr>
          <p:cNvPr id="5" name="TextBox 4">
            <a:extLst>
              <a:ext uri="{FF2B5EF4-FFF2-40B4-BE49-F238E27FC236}">
                <a16:creationId xmlns:a16="http://schemas.microsoft.com/office/drawing/2014/main" xmlns="" id="{9B9718A2-1FDF-DB7A-88F6-62DD034F4A76}"/>
              </a:ext>
            </a:extLst>
          </p:cNvPr>
          <p:cNvSpPr txBox="1"/>
          <p:nvPr/>
        </p:nvSpPr>
        <p:spPr>
          <a:xfrm>
            <a:off x="1676400" y="1371600"/>
            <a:ext cx="6477000" cy="4524315"/>
          </a:xfrm>
          <a:prstGeom prst="rect">
            <a:avLst/>
          </a:prstGeom>
          <a:noFill/>
        </p:spPr>
        <p:txBody>
          <a:bodyPr wrap="square">
            <a:spAutoFit/>
          </a:bodyPr>
          <a:lstStyle/>
          <a:p>
            <a:r>
              <a:rPr lang="en-GB" dirty="0"/>
              <a:t> </a:t>
            </a:r>
          </a:p>
          <a:p>
            <a:r>
              <a:rPr lang="en-GB" dirty="0"/>
              <a:t>The Student Representative Council (SRC) is a structure which represents the interests of the students of KZN CET College as envisaged in Section 14 of the CET Act of 2006 as amended and the Statute of the College. The Student Representative Council has governing responsibilities in respect of student affairs and may advise the College Authorities on all issues including institutional policies affecting students.  </a:t>
            </a:r>
          </a:p>
          <a:p>
            <a:r>
              <a:rPr lang="en-GB" dirty="0"/>
              <a:t>It is significant to have a Student Representative Council as it serves as a bridge between the students and the management of the college. In the event students need to address matters of concern, a legitimate governance structure would have to represent them. The SRC advises students on critical matters that might bring the College into disrepute. </a:t>
            </a:r>
            <a:endParaRPr lang="en-ZA" dirty="0"/>
          </a:p>
        </p:txBody>
      </p:sp>
    </p:spTree>
    <p:extLst>
      <p:ext uri="{BB962C8B-B14F-4D97-AF65-F5344CB8AC3E}">
        <p14:creationId xmlns:p14="http://schemas.microsoft.com/office/powerpoint/2010/main" xmlns="" val="999284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62F0D7F1-3AA3-41FE-962C-5DB0B5A9B07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 y="228600"/>
            <a:ext cx="2138628" cy="6638625"/>
            <a:chOff x="2487613" y="285750"/>
            <a:chExt cx="2428875" cy="5654676"/>
          </a:xfrm>
        </p:grpSpPr>
        <p:sp>
          <p:nvSpPr>
            <p:cNvPr id="12" name="Freeform 11">
              <a:extLst>
                <a:ext uri="{FF2B5EF4-FFF2-40B4-BE49-F238E27FC236}">
                  <a16:creationId xmlns:a16="http://schemas.microsoft.com/office/drawing/2014/main" xmlns="" id="{4C17A32D-661C-4A7D-B00F-ED07721E95F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3" name="Freeform 12">
              <a:extLst>
                <a:ext uri="{FF2B5EF4-FFF2-40B4-BE49-F238E27FC236}">
                  <a16:creationId xmlns:a16="http://schemas.microsoft.com/office/drawing/2014/main" xmlns="" id="{14934C4F-A6E0-4531-BCA6-E0299B44305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4" name="Freeform 13">
              <a:extLst>
                <a:ext uri="{FF2B5EF4-FFF2-40B4-BE49-F238E27FC236}">
                  <a16:creationId xmlns:a16="http://schemas.microsoft.com/office/drawing/2014/main" xmlns="" id="{CBC56C65-6D5F-44BD-987D-CB705ECD82B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 name="Freeform 14">
              <a:extLst>
                <a:ext uri="{FF2B5EF4-FFF2-40B4-BE49-F238E27FC236}">
                  <a16:creationId xmlns:a16="http://schemas.microsoft.com/office/drawing/2014/main" xmlns="" id="{12F08DB5-0184-4523-A76B-F3BE3B64C2A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6" name="Freeform 15">
              <a:extLst>
                <a:ext uri="{FF2B5EF4-FFF2-40B4-BE49-F238E27FC236}">
                  <a16:creationId xmlns:a16="http://schemas.microsoft.com/office/drawing/2014/main" xmlns="" id="{9F92F39F-8BE5-4422-975B-806D8763E7F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7" name="Freeform 16">
              <a:extLst>
                <a:ext uri="{FF2B5EF4-FFF2-40B4-BE49-F238E27FC236}">
                  <a16:creationId xmlns:a16="http://schemas.microsoft.com/office/drawing/2014/main" xmlns="" id="{5B45B674-93EA-4CB2-8BFE-4DD11ECB2D7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8" name="Freeform 17">
              <a:extLst>
                <a:ext uri="{FF2B5EF4-FFF2-40B4-BE49-F238E27FC236}">
                  <a16:creationId xmlns:a16="http://schemas.microsoft.com/office/drawing/2014/main" xmlns="" id="{B9F663F7-D512-43BF-A60F-548158DD2F2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9" name="Freeform 18">
              <a:extLst>
                <a:ext uri="{FF2B5EF4-FFF2-40B4-BE49-F238E27FC236}">
                  <a16:creationId xmlns:a16="http://schemas.microsoft.com/office/drawing/2014/main" xmlns="" id="{F5792ABF-EE75-49E2-A0E0-3247D09E55F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0" name="Freeform 19">
              <a:extLst>
                <a:ext uri="{FF2B5EF4-FFF2-40B4-BE49-F238E27FC236}">
                  <a16:creationId xmlns:a16="http://schemas.microsoft.com/office/drawing/2014/main" xmlns="" id="{D6862EA5-AD9D-43A8-B7D6-57A620D2028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1" name="Freeform 20">
              <a:extLst>
                <a:ext uri="{FF2B5EF4-FFF2-40B4-BE49-F238E27FC236}">
                  <a16:creationId xmlns:a16="http://schemas.microsoft.com/office/drawing/2014/main" xmlns="" id="{56312FE8-78B6-4653-92B0-7ADC66B3B76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2" name="Freeform 21">
              <a:extLst>
                <a:ext uri="{FF2B5EF4-FFF2-40B4-BE49-F238E27FC236}">
                  <a16:creationId xmlns:a16="http://schemas.microsoft.com/office/drawing/2014/main" xmlns="" id="{E6DC1169-7F5B-490D-BE24-C32167EBB05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3" name="Freeform 22">
              <a:extLst>
                <a:ext uri="{FF2B5EF4-FFF2-40B4-BE49-F238E27FC236}">
                  <a16:creationId xmlns:a16="http://schemas.microsoft.com/office/drawing/2014/main" xmlns="" id="{74759D47-CB5B-46A1-8BDF-546FF6071EC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5" name="Group 24">
            <a:extLst>
              <a:ext uri="{FF2B5EF4-FFF2-40B4-BE49-F238E27FC236}">
                <a16:creationId xmlns:a16="http://schemas.microsoft.com/office/drawing/2014/main" xmlns="" id="{FA955F5D-8B25-4A69-9A86-1963D8A5C54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0412" y="-32"/>
            <a:ext cx="1767505" cy="6853285"/>
            <a:chOff x="6627813" y="195454"/>
            <a:chExt cx="1952625" cy="5678297"/>
          </a:xfrm>
        </p:grpSpPr>
        <p:sp>
          <p:nvSpPr>
            <p:cNvPr id="26" name="Freeform 27">
              <a:extLst>
                <a:ext uri="{FF2B5EF4-FFF2-40B4-BE49-F238E27FC236}">
                  <a16:creationId xmlns:a16="http://schemas.microsoft.com/office/drawing/2014/main" xmlns="" id="{A4215EA8-B880-40B5-BCFF-DCFCE9C46DE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7" name="Freeform 28">
              <a:extLst>
                <a:ext uri="{FF2B5EF4-FFF2-40B4-BE49-F238E27FC236}">
                  <a16:creationId xmlns:a16="http://schemas.microsoft.com/office/drawing/2014/main" xmlns="" id="{4FBCFB3E-4A32-4040-A28F-B296CE90C89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8" name="Freeform 29">
              <a:extLst>
                <a:ext uri="{FF2B5EF4-FFF2-40B4-BE49-F238E27FC236}">
                  <a16:creationId xmlns:a16="http://schemas.microsoft.com/office/drawing/2014/main" xmlns="" id="{89CE682E-721B-41C1-8F59-A68EEBC50C5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9" name="Freeform 30">
              <a:extLst>
                <a:ext uri="{FF2B5EF4-FFF2-40B4-BE49-F238E27FC236}">
                  <a16:creationId xmlns:a16="http://schemas.microsoft.com/office/drawing/2014/main" xmlns="" id="{5C9C7739-9AD6-4B85-A486-C92E99CD80A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0" name="Freeform 31">
              <a:extLst>
                <a:ext uri="{FF2B5EF4-FFF2-40B4-BE49-F238E27FC236}">
                  <a16:creationId xmlns:a16="http://schemas.microsoft.com/office/drawing/2014/main" xmlns="" id="{5C48EE9C-CD0F-4779-9399-65AC7632BC4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1" name="Freeform 32">
              <a:extLst>
                <a:ext uri="{FF2B5EF4-FFF2-40B4-BE49-F238E27FC236}">
                  <a16:creationId xmlns:a16="http://schemas.microsoft.com/office/drawing/2014/main" xmlns="" id="{4D0D1044-849F-4C27-A652-D2910B84021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2" name="Freeform 33">
              <a:extLst>
                <a:ext uri="{FF2B5EF4-FFF2-40B4-BE49-F238E27FC236}">
                  <a16:creationId xmlns:a16="http://schemas.microsoft.com/office/drawing/2014/main" xmlns="" id="{37B7AEAD-E626-4827-B5EF-F9DD361C883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3" name="Freeform 34">
              <a:extLst>
                <a:ext uri="{FF2B5EF4-FFF2-40B4-BE49-F238E27FC236}">
                  <a16:creationId xmlns:a16="http://schemas.microsoft.com/office/drawing/2014/main" xmlns="" id="{D97C048D-34F0-45AB-9C46-0A797344CB5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4" name="Freeform 35">
              <a:extLst>
                <a:ext uri="{FF2B5EF4-FFF2-40B4-BE49-F238E27FC236}">
                  <a16:creationId xmlns:a16="http://schemas.microsoft.com/office/drawing/2014/main" xmlns="" id="{3D70364F-56BC-43CE-BD82-E6065E8B7FE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5" name="Freeform 36">
              <a:extLst>
                <a:ext uri="{FF2B5EF4-FFF2-40B4-BE49-F238E27FC236}">
                  <a16:creationId xmlns:a16="http://schemas.microsoft.com/office/drawing/2014/main" xmlns="" id="{F00D1134-DA53-4E46-A37D-77B2B74F8E5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6" name="Freeform 37">
              <a:extLst>
                <a:ext uri="{FF2B5EF4-FFF2-40B4-BE49-F238E27FC236}">
                  <a16:creationId xmlns:a16="http://schemas.microsoft.com/office/drawing/2014/main" xmlns="" id="{9971E03E-2FA8-4F0F-A287-58C7B091909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7" name="Freeform 38">
              <a:extLst>
                <a:ext uri="{FF2B5EF4-FFF2-40B4-BE49-F238E27FC236}">
                  <a16:creationId xmlns:a16="http://schemas.microsoft.com/office/drawing/2014/main" xmlns="" id="{1139B5CD-D486-4C27-9AD1-9E856E260E8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9" name="Rectangle 38">
            <a:extLst>
              <a:ext uri="{FF2B5EF4-FFF2-40B4-BE49-F238E27FC236}">
                <a16:creationId xmlns:a16="http://schemas.microsoft.com/office/drawing/2014/main" xmlns="" id="{7930CC7B-1674-4BB1-B36F-D9B325A424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1" name="Freeform 11">
            <a:extLst>
              <a:ext uri="{FF2B5EF4-FFF2-40B4-BE49-F238E27FC236}">
                <a16:creationId xmlns:a16="http://schemas.microsoft.com/office/drawing/2014/main" xmlns="" id="{05C24618-074C-47D2-A727-57045F7E67B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3" name="Rectangle 42">
            <a:extLst>
              <a:ext uri="{FF2B5EF4-FFF2-40B4-BE49-F238E27FC236}">
                <a16:creationId xmlns:a16="http://schemas.microsoft.com/office/drawing/2014/main" xmlns="" id="{B5E4CBEC-18A2-4509-A45D-D5E653582C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5923C26-CDDF-CA6A-FCBC-CD1DB5AF4050}"/>
              </a:ext>
            </a:extLst>
          </p:cNvPr>
          <p:cNvSpPr>
            <a:spLocks noGrp="1"/>
          </p:cNvSpPr>
          <p:nvPr>
            <p:ph type="title"/>
          </p:nvPr>
        </p:nvSpPr>
        <p:spPr>
          <a:xfrm>
            <a:off x="944919" y="3101093"/>
            <a:ext cx="1840539" cy="3029344"/>
          </a:xfrm>
        </p:spPr>
        <p:txBody>
          <a:bodyPr vert="horz" lIns="91440" tIns="45720" rIns="91440" bIns="45720" rtlCol="0" anchor="t">
            <a:normAutofit/>
          </a:bodyPr>
          <a:lstStyle/>
          <a:p>
            <a:r>
              <a:rPr lang="en-US" sz="2600">
                <a:solidFill>
                  <a:schemeClr val="bg1"/>
                </a:solidFill>
              </a:rPr>
              <a:t>The statutory objectives of the SRC are:  </a:t>
            </a:r>
            <a:br>
              <a:rPr lang="en-US" sz="2600">
                <a:solidFill>
                  <a:schemeClr val="bg1"/>
                </a:solidFill>
              </a:rPr>
            </a:br>
            <a:endParaRPr lang="en-US" sz="2600">
              <a:solidFill>
                <a:schemeClr val="bg1"/>
              </a:solidFill>
            </a:endParaRPr>
          </a:p>
        </p:txBody>
      </p:sp>
      <p:sp>
        <p:nvSpPr>
          <p:cNvPr id="45" name="Freeform 11">
            <a:extLst>
              <a:ext uri="{FF2B5EF4-FFF2-40B4-BE49-F238E27FC236}">
                <a16:creationId xmlns:a16="http://schemas.microsoft.com/office/drawing/2014/main" xmlns="" id="{0A5EA4A7-4381-4FC6-AA9A-C9EA77B84F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 name="Slide Number Placeholder 2">
            <a:extLst>
              <a:ext uri="{FF2B5EF4-FFF2-40B4-BE49-F238E27FC236}">
                <a16:creationId xmlns:a16="http://schemas.microsoft.com/office/drawing/2014/main" xmlns="" id="{574B533E-CFF2-B19F-3E65-9F4353A4DB73}"/>
              </a:ext>
            </a:extLst>
          </p:cNvPr>
          <p:cNvSpPr>
            <a:spLocks noGrp="1"/>
          </p:cNvSpPr>
          <p:nvPr>
            <p:ph type="sldNum" sz="quarter" idx="12"/>
          </p:nvPr>
        </p:nvSpPr>
        <p:spPr>
          <a:xfrm>
            <a:off x="28888" y="3251223"/>
            <a:ext cx="584825" cy="365125"/>
          </a:xfrm>
        </p:spPr>
        <p:txBody>
          <a:bodyPr vert="horz" lIns="91440" tIns="45720" rIns="91440" bIns="45720" rtlCol="0" anchor="ctr">
            <a:normAutofit/>
          </a:bodyPr>
          <a:lstStyle/>
          <a:p>
            <a:pPr>
              <a:lnSpc>
                <a:spcPct val="90000"/>
              </a:lnSpc>
              <a:spcAft>
                <a:spcPts val="600"/>
              </a:spcAft>
            </a:pPr>
            <a:fld id="{765AFE1E-6551-8945-A294-12E1FB6CD07F}" type="slidenum">
              <a:rPr lang="en-US" altLang="en-US" sz="1900">
                <a:solidFill>
                  <a:srgbClr val="FFFFFF"/>
                </a:solidFill>
              </a:rPr>
              <a:pPr>
                <a:lnSpc>
                  <a:spcPct val="90000"/>
                </a:lnSpc>
                <a:spcAft>
                  <a:spcPts val="600"/>
                </a:spcAft>
              </a:pPr>
              <a:t>4</a:t>
            </a:fld>
            <a:endParaRPr lang="en-US" altLang="en-US" sz="1900">
              <a:solidFill>
                <a:srgbClr val="FFFFFF"/>
              </a:solidFill>
            </a:endParaRPr>
          </a:p>
        </p:txBody>
      </p:sp>
      <p:sp useBgFill="1">
        <p:nvSpPr>
          <p:cNvPr id="47" name="Rectangle 46">
            <a:extLst>
              <a:ext uri="{FF2B5EF4-FFF2-40B4-BE49-F238E27FC236}">
                <a16:creationId xmlns:a16="http://schemas.microsoft.com/office/drawing/2014/main" xmlns="" id="{E6295D53-0474-4725-85BE-1F15FCC2D9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extBox 4">
            <a:extLst>
              <a:ext uri="{FF2B5EF4-FFF2-40B4-BE49-F238E27FC236}">
                <a16:creationId xmlns:a16="http://schemas.microsoft.com/office/drawing/2014/main" xmlns="" id="{839A50F0-68DF-AF9C-88AC-223154A809AA}"/>
              </a:ext>
            </a:extLst>
          </p:cNvPr>
          <p:cNvGraphicFramePr/>
          <p:nvPr>
            <p:extLst>
              <p:ext uri="{D42A27DB-BD31-4B8C-83A1-F6EECF244321}">
                <p14:modId xmlns:p14="http://schemas.microsoft.com/office/powerpoint/2010/main" xmlns="" val="2054097306"/>
              </p:ext>
            </p:extLst>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29973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013C2CBB-FBA9-4601-A756-927997BF9E0D}"/>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 y="228600"/>
            <a:ext cx="2138628" cy="6638625"/>
            <a:chOff x="2487613" y="285750"/>
            <a:chExt cx="2428875" cy="5654676"/>
          </a:xfrm>
        </p:grpSpPr>
        <p:sp>
          <p:nvSpPr>
            <p:cNvPr id="11" name="Freeform 11">
              <a:extLst>
                <a:ext uri="{FF2B5EF4-FFF2-40B4-BE49-F238E27FC236}">
                  <a16:creationId xmlns:a16="http://schemas.microsoft.com/office/drawing/2014/main" xmlns="" id="{471AD1B6-2D6A-41A3-AAFA-548C3C82B71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2" name="Freeform 12">
              <a:extLst>
                <a:ext uri="{FF2B5EF4-FFF2-40B4-BE49-F238E27FC236}">
                  <a16:creationId xmlns:a16="http://schemas.microsoft.com/office/drawing/2014/main" xmlns="" id="{008B2D67-18BC-46CD-B558-71B0C027A00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3" name="Freeform 13">
              <a:extLst>
                <a:ext uri="{FF2B5EF4-FFF2-40B4-BE49-F238E27FC236}">
                  <a16:creationId xmlns:a16="http://schemas.microsoft.com/office/drawing/2014/main" xmlns="" id="{02349D49-844A-4732-B74F-A633E4F9098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4" name="Freeform 14">
              <a:extLst>
                <a:ext uri="{FF2B5EF4-FFF2-40B4-BE49-F238E27FC236}">
                  <a16:creationId xmlns:a16="http://schemas.microsoft.com/office/drawing/2014/main" xmlns="" id="{C6B70679-34C8-45DA-A982-7C94DB2A8A6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 name="Freeform 15">
              <a:extLst>
                <a:ext uri="{FF2B5EF4-FFF2-40B4-BE49-F238E27FC236}">
                  <a16:creationId xmlns:a16="http://schemas.microsoft.com/office/drawing/2014/main" xmlns="" id="{058DE69F-ECB5-46CD-B0CD-526CB7A7D6B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6" name="Freeform 16">
              <a:extLst>
                <a:ext uri="{FF2B5EF4-FFF2-40B4-BE49-F238E27FC236}">
                  <a16:creationId xmlns:a16="http://schemas.microsoft.com/office/drawing/2014/main" xmlns="" id="{5A106322-670F-4CE5-96C6-5779E42C3B5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7" name="Freeform 17">
              <a:extLst>
                <a:ext uri="{FF2B5EF4-FFF2-40B4-BE49-F238E27FC236}">
                  <a16:creationId xmlns:a16="http://schemas.microsoft.com/office/drawing/2014/main" xmlns="" id="{841566A8-C662-4164-8DAC-4ECE012DD27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8" name="Freeform 18">
              <a:extLst>
                <a:ext uri="{FF2B5EF4-FFF2-40B4-BE49-F238E27FC236}">
                  <a16:creationId xmlns:a16="http://schemas.microsoft.com/office/drawing/2014/main" xmlns="" id="{8AA41139-9478-4631-83AC-CACF510E222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9" name="Freeform 19">
              <a:extLst>
                <a:ext uri="{FF2B5EF4-FFF2-40B4-BE49-F238E27FC236}">
                  <a16:creationId xmlns:a16="http://schemas.microsoft.com/office/drawing/2014/main" xmlns="" id="{2757AEA2-47D3-4F15-8965-CF5ACB9FBB8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0" name="Freeform 20">
              <a:extLst>
                <a:ext uri="{FF2B5EF4-FFF2-40B4-BE49-F238E27FC236}">
                  <a16:creationId xmlns:a16="http://schemas.microsoft.com/office/drawing/2014/main" xmlns="" id="{9A724763-FC28-428A-8C6C-22C1D04F2C2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1" name="Freeform 21">
              <a:extLst>
                <a:ext uri="{FF2B5EF4-FFF2-40B4-BE49-F238E27FC236}">
                  <a16:creationId xmlns:a16="http://schemas.microsoft.com/office/drawing/2014/main" xmlns="" id="{5A6B8103-BF34-4758-A663-1060D0D05A4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2" name="Freeform 22">
              <a:extLst>
                <a:ext uri="{FF2B5EF4-FFF2-40B4-BE49-F238E27FC236}">
                  <a16:creationId xmlns:a16="http://schemas.microsoft.com/office/drawing/2014/main" xmlns="" id="{BCE9E2B0-1FB5-4D63-ABD1-0C645BFDDE5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4" name="Group 23">
            <a:extLst>
              <a:ext uri="{FF2B5EF4-FFF2-40B4-BE49-F238E27FC236}">
                <a16:creationId xmlns:a16="http://schemas.microsoft.com/office/drawing/2014/main" xmlns="" id="{1A54B10D-23ED-48C3-B878-DB4D22D70CC5}"/>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0412" y="-32"/>
            <a:ext cx="1767505" cy="6853285"/>
            <a:chOff x="6627813" y="195454"/>
            <a:chExt cx="1952625" cy="5678297"/>
          </a:xfrm>
        </p:grpSpPr>
        <p:sp>
          <p:nvSpPr>
            <p:cNvPr id="25" name="Freeform 27">
              <a:extLst>
                <a:ext uri="{FF2B5EF4-FFF2-40B4-BE49-F238E27FC236}">
                  <a16:creationId xmlns:a16="http://schemas.microsoft.com/office/drawing/2014/main" xmlns="" id="{427FE77E-63C3-43BF-91DD-60C1C11D9EF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6" name="Freeform 28">
              <a:extLst>
                <a:ext uri="{FF2B5EF4-FFF2-40B4-BE49-F238E27FC236}">
                  <a16:creationId xmlns:a16="http://schemas.microsoft.com/office/drawing/2014/main" xmlns="" id="{904C998C-3D2D-42D6-B78F-9ABE6D4AA4C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7" name="Freeform 29">
              <a:extLst>
                <a:ext uri="{FF2B5EF4-FFF2-40B4-BE49-F238E27FC236}">
                  <a16:creationId xmlns:a16="http://schemas.microsoft.com/office/drawing/2014/main" xmlns="" id="{23E5FB0C-0803-42A2-8F72-7BADB103F2D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8" name="Freeform 30">
              <a:extLst>
                <a:ext uri="{FF2B5EF4-FFF2-40B4-BE49-F238E27FC236}">
                  <a16:creationId xmlns:a16="http://schemas.microsoft.com/office/drawing/2014/main" xmlns="" id="{62E2BC20-5586-4EAB-B00A-9D8A4C1DCC2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9" name="Freeform 31">
              <a:extLst>
                <a:ext uri="{FF2B5EF4-FFF2-40B4-BE49-F238E27FC236}">
                  <a16:creationId xmlns:a16="http://schemas.microsoft.com/office/drawing/2014/main" xmlns="" id="{8D072118-6DC0-4325-84D1-9A091A947D4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0" name="Freeform 32">
              <a:extLst>
                <a:ext uri="{FF2B5EF4-FFF2-40B4-BE49-F238E27FC236}">
                  <a16:creationId xmlns:a16="http://schemas.microsoft.com/office/drawing/2014/main" xmlns="" id="{B301CE86-EB1F-4CCB-A241-E55CEC25E34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1" name="Freeform 33">
              <a:extLst>
                <a:ext uri="{FF2B5EF4-FFF2-40B4-BE49-F238E27FC236}">
                  <a16:creationId xmlns:a16="http://schemas.microsoft.com/office/drawing/2014/main" xmlns="" id="{BC6F83ED-79B1-4B8A-859B-688CBBD3626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2" name="Freeform 34">
              <a:extLst>
                <a:ext uri="{FF2B5EF4-FFF2-40B4-BE49-F238E27FC236}">
                  <a16:creationId xmlns:a16="http://schemas.microsoft.com/office/drawing/2014/main" xmlns="" id="{25AF9289-F5D5-458E-9690-F41146DE0E2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3" name="Freeform 35">
              <a:extLst>
                <a:ext uri="{FF2B5EF4-FFF2-40B4-BE49-F238E27FC236}">
                  <a16:creationId xmlns:a16="http://schemas.microsoft.com/office/drawing/2014/main" xmlns="" id="{A36A93EA-AE44-4149-90F1-741509CC29E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4" name="Freeform 36">
              <a:extLst>
                <a:ext uri="{FF2B5EF4-FFF2-40B4-BE49-F238E27FC236}">
                  <a16:creationId xmlns:a16="http://schemas.microsoft.com/office/drawing/2014/main" xmlns="" id="{99944D26-7135-409D-9254-8A82B14BD36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5" name="Freeform 37">
              <a:extLst>
                <a:ext uri="{FF2B5EF4-FFF2-40B4-BE49-F238E27FC236}">
                  <a16:creationId xmlns:a16="http://schemas.microsoft.com/office/drawing/2014/main" xmlns="" id="{98086B18-EF68-4DCB-94D7-3E3928D408E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6" name="Freeform 38">
              <a:extLst>
                <a:ext uri="{FF2B5EF4-FFF2-40B4-BE49-F238E27FC236}">
                  <a16:creationId xmlns:a16="http://schemas.microsoft.com/office/drawing/2014/main" xmlns="" id="{B8EF7AB5-060E-4C7D-BB79-E2A671C52E8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8" name="Rectangle 37">
            <a:extLst>
              <a:ext uri="{FF2B5EF4-FFF2-40B4-BE49-F238E27FC236}">
                <a16:creationId xmlns:a16="http://schemas.microsoft.com/office/drawing/2014/main" xmlns="" id="{72EA7E7A-2786-4974-974E-596DF241233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0" name="Freeform 11">
            <a:extLst>
              <a:ext uri="{FF2B5EF4-FFF2-40B4-BE49-F238E27FC236}">
                <a16:creationId xmlns:a16="http://schemas.microsoft.com/office/drawing/2014/main" xmlns="" id="{172B28B0-DC63-419A-B658-966AC66ADFD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V="1">
            <a:off x="-3141" y="714375"/>
            <a:ext cx="1191394"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useBgFill="1">
        <p:nvSpPr>
          <p:cNvPr id="42" name="Rectangle 41">
            <a:extLst>
              <a:ext uri="{FF2B5EF4-FFF2-40B4-BE49-F238E27FC236}">
                <a16:creationId xmlns:a16="http://schemas.microsoft.com/office/drawing/2014/main" xmlns="" id="{CD306B45-25EE-434D-ABA9-A27B79320C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9143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xmlns="" id="{F687E461-4A5C-DC08-1597-FD340FE38D6F}"/>
              </a:ext>
            </a:extLst>
          </p:cNvPr>
          <p:cNvSpPr>
            <a:spLocks noGrp="1"/>
          </p:cNvSpPr>
          <p:nvPr>
            <p:ph type="title"/>
          </p:nvPr>
        </p:nvSpPr>
        <p:spPr>
          <a:xfrm>
            <a:off x="784514" y="942108"/>
            <a:ext cx="2442412" cy="4969113"/>
          </a:xfrm>
        </p:spPr>
        <p:txBody>
          <a:bodyPr vert="horz" lIns="91440" tIns="45720" rIns="91440" bIns="45720" rtlCol="0" anchor="ctr">
            <a:normAutofit/>
          </a:bodyPr>
          <a:lstStyle/>
          <a:p>
            <a:r>
              <a:rPr lang="en-US">
                <a:solidFill>
                  <a:schemeClr val="tx2">
                    <a:lumMod val="75000"/>
                  </a:schemeClr>
                </a:solidFill>
              </a:rPr>
              <a:t>3. SRC Elections</a:t>
            </a:r>
          </a:p>
        </p:txBody>
      </p:sp>
      <p:sp>
        <p:nvSpPr>
          <p:cNvPr id="44" name="Rectangle 43">
            <a:extLst>
              <a:ext uri="{FF2B5EF4-FFF2-40B4-BE49-F238E27FC236}">
                <a16:creationId xmlns:a16="http://schemas.microsoft.com/office/drawing/2014/main" xmlns="" id="{0A42F85E-4939-431E-8B4A-EC07C8E0AB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Slide Number Placeholder 1">
            <a:extLst>
              <a:ext uri="{FF2B5EF4-FFF2-40B4-BE49-F238E27FC236}">
                <a16:creationId xmlns:a16="http://schemas.microsoft.com/office/drawing/2014/main" xmlns="" id="{8E10C9C6-E9E3-486D-C020-AEF712536951}"/>
              </a:ext>
            </a:extLst>
          </p:cNvPr>
          <p:cNvSpPr>
            <a:spLocks noGrp="1"/>
          </p:cNvSpPr>
          <p:nvPr>
            <p:ph type="sldNum" sz="quarter" idx="12"/>
          </p:nvPr>
        </p:nvSpPr>
        <p:spPr>
          <a:xfrm>
            <a:off x="113842" y="3246438"/>
            <a:ext cx="447665" cy="365125"/>
          </a:xfrm>
        </p:spPr>
        <p:txBody>
          <a:bodyPr vert="horz" lIns="91440" tIns="45720" rIns="91440" bIns="45720" rtlCol="0" anchor="ctr">
            <a:normAutofit/>
          </a:bodyPr>
          <a:lstStyle/>
          <a:p>
            <a:pPr>
              <a:lnSpc>
                <a:spcPct val="90000"/>
              </a:lnSpc>
              <a:spcAft>
                <a:spcPts val="600"/>
              </a:spcAft>
            </a:pPr>
            <a:fld id="{C17E9BD7-A907-324A-9998-BC5B155E1536}" type="slidenum">
              <a:rPr lang="en-US" altLang="en-US" sz="1900">
                <a:solidFill>
                  <a:schemeClr val="accent1"/>
                </a:solidFill>
              </a:rPr>
              <a:pPr>
                <a:lnSpc>
                  <a:spcPct val="90000"/>
                </a:lnSpc>
                <a:spcAft>
                  <a:spcPts val="600"/>
                </a:spcAft>
              </a:pPr>
              <a:t>5</a:t>
            </a:fld>
            <a:endParaRPr lang="en-US" altLang="en-US" sz="1900">
              <a:solidFill>
                <a:schemeClr val="accent1"/>
              </a:solidFill>
            </a:endParaRPr>
          </a:p>
        </p:txBody>
      </p:sp>
      <p:cxnSp>
        <p:nvCxnSpPr>
          <p:cNvPr id="46" name="Straight Connector 45">
            <a:extLst>
              <a:ext uri="{FF2B5EF4-FFF2-40B4-BE49-F238E27FC236}">
                <a16:creationId xmlns:a16="http://schemas.microsoft.com/office/drawing/2014/main" xmlns="" id="{27EBB3F9-D6F7-4F6A-8843-9FEBA15E4969}"/>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490722" y="1871831"/>
            <a:ext cx="0" cy="320040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xmlns="" id="{5D2B17EF-74EB-4C33-B2E2-8E727B2E7D6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flipH="1">
            <a:off x="4507495" y="0"/>
            <a:ext cx="4632727" cy="6853245"/>
            <a:chOff x="2487613" y="285750"/>
            <a:chExt cx="2428876" cy="5654676"/>
          </a:xfrm>
          <a:solidFill>
            <a:schemeClr val="bg1">
              <a:alpha val="30000"/>
            </a:schemeClr>
          </a:solidFill>
        </p:grpSpPr>
        <p:sp>
          <p:nvSpPr>
            <p:cNvPr id="49" name="Freeform 11">
              <a:extLst>
                <a:ext uri="{FF2B5EF4-FFF2-40B4-BE49-F238E27FC236}">
                  <a16:creationId xmlns:a16="http://schemas.microsoft.com/office/drawing/2014/main" xmlns="" id="{0A5F1F8A-3206-4B86-883F-65E98BB6E47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grpFill/>
            <a:ln>
              <a:noFill/>
            </a:ln>
          </p:spPr>
        </p:sp>
        <p:sp>
          <p:nvSpPr>
            <p:cNvPr id="50" name="Freeform 12">
              <a:extLst>
                <a:ext uri="{FF2B5EF4-FFF2-40B4-BE49-F238E27FC236}">
                  <a16:creationId xmlns:a16="http://schemas.microsoft.com/office/drawing/2014/main" xmlns="" id="{6935F8C7-CC88-4243-9786-F3CDBF04A09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grpFill/>
            <a:ln>
              <a:noFill/>
            </a:ln>
          </p:spPr>
        </p:sp>
        <p:sp>
          <p:nvSpPr>
            <p:cNvPr id="51" name="Freeform 13">
              <a:extLst>
                <a:ext uri="{FF2B5EF4-FFF2-40B4-BE49-F238E27FC236}">
                  <a16:creationId xmlns:a16="http://schemas.microsoft.com/office/drawing/2014/main" xmlns="" id="{9AF7BAD9-71B3-40D8-A089-EFF7FE67BD6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grpFill/>
            <a:ln>
              <a:noFill/>
            </a:ln>
          </p:spPr>
        </p:sp>
        <p:sp>
          <p:nvSpPr>
            <p:cNvPr id="52" name="Freeform 14">
              <a:extLst>
                <a:ext uri="{FF2B5EF4-FFF2-40B4-BE49-F238E27FC236}">
                  <a16:creationId xmlns:a16="http://schemas.microsoft.com/office/drawing/2014/main" xmlns="" id="{6467094F-AEF0-4D3B-BB76-8B3C1F08B93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grpFill/>
            <a:ln>
              <a:noFill/>
            </a:ln>
          </p:spPr>
        </p:sp>
        <p:sp>
          <p:nvSpPr>
            <p:cNvPr id="53" name="Freeform 15">
              <a:extLst>
                <a:ext uri="{FF2B5EF4-FFF2-40B4-BE49-F238E27FC236}">
                  <a16:creationId xmlns:a16="http://schemas.microsoft.com/office/drawing/2014/main" xmlns="" id="{36F56AF9-DEF1-44E7-BF42-6AAC1AA9D19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grpFill/>
            <a:ln>
              <a:noFill/>
            </a:ln>
          </p:spPr>
        </p:sp>
        <p:sp>
          <p:nvSpPr>
            <p:cNvPr id="54" name="Freeform 16">
              <a:extLst>
                <a:ext uri="{FF2B5EF4-FFF2-40B4-BE49-F238E27FC236}">
                  <a16:creationId xmlns:a16="http://schemas.microsoft.com/office/drawing/2014/main" xmlns="" id="{A43EBE71-20BA-4A40-A513-516678089D1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grpFill/>
            <a:ln>
              <a:noFill/>
            </a:ln>
          </p:spPr>
        </p:sp>
        <p:sp>
          <p:nvSpPr>
            <p:cNvPr id="55" name="Freeform 17">
              <a:extLst>
                <a:ext uri="{FF2B5EF4-FFF2-40B4-BE49-F238E27FC236}">
                  <a16:creationId xmlns:a16="http://schemas.microsoft.com/office/drawing/2014/main" xmlns="" id="{1DB39648-7B38-4D0B-93C5-048EC4A45C9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grpFill/>
            <a:ln>
              <a:noFill/>
            </a:ln>
          </p:spPr>
        </p:sp>
        <p:sp>
          <p:nvSpPr>
            <p:cNvPr id="56" name="Freeform 18">
              <a:extLst>
                <a:ext uri="{FF2B5EF4-FFF2-40B4-BE49-F238E27FC236}">
                  <a16:creationId xmlns:a16="http://schemas.microsoft.com/office/drawing/2014/main" xmlns="" id="{8DD2661F-DE5F-45EA-B30B-7C658963883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grpFill/>
            <a:ln>
              <a:noFill/>
            </a:ln>
          </p:spPr>
        </p:sp>
        <p:sp>
          <p:nvSpPr>
            <p:cNvPr id="57" name="Freeform 19">
              <a:extLst>
                <a:ext uri="{FF2B5EF4-FFF2-40B4-BE49-F238E27FC236}">
                  <a16:creationId xmlns:a16="http://schemas.microsoft.com/office/drawing/2014/main" xmlns="" id="{ABF0A0E5-E68E-4183-A913-228692FD85E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48014" y="468286"/>
              <a:ext cx="1768475" cy="4262464"/>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grpFill/>
            <a:ln>
              <a:noFill/>
            </a:ln>
          </p:spPr>
        </p:sp>
        <p:sp>
          <p:nvSpPr>
            <p:cNvPr id="58" name="Freeform 20">
              <a:extLst>
                <a:ext uri="{FF2B5EF4-FFF2-40B4-BE49-F238E27FC236}">
                  <a16:creationId xmlns:a16="http://schemas.microsoft.com/office/drawing/2014/main" xmlns="" id="{615D8F55-8ACD-4EFE-A832-06E785479EA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grpFill/>
            <a:ln>
              <a:noFill/>
            </a:ln>
          </p:spPr>
        </p:sp>
        <p:sp>
          <p:nvSpPr>
            <p:cNvPr id="59" name="Freeform 21">
              <a:extLst>
                <a:ext uri="{FF2B5EF4-FFF2-40B4-BE49-F238E27FC236}">
                  <a16:creationId xmlns:a16="http://schemas.microsoft.com/office/drawing/2014/main" xmlns="" id="{0FDF4201-8CEC-474B-A6B1-88039B70416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grpFill/>
            <a:ln>
              <a:noFill/>
            </a:ln>
          </p:spPr>
        </p:sp>
        <p:sp>
          <p:nvSpPr>
            <p:cNvPr id="60" name="Freeform 22">
              <a:extLst>
                <a:ext uri="{FF2B5EF4-FFF2-40B4-BE49-F238E27FC236}">
                  <a16:creationId xmlns:a16="http://schemas.microsoft.com/office/drawing/2014/main" xmlns="" id="{0F60AEA4-B25F-417E-93FC-59686DFBE56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xmlns=""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grpFill/>
            <a:ln>
              <a:noFill/>
            </a:ln>
          </p:spPr>
        </p:sp>
      </p:grpSp>
      <p:sp>
        <p:nvSpPr>
          <p:cNvPr id="4" name="TextBox 3">
            <a:extLst>
              <a:ext uri="{FF2B5EF4-FFF2-40B4-BE49-F238E27FC236}">
                <a16:creationId xmlns:a16="http://schemas.microsoft.com/office/drawing/2014/main" xmlns="" id="{5B329270-9B1C-C6CE-1E03-9757B7D48C68}"/>
              </a:ext>
            </a:extLst>
          </p:cNvPr>
          <p:cNvSpPr txBox="1"/>
          <p:nvPr/>
        </p:nvSpPr>
        <p:spPr>
          <a:xfrm>
            <a:off x="3786796" y="942108"/>
            <a:ext cx="4841662" cy="4969114"/>
          </a:xfrm>
          <a:prstGeom prst="rect">
            <a:avLst/>
          </a:prstGeom>
        </p:spPr>
        <p:txBody>
          <a:bodyPr vert="horz" lIns="91440" tIns="45720" rIns="91440" bIns="45720" rtlCol="0" anchor="ctr">
            <a:normAutofit/>
          </a:bodyPr>
          <a:lstStyle/>
          <a:p>
            <a:pPr>
              <a:spcBef>
                <a:spcPts val="1000"/>
              </a:spcBef>
              <a:buClr>
                <a:schemeClr val="accent1"/>
              </a:buClr>
              <a:buFont typeface="Wingdings 3" charset="2"/>
              <a:buChar char=""/>
            </a:pPr>
            <a:r>
              <a:rPr lang="en-US" dirty="0">
                <a:solidFill>
                  <a:schemeClr val="tx2">
                    <a:lumMod val="75000"/>
                  </a:schemeClr>
                </a:solidFill>
              </a:rPr>
              <a:t>The 2022 SRC was elected in terms of the SRC Constitution of the KZN CET College of 2019. The SRC at the KZN CET College acknowledges that the student population is from disadvantaged communities. Its strategic goal is to ensure that graduates that are produced at the college are not only of high academic stature but also have the necessary skills to lead in various spheres of governance. </a:t>
            </a:r>
          </a:p>
        </p:txBody>
      </p:sp>
    </p:spTree>
    <p:extLst>
      <p:ext uri="{BB962C8B-B14F-4D97-AF65-F5344CB8AC3E}">
        <p14:creationId xmlns:p14="http://schemas.microsoft.com/office/powerpoint/2010/main" xmlns="" val="1621677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01520B72-94C4-4ABB-AC64-A3382705BE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9A64CBFD-D6E8-4E6A-8F66-1948BED3315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xmlns="" id="{4A0656BC-795D-D05F-C05A-DD7125985A20}"/>
              </a:ext>
            </a:extLst>
          </p:cNvPr>
          <p:cNvSpPr>
            <a:spLocks noGrp="1"/>
          </p:cNvSpPr>
          <p:nvPr>
            <p:ph type="sldNum" sz="quarter" idx="12"/>
          </p:nvPr>
        </p:nvSpPr>
        <p:spPr>
          <a:xfrm>
            <a:off x="398859" y="6349513"/>
            <a:ext cx="584825" cy="370396"/>
          </a:xfrm>
        </p:spPr>
        <p:txBody>
          <a:bodyPr>
            <a:normAutofit/>
          </a:bodyPr>
          <a:lstStyle/>
          <a:p>
            <a:pPr>
              <a:spcAft>
                <a:spcPts val="600"/>
              </a:spcAft>
            </a:pPr>
            <a:fld id="{C17E9BD7-A907-324A-9998-BC5B155E1536}" type="slidenum">
              <a:rPr lang="en-US" altLang="en-US" sz="800">
                <a:solidFill>
                  <a:srgbClr val="FFFFFF"/>
                </a:solidFill>
              </a:rPr>
              <a:pPr>
                <a:spcAft>
                  <a:spcPts val="600"/>
                </a:spcAft>
              </a:pPr>
              <a:t>6</a:t>
            </a:fld>
            <a:endParaRPr lang="en-US" altLang="en-US" sz="800">
              <a:solidFill>
                <a:srgbClr val="FFFFFF"/>
              </a:solidFill>
            </a:endParaRPr>
          </a:p>
        </p:txBody>
      </p:sp>
      <p:graphicFrame>
        <p:nvGraphicFramePr>
          <p:cNvPr id="3" name="Table 2">
            <a:extLst>
              <a:ext uri="{FF2B5EF4-FFF2-40B4-BE49-F238E27FC236}">
                <a16:creationId xmlns:a16="http://schemas.microsoft.com/office/drawing/2014/main" xmlns="" id="{86F566A4-7609-7290-2C0E-D4E35E610DD9}"/>
              </a:ext>
            </a:extLst>
          </p:cNvPr>
          <p:cNvGraphicFramePr>
            <a:graphicFrameLocks noGrp="1"/>
          </p:cNvGraphicFramePr>
          <p:nvPr>
            <p:extLst>
              <p:ext uri="{D42A27DB-BD31-4B8C-83A1-F6EECF244321}">
                <p14:modId xmlns:p14="http://schemas.microsoft.com/office/powerpoint/2010/main" xmlns="" val="2561233245"/>
              </p:ext>
            </p:extLst>
          </p:nvPr>
        </p:nvGraphicFramePr>
        <p:xfrm>
          <a:off x="482600" y="1010074"/>
          <a:ext cx="8178800" cy="4961143"/>
        </p:xfrm>
        <a:graphic>
          <a:graphicData uri="http://schemas.openxmlformats.org/drawingml/2006/table">
            <a:tbl>
              <a:tblPr firstRow="1" firstCol="1" bandRow="1">
                <a:tableStyleId>{5C22544A-7EE6-4342-B048-85BDC9FD1C3A}</a:tableStyleId>
              </a:tblPr>
              <a:tblGrid>
                <a:gridCol w="1056699">
                  <a:extLst>
                    <a:ext uri="{9D8B030D-6E8A-4147-A177-3AD203B41FA5}">
                      <a16:colId xmlns:a16="http://schemas.microsoft.com/office/drawing/2014/main" xmlns="" val="178251299"/>
                    </a:ext>
                  </a:extLst>
                </a:gridCol>
                <a:gridCol w="2944556">
                  <a:extLst>
                    <a:ext uri="{9D8B030D-6E8A-4147-A177-3AD203B41FA5}">
                      <a16:colId xmlns:a16="http://schemas.microsoft.com/office/drawing/2014/main" xmlns="" val="4245911226"/>
                    </a:ext>
                  </a:extLst>
                </a:gridCol>
                <a:gridCol w="2138408">
                  <a:extLst>
                    <a:ext uri="{9D8B030D-6E8A-4147-A177-3AD203B41FA5}">
                      <a16:colId xmlns:a16="http://schemas.microsoft.com/office/drawing/2014/main" xmlns="" val="1683997713"/>
                    </a:ext>
                  </a:extLst>
                </a:gridCol>
                <a:gridCol w="2039137">
                  <a:extLst>
                    <a:ext uri="{9D8B030D-6E8A-4147-A177-3AD203B41FA5}">
                      <a16:colId xmlns:a16="http://schemas.microsoft.com/office/drawing/2014/main" xmlns="" val="1793973913"/>
                    </a:ext>
                  </a:extLst>
                </a:gridCol>
              </a:tblGrid>
              <a:tr h="521033">
                <a:tc>
                  <a:txBody>
                    <a:bodyPr/>
                    <a:lstStyle/>
                    <a:p>
                      <a:pPr marL="628650" indent="-6350" algn="r">
                        <a:lnSpc>
                          <a:spcPct val="107000"/>
                        </a:lnSpc>
                        <a:spcAft>
                          <a:spcPts val="980"/>
                        </a:spcAft>
                      </a:pPr>
                      <a:r>
                        <a:rPr lang="en-ZA" sz="1200">
                          <a:effectLst/>
                        </a:rPr>
                        <a:t>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dirty="0">
                          <a:effectLst/>
                        </a:rPr>
                        <a:t>4. PORTFOLIOS</a:t>
                      </a:r>
                      <a:endParaRPr lang="en-ZA"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STUDENT </a:t>
                      </a:r>
                      <a:endParaRPr lang="en-ZA" sz="1400">
                        <a:effectLst/>
                      </a:endParaRPr>
                    </a:p>
                    <a:p>
                      <a:pPr marL="628650" indent="-6350" algn="l">
                        <a:lnSpc>
                          <a:spcPct val="107000"/>
                        </a:lnSpc>
                        <a:spcAft>
                          <a:spcPts val="980"/>
                        </a:spcAft>
                      </a:pPr>
                      <a:r>
                        <a:rPr lang="en-ZA" sz="1200">
                          <a:effectLst/>
                        </a:rPr>
                        <a:t>NAME &amp; SURNAME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DISTRICT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extLst>
                  <a:ext uri="{0D108BD9-81ED-4DB2-BD59-A6C34878D82A}">
                    <a16:rowId xmlns:a16="http://schemas.microsoft.com/office/drawing/2014/main" xmlns="" val="2355496256"/>
                  </a:ext>
                </a:extLst>
              </a:tr>
              <a:tr h="208296">
                <a:tc>
                  <a:txBody>
                    <a:bodyPr/>
                    <a:lstStyle/>
                    <a:p>
                      <a:pPr marL="628650" indent="-6350" algn="l">
                        <a:lnSpc>
                          <a:spcPct val="107000"/>
                        </a:lnSpc>
                        <a:spcAft>
                          <a:spcPts val="980"/>
                        </a:spcAft>
                      </a:pPr>
                      <a:r>
                        <a:rPr lang="en-ZA" sz="1200" dirty="0">
                          <a:effectLst/>
                        </a:rPr>
                        <a:t>1. </a:t>
                      </a:r>
                      <a:endParaRPr lang="en-ZA"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PRESIDENT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Ngcobo Lungani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uMgungundlovu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extLst>
                  <a:ext uri="{0D108BD9-81ED-4DB2-BD59-A6C34878D82A}">
                    <a16:rowId xmlns:a16="http://schemas.microsoft.com/office/drawing/2014/main" xmlns="" val="3563351085"/>
                  </a:ext>
                </a:extLst>
              </a:tr>
              <a:tr h="208296">
                <a:tc>
                  <a:txBody>
                    <a:bodyPr/>
                    <a:lstStyle/>
                    <a:p>
                      <a:pPr marL="628650" indent="-6350" algn="l">
                        <a:lnSpc>
                          <a:spcPct val="107000"/>
                        </a:lnSpc>
                        <a:spcAft>
                          <a:spcPts val="980"/>
                        </a:spcAft>
                      </a:pPr>
                      <a:r>
                        <a:rPr lang="en-ZA" sz="1200">
                          <a:effectLst/>
                        </a:rPr>
                        <a:t>2.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dirty="0">
                          <a:effectLst/>
                        </a:rPr>
                        <a:t>DEPUTY PRESIDENT </a:t>
                      </a:r>
                      <a:endParaRPr lang="en-ZA"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Mbatha Sphelele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King Cetshwayo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extLst>
                  <a:ext uri="{0D108BD9-81ED-4DB2-BD59-A6C34878D82A}">
                    <a16:rowId xmlns:a16="http://schemas.microsoft.com/office/drawing/2014/main" xmlns="" val="3972261148"/>
                  </a:ext>
                </a:extLst>
              </a:tr>
              <a:tr h="384108">
                <a:tc>
                  <a:txBody>
                    <a:bodyPr/>
                    <a:lstStyle/>
                    <a:p>
                      <a:pPr marL="628650" indent="-6350" algn="l">
                        <a:lnSpc>
                          <a:spcPct val="107000"/>
                        </a:lnSpc>
                        <a:spcAft>
                          <a:spcPts val="980"/>
                        </a:spcAft>
                      </a:pPr>
                      <a:r>
                        <a:rPr lang="en-ZA" sz="1200">
                          <a:effectLst/>
                        </a:rPr>
                        <a:t>3.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just">
                        <a:lnSpc>
                          <a:spcPct val="107000"/>
                        </a:lnSpc>
                        <a:spcAft>
                          <a:spcPts val="980"/>
                        </a:spcAft>
                      </a:pPr>
                      <a:r>
                        <a:rPr lang="en-ZA" sz="1200" dirty="0">
                          <a:effectLst/>
                        </a:rPr>
                        <a:t>SECRETARY GENERAL </a:t>
                      </a:r>
                      <a:endParaRPr lang="en-ZA"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tabLst>
                          <a:tab pos="587375" algn="ctr"/>
                        </a:tabLst>
                      </a:pPr>
                      <a:r>
                        <a:rPr lang="en-ZA" sz="1200">
                          <a:effectLst/>
                        </a:rPr>
                        <a:t>Tylah 	Beck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eThekwini Metro Pinetown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extLst>
                  <a:ext uri="{0D108BD9-81ED-4DB2-BD59-A6C34878D82A}">
                    <a16:rowId xmlns:a16="http://schemas.microsoft.com/office/drawing/2014/main" xmlns="" val="455850136"/>
                  </a:ext>
                </a:extLst>
              </a:tr>
              <a:tr h="521033">
                <a:tc>
                  <a:txBody>
                    <a:bodyPr/>
                    <a:lstStyle/>
                    <a:p>
                      <a:pPr marL="628650" indent="-6350" algn="l">
                        <a:lnSpc>
                          <a:spcPct val="107000"/>
                        </a:lnSpc>
                        <a:spcAft>
                          <a:spcPts val="980"/>
                        </a:spcAft>
                      </a:pPr>
                      <a:r>
                        <a:rPr lang="en-ZA" sz="1200" dirty="0">
                          <a:effectLst/>
                        </a:rPr>
                        <a:t>4. </a:t>
                      </a:r>
                      <a:endParaRPr lang="en-ZA"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dirty="0">
                          <a:effectLst/>
                        </a:rPr>
                        <a:t>DEPUTY SECRETARY GENERAL </a:t>
                      </a:r>
                      <a:endParaRPr lang="en-ZA"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Mafuleka Nombuso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dirty="0">
                          <a:effectLst/>
                        </a:rPr>
                        <a:t>eThekwini Municipality Umlazi </a:t>
                      </a:r>
                      <a:endParaRPr lang="en-ZA"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extLst>
                  <a:ext uri="{0D108BD9-81ED-4DB2-BD59-A6C34878D82A}">
                    <a16:rowId xmlns:a16="http://schemas.microsoft.com/office/drawing/2014/main" xmlns="" val="133510562"/>
                  </a:ext>
                </a:extLst>
              </a:tr>
              <a:tr h="208296">
                <a:tc>
                  <a:txBody>
                    <a:bodyPr/>
                    <a:lstStyle/>
                    <a:p>
                      <a:pPr marL="628650" indent="-6350" algn="l">
                        <a:lnSpc>
                          <a:spcPct val="107000"/>
                        </a:lnSpc>
                        <a:spcAft>
                          <a:spcPts val="980"/>
                        </a:spcAft>
                      </a:pPr>
                      <a:r>
                        <a:rPr lang="en-ZA" sz="1200">
                          <a:effectLst/>
                        </a:rPr>
                        <a:t>5.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just">
                        <a:lnSpc>
                          <a:spcPct val="107000"/>
                        </a:lnSpc>
                        <a:spcAft>
                          <a:spcPts val="980"/>
                        </a:spcAft>
                      </a:pPr>
                      <a:r>
                        <a:rPr lang="en-ZA" sz="1200" dirty="0">
                          <a:effectLst/>
                        </a:rPr>
                        <a:t>TREASURER GENERAL </a:t>
                      </a:r>
                      <a:endParaRPr lang="en-ZA"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Cassim Nazeerah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Amajuba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extLst>
                  <a:ext uri="{0D108BD9-81ED-4DB2-BD59-A6C34878D82A}">
                    <a16:rowId xmlns:a16="http://schemas.microsoft.com/office/drawing/2014/main" xmlns="" val="488345327"/>
                  </a:ext>
                </a:extLst>
              </a:tr>
              <a:tr h="384108">
                <a:tc>
                  <a:txBody>
                    <a:bodyPr/>
                    <a:lstStyle/>
                    <a:p>
                      <a:pPr marL="628650" indent="-6350" algn="l">
                        <a:lnSpc>
                          <a:spcPct val="107000"/>
                        </a:lnSpc>
                        <a:spcAft>
                          <a:spcPts val="980"/>
                        </a:spcAft>
                      </a:pPr>
                      <a:r>
                        <a:rPr lang="en-ZA" sz="1200">
                          <a:effectLst/>
                        </a:rPr>
                        <a:t>6.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just">
                        <a:lnSpc>
                          <a:spcPct val="107000"/>
                        </a:lnSpc>
                        <a:spcAft>
                          <a:spcPts val="980"/>
                        </a:spcAft>
                      </a:pPr>
                      <a:r>
                        <a:rPr lang="en-ZA" sz="1200" dirty="0">
                          <a:effectLst/>
                        </a:rPr>
                        <a:t>INFORMATION, MEDIA &amp; PUBLICITY OFFICER </a:t>
                      </a:r>
                      <a:endParaRPr lang="en-ZA"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tabLst>
                          <a:tab pos="1371600" algn="ctr"/>
                        </a:tabLst>
                      </a:pPr>
                      <a:r>
                        <a:rPr lang="en-ZA" sz="1200">
                          <a:effectLst/>
                        </a:rPr>
                        <a:t>Ngidi Snempilo Purity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iLembe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extLst>
                  <a:ext uri="{0D108BD9-81ED-4DB2-BD59-A6C34878D82A}">
                    <a16:rowId xmlns:a16="http://schemas.microsoft.com/office/drawing/2014/main" xmlns="" val="2802083651"/>
                  </a:ext>
                </a:extLst>
              </a:tr>
              <a:tr h="521033">
                <a:tc>
                  <a:txBody>
                    <a:bodyPr/>
                    <a:lstStyle/>
                    <a:p>
                      <a:pPr marL="628650" indent="-6350" algn="l">
                        <a:lnSpc>
                          <a:spcPct val="107000"/>
                        </a:lnSpc>
                        <a:spcAft>
                          <a:spcPts val="980"/>
                        </a:spcAft>
                      </a:pPr>
                      <a:r>
                        <a:rPr lang="en-ZA" sz="1200">
                          <a:effectLst/>
                        </a:rPr>
                        <a:t>7.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dirty="0">
                          <a:effectLst/>
                        </a:rPr>
                        <a:t>EDUCATION &amp; ACADEMIC SUPPORT OFFICER </a:t>
                      </a:r>
                      <a:endParaRPr lang="en-ZA"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Bhengu   Ntombikayise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Ugu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extLst>
                  <a:ext uri="{0D108BD9-81ED-4DB2-BD59-A6C34878D82A}">
                    <a16:rowId xmlns:a16="http://schemas.microsoft.com/office/drawing/2014/main" xmlns="" val="2544119303"/>
                  </a:ext>
                </a:extLst>
              </a:tr>
              <a:tr h="384108">
                <a:tc>
                  <a:txBody>
                    <a:bodyPr/>
                    <a:lstStyle/>
                    <a:p>
                      <a:pPr marL="628650" indent="-6350" algn="l">
                        <a:lnSpc>
                          <a:spcPct val="107000"/>
                        </a:lnSpc>
                        <a:spcAft>
                          <a:spcPts val="980"/>
                        </a:spcAft>
                      </a:pPr>
                      <a:r>
                        <a:rPr lang="en-ZA" sz="1200">
                          <a:effectLst/>
                        </a:rPr>
                        <a:t>8.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dirty="0">
                          <a:effectLst/>
                        </a:rPr>
                        <a:t>WELFARE, GENDER AND DISABILITY </a:t>
                      </a:r>
                      <a:endParaRPr lang="en-ZA"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Zungula Zizipho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Harry Gwala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extLst>
                  <a:ext uri="{0D108BD9-81ED-4DB2-BD59-A6C34878D82A}">
                    <a16:rowId xmlns:a16="http://schemas.microsoft.com/office/drawing/2014/main" xmlns="" val="2058355120"/>
                  </a:ext>
                </a:extLst>
              </a:tr>
              <a:tr h="521033">
                <a:tc>
                  <a:txBody>
                    <a:bodyPr/>
                    <a:lstStyle/>
                    <a:p>
                      <a:pPr marL="628650" indent="-6350" algn="l">
                        <a:lnSpc>
                          <a:spcPct val="107000"/>
                        </a:lnSpc>
                        <a:spcAft>
                          <a:spcPts val="980"/>
                        </a:spcAft>
                      </a:pPr>
                      <a:r>
                        <a:rPr lang="en-ZA" sz="1200" dirty="0">
                          <a:effectLst/>
                        </a:rPr>
                        <a:t>9. </a:t>
                      </a:r>
                      <a:endParaRPr lang="en-ZA"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dirty="0">
                          <a:effectLst/>
                        </a:rPr>
                        <a:t>PARTNERSHIP &amp; COMMUNITY LIASON OFFICER </a:t>
                      </a:r>
                      <a:endParaRPr lang="en-ZA"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Ngcobo Nokwanda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uThukela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extLst>
                  <a:ext uri="{0D108BD9-81ED-4DB2-BD59-A6C34878D82A}">
                    <a16:rowId xmlns:a16="http://schemas.microsoft.com/office/drawing/2014/main" xmlns="" val="2626386086"/>
                  </a:ext>
                </a:extLst>
              </a:tr>
              <a:tr h="208296">
                <a:tc>
                  <a:txBody>
                    <a:bodyPr/>
                    <a:lstStyle/>
                    <a:p>
                      <a:pPr marL="628650" indent="-6350" algn="l">
                        <a:lnSpc>
                          <a:spcPct val="107000"/>
                        </a:lnSpc>
                        <a:spcAft>
                          <a:spcPts val="980"/>
                        </a:spcAft>
                      </a:pPr>
                      <a:r>
                        <a:rPr lang="en-ZA" sz="1200" dirty="0">
                          <a:effectLst/>
                        </a:rPr>
                        <a:t>10. </a:t>
                      </a:r>
                      <a:endParaRPr lang="en-ZA"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SPORT, ART &amp; CULTURE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Khanyi Philani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uMkhanyakude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extLst>
                  <a:ext uri="{0D108BD9-81ED-4DB2-BD59-A6C34878D82A}">
                    <a16:rowId xmlns:a16="http://schemas.microsoft.com/office/drawing/2014/main" xmlns="" val="2071706029"/>
                  </a:ext>
                </a:extLst>
              </a:tr>
              <a:tr h="384108">
                <a:tc>
                  <a:txBody>
                    <a:bodyPr/>
                    <a:lstStyle/>
                    <a:p>
                      <a:pPr marL="628650" indent="-6350" algn="l">
                        <a:lnSpc>
                          <a:spcPct val="107000"/>
                        </a:lnSpc>
                        <a:spcAft>
                          <a:spcPts val="980"/>
                        </a:spcAft>
                      </a:pPr>
                      <a:r>
                        <a:rPr lang="en-ZA" sz="1200">
                          <a:effectLst/>
                        </a:rPr>
                        <a:t>11.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MORALS &amp; ETHICS OFFICER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tabLst>
                          <a:tab pos="690245" algn="ctr"/>
                        </a:tabLst>
                      </a:pPr>
                      <a:r>
                        <a:rPr lang="en-ZA" sz="1200">
                          <a:effectLst/>
                        </a:rPr>
                        <a:t>Sishi 	Nduduzo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Zululand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extLst>
                  <a:ext uri="{0D108BD9-81ED-4DB2-BD59-A6C34878D82A}">
                    <a16:rowId xmlns:a16="http://schemas.microsoft.com/office/drawing/2014/main" xmlns="" val="3759968316"/>
                  </a:ext>
                </a:extLst>
              </a:tr>
              <a:tr h="384108">
                <a:tc>
                  <a:txBody>
                    <a:bodyPr/>
                    <a:lstStyle/>
                    <a:p>
                      <a:pPr marL="628650" indent="-6350" algn="l">
                        <a:lnSpc>
                          <a:spcPct val="107000"/>
                        </a:lnSpc>
                        <a:spcAft>
                          <a:spcPts val="980"/>
                        </a:spcAft>
                      </a:pPr>
                      <a:r>
                        <a:rPr lang="en-ZA" sz="1200" dirty="0">
                          <a:effectLst/>
                        </a:rPr>
                        <a:t>12. </a:t>
                      </a:r>
                      <a:endParaRPr lang="en-ZA"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dirty="0">
                          <a:effectLst/>
                        </a:rPr>
                        <a:t>HEALTH, WELFARE, GENDER &amp; DISABILITY </a:t>
                      </a:r>
                      <a:endParaRPr lang="en-ZA"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a:effectLst/>
                        </a:rPr>
                        <a:t>Buthelezi Sphelele </a:t>
                      </a:r>
                      <a:endParaRPr lang="en-ZA"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tc>
                  <a:txBody>
                    <a:bodyPr/>
                    <a:lstStyle/>
                    <a:p>
                      <a:pPr marL="628650" indent="-6350" algn="l">
                        <a:lnSpc>
                          <a:spcPct val="107000"/>
                        </a:lnSpc>
                        <a:spcAft>
                          <a:spcPts val="980"/>
                        </a:spcAft>
                      </a:pPr>
                      <a:r>
                        <a:rPr lang="en-ZA" sz="1200" dirty="0">
                          <a:effectLst/>
                        </a:rPr>
                        <a:t>uMzinyathi </a:t>
                      </a:r>
                      <a:endParaRPr lang="en-ZA"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711" marR="14956" marT="5099" marB="0" anchor="ctr"/>
                </a:tc>
                <a:extLst>
                  <a:ext uri="{0D108BD9-81ED-4DB2-BD59-A6C34878D82A}">
                    <a16:rowId xmlns:a16="http://schemas.microsoft.com/office/drawing/2014/main" xmlns="" val="3161805911"/>
                  </a:ext>
                </a:extLst>
              </a:tr>
            </a:tbl>
          </a:graphicData>
        </a:graphic>
      </p:graphicFrame>
      <p:sp>
        <p:nvSpPr>
          <p:cNvPr id="4" name="Rectangle 1">
            <a:extLst>
              <a:ext uri="{FF2B5EF4-FFF2-40B4-BE49-F238E27FC236}">
                <a16:creationId xmlns:a16="http://schemas.microsoft.com/office/drawing/2014/main" xmlns="" id="{DD16CE38-C4A1-510A-012F-3363CB70884D}"/>
              </a:ext>
            </a:extLst>
          </p:cNvPr>
          <p:cNvSpPr>
            <a:spLocks noChangeArrowheads="1"/>
          </p:cNvSpPr>
          <p:nvPr/>
        </p:nvSpPr>
        <p:spPr bwMode="auto">
          <a:xfrm>
            <a:off x="5897427" y="-3899902"/>
            <a:ext cx="5464445"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90563" algn="ctr"/>
              </a:tabLst>
              <a:defRPr>
                <a:solidFill>
                  <a:schemeClr val="tx1"/>
                </a:solidFill>
                <a:latin typeface="Arial" panose="020B0604020202020204" pitchFamily="34" charset="0"/>
              </a:defRPr>
            </a:lvl1pPr>
            <a:lvl2pPr eaLnBrk="0" fontAlgn="base" hangingPunct="0">
              <a:spcBef>
                <a:spcPct val="0"/>
              </a:spcBef>
              <a:spcAft>
                <a:spcPct val="0"/>
              </a:spcAft>
              <a:tabLst>
                <a:tab pos="690563" algn="ctr"/>
              </a:tabLst>
              <a:defRPr>
                <a:solidFill>
                  <a:schemeClr val="tx1"/>
                </a:solidFill>
                <a:latin typeface="Arial" panose="020B0604020202020204" pitchFamily="34" charset="0"/>
              </a:defRPr>
            </a:lvl2pPr>
            <a:lvl3pPr eaLnBrk="0" fontAlgn="base" hangingPunct="0">
              <a:spcBef>
                <a:spcPct val="0"/>
              </a:spcBef>
              <a:spcAft>
                <a:spcPct val="0"/>
              </a:spcAft>
              <a:tabLst>
                <a:tab pos="690563" algn="ctr"/>
              </a:tabLst>
              <a:defRPr>
                <a:solidFill>
                  <a:schemeClr val="tx1"/>
                </a:solidFill>
                <a:latin typeface="Arial" panose="020B0604020202020204" pitchFamily="34" charset="0"/>
              </a:defRPr>
            </a:lvl3pPr>
            <a:lvl4pPr eaLnBrk="0" fontAlgn="base" hangingPunct="0">
              <a:spcBef>
                <a:spcPct val="0"/>
              </a:spcBef>
              <a:spcAft>
                <a:spcPct val="0"/>
              </a:spcAft>
              <a:tabLst>
                <a:tab pos="690563" algn="ctr"/>
              </a:tabLst>
              <a:defRPr>
                <a:solidFill>
                  <a:schemeClr val="tx1"/>
                </a:solidFill>
                <a:latin typeface="Arial" panose="020B0604020202020204" pitchFamily="34" charset="0"/>
              </a:defRPr>
            </a:lvl4pPr>
            <a:lvl5pPr eaLnBrk="0" fontAlgn="base" hangingPunct="0">
              <a:spcBef>
                <a:spcPct val="0"/>
              </a:spcBef>
              <a:spcAft>
                <a:spcPct val="0"/>
              </a:spcAft>
              <a:tabLst>
                <a:tab pos="690563" algn="ctr"/>
              </a:tabLst>
              <a:defRPr>
                <a:solidFill>
                  <a:schemeClr val="tx1"/>
                </a:solidFill>
                <a:latin typeface="Arial" panose="020B0604020202020204" pitchFamily="34" charset="0"/>
              </a:defRPr>
            </a:lvl5pPr>
            <a:lvl6pPr eaLnBrk="0" fontAlgn="base" hangingPunct="0">
              <a:spcBef>
                <a:spcPct val="0"/>
              </a:spcBef>
              <a:spcAft>
                <a:spcPct val="0"/>
              </a:spcAft>
              <a:tabLst>
                <a:tab pos="690563" algn="ctr"/>
              </a:tabLst>
              <a:defRPr>
                <a:solidFill>
                  <a:schemeClr val="tx1"/>
                </a:solidFill>
                <a:latin typeface="Arial" panose="020B0604020202020204" pitchFamily="34" charset="0"/>
              </a:defRPr>
            </a:lvl6pPr>
            <a:lvl7pPr eaLnBrk="0" fontAlgn="base" hangingPunct="0">
              <a:spcBef>
                <a:spcPct val="0"/>
              </a:spcBef>
              <a:spcAft>
                <a:spcPct val="0"/>
              </a:spcAft>
              <a:tabLst>
                <a:tab pos="690563" algn="ctr"/>
              </a:tabLst>
              <a:defRPr>
                <a:solidFill>
                  <a:schemeClr val="tx1"/>
                </a:solidFill>
                <a:latin typeface="Arial" panose="020B0604020202020204" pitchFamily="34" charset="0"/>
              </a:defRPr>
            </a:lvl7pPr>
            <a:lvl8pPr eaLnBrk="0" fontAlgn="base" hangingPunct="0">
              <a:spcBef>
                <a:spcPct val="0"/>
              </a:spcBef>
              <a:spcAft>
                <a:spcPct val="0"/>
              </a:spcAft>
              <a:tabLst>
                <a:tab pos="690563" algn="ctr"/>
              </a:tabLst>
              <a:defRPr>
                <a:solidFill>
                  <a:schemeClr val="tx1"/>
                </a:solidFill>
                <a:latin typeface="Arial" panose="020B0604020202020204" pitchFamily="34" charset="0"/>
              </a:defRPr>
            </a:lvl8pPr>
            <a:lvl9pPr eaLnBrk="0" fontAlgn="base" hangingPunct="0">
              <a:spcBef>
                <a:spcPct val="0"/>
              </a:spcBef>
              <a:spcAft>
                <a:spcPct val="0"/>
              </a:spcAft>
              <a:tabLst>
                <a:tab pos="690563" algn="ctr"/>
              </a:tabLst>
              <a:defRPr>
                <a:solidFill>
                  <a:schemeClr val="tx1"/>
                </a:solidFill>
                <a:latin typeface="Arial" panose="020B0604020202020204" pitchFamily="34" charset="0"/>
              </a:defRPr>
            </a:lvl9pPr>
          </a:lstStyle>
          <a:p>
            <a:pPr marL="0" marR="0" lvl="0" indent="0" algn="ctr" defTabSz="914400" rtl="0" eaLnBrk="0" fontAlgn="base" latinLnBrk="0" hangingPunct="0">
              <a:spcBef>
                <a:spcPct val="0"/>
              </a:spcBef>
              <a:spcAft>
                <a:spcPts val="600"/>
              </a:spcAft>
              <a:buClrTx/>
              <a:buSzTx/>
              <a:buFontTx/>
              <a:buNone/>
              <a:tabLst>
                <a:tab pos="690563" algn="ctr"/>
              </a:tabLst>
            </a:pPr>
            <a:r>
              <a:rPr kumimoji="0" lang="en-ZA" altLang="en-US" sz="1600" b="1" i="0" u="none" strike="noStrike" cap="none" normalizeH="0" baseline="0">
                <a:ln>
                  <a:noFill/>
                </a:ln>
                <a:solidFill>
                  <a:srgbClr val="000000"/>
                </a:solidFill>
                <a:effectLst/>
                <a:latin typeface="Arial" panose="020B0604020202020204" pitchFamily="34" charset="0"/>
                <a:ea typeface="Calibri" panose="020F0502020204030204" pitchFamily="34" charset="0"/>
              </a:rPr>
              <a:t>KZN CENTRAL/ PROVINCIAL 2022 SRC PORTFOLIOS </a:t>
            </a:r>
            <a:endParaRPr kumimoji="0" lang="en-ZA"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xmlns="" val="187045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5E5BE-422E-03F2-A416-A2A82A2906D1}"/>
              </a:ext>
            </a:extLst>
          </p:cNvPr>
          <p:cNvSpPr>
            <a:spLocks noGrp="1"/>
          </p:cNvSpPr>
          <p:nvPr>
            <p:ph type="title"/>
          </p:nvPr>
        </p:nvSpPr>
        <p:spPr/>
        <p:txBody>
          <a:bodyPr/>
          <a:lstStyle/>
          <a:p>
            <a:r>
              <a:rPr lang="en-ZA" sz="1800" i="1" dirty="0">
                <a:solidFill>
                  <a:srgbClr val="000000"/>
                </a:solidFill>
                <a:effectLst/>
                <a:latin typeface="Times New Roman" panose="02020603050405020304" pitchFamily="18" charset="0"/>
                <a:ea typeface="Times New Roman" panose="02020603050405020304" pitchFamily="18" charset="0"/>
              </a:rPr>
              <a:t>5. 2022 KZN CET College SRC; Provincial Co-ordinator, District Co-ordinators and College Officials. </a:t>
            </a:r>
            <a:r>
              <a:rPr lang="en-ZA" sz="1800" dirty="0">
                <a:solidFill>
                  <a:srgbClr val="000000"/>
                </a:solidFill>
                <a:effectLst/>
                <a:latin typeface="Times New Roman" panose="02020603050405020304" pitchFamily="18" charset="0"/>
                <a:ea typeface="Times New Roman" panose="02020603050405020304" pitchFamily="18" charset="0"/>
              </a:rPr>
              <a:t/>
            </a:r>
            <a:br>
              <a:rPr lang="en-ZA" sz="1800" dirty="0">
                <a:solidFill>
                  <a:srgbClr val="000000"/>
                </a:solidFill>
                <a:effectLst/>
                <a:latin typeface="Times New Roman" panose="02020603050405020304" pitchFamily="18" charset="0"/>
                <a:ea typeface="Times New Roman" panose="02020603050405020304" pitchFamily="18" charset="0"/>
              </a:rPr>
            </a:br>
            <a:endParaRPr lang="en-ZA" dirty="0"/>
          </a:p>
        </p:txBody>
      </p:sp>
      <p:sp>
        <p:nvSpPr>
          <p:cNvPr id="3" name="Slide Number Placeholder 2">
            <a:extLst>
              <a:ext uri="{FF2B5EF4-FFF2-40B4-BE49-F238E27FC236}">
                <a16:creationId xmlns:a16="http://schemas.microsoft.com/office/drawing/2014/main" xmlns="" id="{7CA8D00D-CF2F-F25C-4C7B-2BBF51323230}"/>
              </a:ext>
            </a:extLst>
          </p:cNvPr>
          <p:cNvSpPr>
            <a:spLocks noGrp="1"/>
          </p:cNvSpPr>
          <p:nvPr>
            <p:ph type="sldNum" sz="quarter" idx="12"/>
          </p:nvPr>
        </p:nvSpPr>
        <p:spPr/>
        <p:txBody>
          <a:bodyPr/>
          <a:lstStyle/>
          <a:p>
            <a:fld id="{765AFE1E-6551-8945-A294-12E1FB6CD07F}" type="slidenum">
              <a:rPr lang="en-US" altLang="en-US" smtClean="0"/>
              <a:pPr/>
              <a:t>7</a:t>
            </a:fld>
            <a:endParaRPr lang="en-US" altLang="en-US"/>
          </a:p>
        </p:txBody>
      </p:sp>
      <p:pic>
        <p:nvPicPr>
          <p:cNvPr id="4" name="Picture 3">
            <a:extLst>
              <a:ext uri="{FF2B5EF4-FFF2-40B4-BE49-F238E27FC236}">
                <a16:creationId xmlns:a16="http://schemas.microsoft.com/office/drawing/2014/main" xmlns="" id="{3D3EFA59-CDD8-3ED1-AA7C-1555B86C69F2}"/>
              </a:ext>
            </a:extLst>
          </p:cNvPr>
          <p:cNvPicPr/>
          <p:nvPr/>
        </p:nvPicPr>
        <p:blipFill>
          <a:blip r:embed="rId2" cstate="print"/>
          <a:stretch>
            <a:fillRect/>
          </a:stretch>
        </p:blipFill>
        <p:spPr>
          <a:xfrm>
            <a:off x="304800" y="1678400"/>
            <a:ext cx="8839200" cy="4555490"/>
          </a:xfrm>
          <a:prstGeom prst="rect">
            <a:avLst/>
          </a:prstGeom>
        </p:spPr>
      </p:pic>
    </p:spTree>
    <p:extLst>
      <p:ext uri="{BB962C8B-B14F-4D97-AF65-F5344CB8AC3E}">
        <p14:creationId xmlns:p14="http://schemas.microsoft.com/office/powerpoint/2010/main" xmlns="" val="4087561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CC6621-3BE9-C5F6-BD36-BD0343B4F156}"/>
              </a:ext>
            </a:extLst>
          </p:cNvPr>
          <p:cNvSpPr>
            <a:spLocks noGrp="1"/>
          </p:cNvSpPr>
          <p:nvPr>
            <p:ph type="title"/>
          </p:nvPr>
        </p:nvSpPr>
        <p:spPr>
          <a:xfrm>
            <a:off x="1981200" y="609600"/>
            <a:ext cx="6589200" cy="1280890"/>
          </a:xfrm>
        </p:spPr>
        <p:txBody>
          <a:bodyPr/>
          <a:lstStyle/>
          <a:p>
            <a:r>
              <a:rPr lang="en-ZA" sz="1800" i="1" dirty="0">
                <a:solidFill>
                  <a:srgbClr val="000000"/>
                </a:solidFill>
                <a:effectLst/>
                <a:latin typeface="Times New Roman" panose="02020603050405020304" pitchFamily="18" charset="0"/>
                <a:ea typeface="Times New Roman" panose="02020603050405020304" pitchFamily="18" charset="0"/>
              </a:rPr>
              <a:t>6. 2022 KZN CET College SRC; Provincial Co-ordinator, District Co-ordinators and College Officials</a:t>
            </a:r>
            <a:endParaRPr lang="en-ZA" dirty="0"/>
          </a:p>
        </p:txBody>
      </p:sp>
      <p:sp>
        <p:nvSpPr>
          <p:cNvPr id="3" name="Slide Number Placeholder 2">
            <a:extLst>
              <a:ext uri="{FF2B5EF4-FFF2-40B4-BE49-F238E27FC236}">
                <a16:creationId xmlns:a16="http://schemas.microsoft.com/office/drawing/2014/main" xmlns="" id="{9EEB5866-8509-B1F4-3408-E182F6CE72C1}"/>
              </a:ext>
            </a:extLst>
          </p:cNvPr>
          <p:cNvSpPr>
            <a:spLocks noGrp="1"/>
          </p:cNvSpPr>
          <p:nvPr>
            <p:ph type="sldNum" sz="quarter" idx="12"/>
          </p:nvPr>
        </p:nvSpPr>
        <p:spPr/>
        <p:txBody>
          <a:bodyPr/>
          <a:lstStyle/>
          <a:p>
            <a:fld id="{765AFE1E-6551-8945-A294-12E1FB6CD07F}" type="slidenum">
              <a:rPr lang="en-US" altLang="en-US" smtClean="0"/>
              <a:pPr/>
              <a:t>8</a:t>
            </a:fld>
            <a:endParaRPr lang="en-US" altLang="en-US"/>
          </a:p>
        </p:txBody>
      </p:sp>
      <p:pic>
        <p:nvPicPr>
          <p:cNvPr id="4" name="Picture 3">
            <a:extLst>
              <a:ext uri="{FF2B5EF4-FFF2-40B4-BE49-F238E27FC236}">
                <a16:creationId xmlns:a16="http://schemas.microsoft.com/office/drawing/2014/main" xmlns="" id="{EB74BB24-F4CD-B266-0EDE-1FC31C030D5A}"/>
              </a:ext>
            </a:extLst>
          </p:cNvPr>
          <p:cNvPicPr/>
          <p:nvPr/>
        </p:nvPicPr>
        <p:blipFill>
          <a:blip r:embed="rId2" cstate="print"/>
          <a:stretch>
            <a:fillRect/>
          </a:stretch>
        </p:blipFill>
        <p:spPr>
          <a:xfrm>
            <a:off x="1489075" y="1817052"/>
            <a:ext cx="6165850" cy="3223895"/>
          </a:xfrm>
          <a:prstGeom prst="rect">
            <a:avLst/>
          </a:prstGeom>
        </p:spPr>
      </p:pic>
    </p:spTree>
    <p:extLst>
      <p:ext uri="{BB962C8B-B14F-4D97-AF65-F5344CB8AC3E}">
        <p14:creationId xmlns:p14="http://schemas.microsoft.com/office/powerpoint/2010/main" xmlns="" val="831156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B5E4CBEC-18A2-4509-A45D-D5E653582C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304431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0C45473-FE96-EEE5-3DE2-82554409048C}"/>
              </a:ext>
            </a:extLst>
          </p:cNvPr>
          <p:cNvSpPr>
            <a:spLocks noGrp="1"/>
          </p:cNvSpPr>
          <p:nvPr>
            <p:ph type="title"/>
          </p:nvPr>
        </p:nvSpPr>
        <p:spPr>
          <a:xfrm>
            <a:off x="944919" y="3101093"/>
            <a:ext cx="1840539" cy="3029344"/>
          </a:xfrm>
        </p:spPr>
        <p:txBody>
          <a:bodyPr>
            <a:normAutofit/>
          </a:bodyPr>
          <a:lstStyle/>
          <a:p>
            <a:r>
              <a:rPr lang="en-GB" sz="2200" i="1" dirty="0">
                <a:solidFill>
                  <a:schemeClr val="bg1"/>
                </a:solidFill>
              </a:rPr>
              <a:t>7. 2022 Programme of Action</a:t>
            </a:r>
            <a:endParaRPr lang="en-ZA" sz="2200" i="1" dirty="0">
              <a:solidFill>
                <a:schemeClr val="bg1"/>
              </a:solidFill>
            </a:endParaRPr>
          </a:p>
        </p:txBody>
      </p:sp>
      <p:sp>
        <p:nvSpPr>
          <p:cNvPr id="12" name="Freeform 11">
            <a:extLst>
              <a:ext uri="{FF2B5EF4-FFF2-40B4-BE49-F238E27FC236}">
                <a16:creationId xmlns:a16="http://schemas.microsoft.com/office/drawing/2014/main" xmlns="" id="{0A5EA4A7-4381-4FC6-AA9A-C9EA77B84F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V="1">
            <a:off x="-119" y="3179901"/>
            <a:ext cx="823645"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p:nvSpPr>
          <p:cNvPr id="3" name="Slide Number Placeholder 2">
            <a:extLst>
              <a:ext uri="{FF2B5EF4-FFF2-40B4-BE49-F238E27FC236}">
                <a16:creationId xmlns:a16="http://schemas.microsoft.com/office/drawing/2014/main" xmlns="" id="{C998CA9E-FF23-4C56-20E1-CFB6C2B9ED03}"/>
              </a:ext>
            </a:extLst>
          </p:cNvPr>
          <p:cNvSpPr>
            <a:spLocks noGrp="1"/>
          </p:cNvSpPr>
          <p:nvPr>
            <p:ph type="sldNum" sz="quarter" idx="12"/>
          </p:nvPr>
        </p:nvSpPr>
        <p:spPr>
          <a:xfrm>
            <a:off x="28888" y="3251223"/>
            <a:ext cx="584825" cy="365125"/>
          </a:xfrm>
        </p:spPr>
        <p:txBody>
          <a:bodyPr>
            <a:normAutofit/>
          </a:bodyPr>
          <a:lstStyle/>
          <a:p>
            <a:pPr>
              <a:lnSpc>
                <a:spcPct val="90000"/>
              </a:lnSpc>
              <a:spcAft>
                <a:spcPts val="600"/>
              </a:spcAft>
            </a:pPr>
            <a:fld id="{765AFE1E-6551-8945-A294-12E1FB6CD07F}" type="slidenum">
              <a:rPr lang="en-US" altLang="en-US" sz="1900">
                <a:solidFill>
                  <a:srgbClr val="FFFFFF"/>
                </a:solidFill>
              </a:rPr>
              <a:pPr>
                <a:lnSpc>
                  <a:spcPct val="90000"/>
                </a:lnSpc>
                <a:spcAft>
                  <a:spcPts val="600"/>
                </a:spcAft>
              </a:pPr>
              <a:t>9</a:t>
            </a:fld>
            <a:endParaRPr lang="en-US" altLang="en-US" sz="1900">
              <a:solidFill>
                <a:srgbClr val="FFFFFF"/>
              </a:solidFill>
            </a:endParaRPr>
          </a:p>
        </p:txBody>
      </p:sp>
      <p:sp useBgFill="1">
        <p:nvSpPr>
          <p:cNvPr id="14" name="Rectangle 13">
            <a:extLst>
              <a:ext uri="{FF2B5EF4-FFF2-40B4-BE49-F238E27FC236}">
                <a16:creationId xmlns:a16="http://schemas.microsoft.com/office/drawing/2014/main" xmlns="" id="{E6295D53-0474-4725-85BE-1F15FCC2D9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96802" y="0"/>
            <a:ext cx="55471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Content Placeholder 3">
            <a:extLst>
              <a:ext uri="{FF2B5EF4-FFF2-40B4-BE49-F238E27FC236}">
                <a16:creationId xmlns:a16="http://schemas.microsoft.com/office/drawing/2014/main" xmlns="" id="{D78465DD-1844-B9C4-3005-C748D3BAB35B}"/>
              </a:ext>
            </a:extLst>
          </p:cNvPr>
          <p:cNvGraphicFramePr>
            <a:graphicFrameLocks noGrp="1"/>
          </p:cNvGraphicFramePr>
          <p:nvPr>
            <p:ph idx="1"/>
            <p:extLst>
              <p:ext uri="{D42A27DB-BD31-4B8C-83A1-F6EECF244321}">
                <p14:modId xmlns:p14="http://schemas.microsoft.com/office/powerpoint/2010/main" xmlns="" val="795096021"/>
              </p:ext>
            </p:extLst>
          </p:nvPr>
        </p:nvGraphicFramePr>
        <p:xfrm>
          <a:off x="3534858" y="641551"/>
          <a:ext cx="5124159" cy="5264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48195356"/>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54F6613E-5ED7-40ED-90A8-F639BE712C0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26696</TotalTime>
  <Words>850</Words>
  <Application>Microsoft Office PowerPoint</Application>
  <PresentationFormat>On-screen Show (4:3)</PresentationFormat>
  <Paragraphs>179</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Wisp</vt:lpstr>
      <vt:lpstr>          SRC:  KwaZulu-Natal Community Education and Training College Presentation Portfolio Committee  4 November 2022  </vt:lpstr>
      <vt:lpstr>Presentation Outline</vt:lpstr>
      <vt:lpstr>1. BACKGROUND</vt:lpstr>
      <vt:lpstr>The statutory objectives of the SRC are:   </vt:lpstr>
      <vt:lpstr>3. SRC Elections</vt:lpstr>
      <vt:lpstr>Slide 6</vt:lpstr>
      <vt:lpstr>5. 2022 KZN CET College SRC; Provincial Co-ordinator, District Co-ordinators and College Officials.  </vt:lpstr>
      <vt:lpstr>6. 2022 KZN CET College SRC; Provincial Co-ordinator, District Co-ordinators and College Officials</vt:lpstr>
      <vt:lpstr>7. 2022 Programme of Action</vt:lpstr>
      <vt:lpstr>Slide 10</vt:lpstr>
      <vt:lpstr>Highlights Of The Events Held As Per The Programme of Action  </vt:lpstr>
      <vt:lpstr>8. 2022 KZN CET College SRC; District Co-ordinators and Higher Health Official </vt:lpstr>
      <vt:lpstr>9. SRC Capacity Building Facilitated by DHET  -DDG Ms Futshane and Director Ms E Kodisang </vt:lpstr>
      <vt:lpstr>Slide 14</vt:lpstr>
      <vt:lpstr>10. Sports Activities</vt:lpstr>
      <vt:lpstr>Slide 16</vt:lpstr>
      <vt:lpstr>Slide 17</vt:lpstr>
      <vt:lpstr>Slide 18</vt:lpstr>
      <vt:lpstr>Slide 19</vt:lpstr>
      <vt:lpstr>11. Conclusion</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Nomhle Mncube</dc:creator>
  <cp:lastModifiedBy>USER</cp:lastModifiedBy>
  <cp:revision>47</cp:revision>
  <dcterms:created xsi:type="dcterms:W3CDTF">2020-12-13T19:07:49Z</dcterms:created>
  <dcterms:modified xsi:type="dcterms:W3CDTF">2022-11-04T14:13:55Z</dcterms:modified>
</cp:coreProperties>
</file>