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57.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52.xml" ContentType="application/vnd.openxmlformats-officedocument.presentationml.tags+xml"/>
  <Override PartName="/ppt/tags/tag41.xml" ContentType="application/vnd.openxmlformats-officedocument.presentationml.tags+xml"/>
  <Override PartName="/ppt/tags/tag30.xml" ContentType="application/vnd.openxmlformats-officedocument.presentationml.tags+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Default Extension="emf" ContentType="image/x-emf"/>
  <Override PartName="/ppt/slideLayouts/slideLayout43.xml" ContentType="application/vnd.openxmlformats-officedocument.presentationml.slideLayout+xml"/>
  <Override PartName="/ppt/tags/tag68.xml" ContentType="application/vnd.openxmlformats-officedocument.presentationml.tags+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heme/theme15.xml" ContentType="application/vnd.openxmlformats-officedocument.theme+xml"/>
  <Override PartName="/ppt/tags/tag13.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slideMasters/slideMaster13.xml" ContentType="application/vnd.openxmlformats-officedocument.presentationml.slideMaster+xml"/>
  <Override PartName="/ppt/tags/tag43.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41.xml" ContentType="application/vnd.openxmlformats-officedocument.presentationml.slideLayout+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ags/tag95.xml" ContentType="application/vnd.openxmlformats-officedocument.presentationml.tags+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Override PartName="/ppt/tags/tag73.xml" ContentType="application/vnd.openxmlformats-officedocument.presentationml.tags+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tags/tag78.xml" ContentType="application/vnd.openxmlformats-officedocument.presentationml.tags+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slideLayouts/slideLayout120.xml" ContentType="application/vnd.openxmlformats-officedocument.presentationml.slideLayout+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heme/theme14.xml" ContentType="application/vnd.openxmlformats-officedocument.them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ags/tag5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Layouts/slideLayout99.xml" ContentType="application/vnd.openxmlformats-officedocument.presentationml.slideLayout+xml"/>
  <Override PartName="/ppt/tags/tag20.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slideLayouts/slideLayout111.xml" ContentType="application/vnd.openxmlformats-officedocument.presentationml.slideLayout+xml"/>
  <Override PartName="/ppt/theme/theme16.xml" ContentType="application/vnd.openxmlformats-officedocument.them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ags/tag50.xml" ContentType="application/vnd.openxmlformats-officedocument.presentationml.tags+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714" r:id="rId6"/>
    <p:sldMasterId id="2147483787" r:id="rId7"/>
    <p:sldMasterId id="2147483800" r:id="rId8"/>
    <p:sldMasterId id="2147483862" r:id="rId9"/>
    <p:sldMasterId id="2147483866" r:id="rId10"/>
    <p:sldMasterId id="2147483882" r:id="rId11"/>
    <p:sldMasterId id="2147483916" r:id="rId12"/>
    <p:sldMasterId id="2147483959" r:id="rId13"/>
    <p:sldMasterId id="2147483966" r:id="rId14"/>
    <p:sldMasterId id="2147483991" r:id="rId15"/>
    <p:sldMasterId id="2147484017" r:id="rId16"/>
    <p:sldMasterId id="2147484043" r:id="rId17"/>
    <p:sldMasterId id="2147484125" r:id="rId18"/>
  </p:sldMasterIdLst>
  <p:notesMasterIdLst>
    <p:notesMasterId r:id="rId49"/>
  </p:notesMasterIdLst>
  <p:sldIdLst>
    <p:sldId id="2141412146" r:id="rId19"/>
    <p:sldId id="325" r:id="rId20"/>
    <p:sldId id="343" r:id="rId21"/>
    <p:sldId id="372" r:id="rId22"/>
    <p:sldId id="354" r:id="rId23"/>
    <p:sldId id="2141412188" r:id="rId24"/>
    <p:sldId id="2141412189" r:id="rId25"/>
    <p:sldId id="327" r:id="rId26"/>
    <p:sldId id="2141412190" r:id="rId27"/>
    <p:sldId id="2141412191" r:id="rId28"/>
    <p:sldId id="374" r:id="rId29"/>
    <p:sldId id="373" r:id="rId30"/>
    <p:sldId id="375" r:id="rId31"/>
    <p:sldId id="378" r:id="rId32"/>
    <p:sldId id="1061" r:id="rId33"/>
    <p:sldId id="460" r:id="rId34"/>
    <p:sldId id="1068" r:id="rId35"/>
    <p:sldId id="406" r:id="rId36"/>
    <p:sldId id="365" r:id="rId37"/>
    <p:sldId id="1579" r:id="rId38"/>
    <p:sldId id="1540" r:id="rId39"/>
    <p:sldId id="1543" r:id="rId40"/>
    <p:sldId id="259" r:id="rId41"/>
    <p:sldId id="289" r:id="rId42"/>
    <p:sldId id="294" r:id="rId43"/>
    <p:sldId id="2141412193" r:id="rId44"/>
    <p:sldId id="2141412135" r:id="rId45"/>
    <p:sldId id="458" r:id="rId46"/>
    <p:sldId id="2141412139" r:id="rId47"/>
    <p:sldId id="2141412183" r:id="rId4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Beets" initials="PB" lastIdx="15" clrIdx="0">
    <p:extLst>
      <p:ext uri="{19B8F6BF-5375-455C-9EA6-DF929625EA0E}">
        <p15:presenceInfo xmlns:p15="http://schemas.microsoft.com/office/powerpoint/2012/main" xmlns="" userId="Peter Beets" providerId="None"/>
      </p:ext>
    </p:extLst>
  </p:cmAuthor>
  <p:cmAuthor id="2" name="Aletta M Du toit" initials="AMDt" lastIdx="1" clrIdx="1">
    <p:extLst>
      <p:ext uri="{19B8F6BF-5375-455C-9EA6-DF929625EA0E}">
        <p15:presenceInfo xmlns:p15="http://schemas.microsoft.com/office/powerpoint/2012/main" xmlns="" userId="S::Almaret.Dutoit@westerncape.gov.za::0d5415e6-6ce7-46b0-9999-4af43fb4b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73" d="100"/>
          <a:sy n="73" d="100"/>
        </p:scale>
        <p:origin x="-462"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66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8" Type="http://schemas.openxmlformats.org/officeDocument/2006/relationships/slideMaster" Target="slideMasters/slideMaster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ZA"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388A498-785D-4570-9026-C508C15204CD}" type="datetimeFigureOut">
              <a:rPr lang="en-ZA" smtClean="0"/>
              <a:pPr/>
              <a:t>2022/11/03</a:t>
            </a:fld>
            <a:endParaRPr lang="en-ZA"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Z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ZA"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C9AFAE1-CFD6-47A4-886A-863F051DF6D0}" type="slidenum">
              <a:rPr lang="en-ZA" smtClean="0"/>
              <a:pPr/>
              <a:t>‹#›</a:t>
            </a:fld>
            <a:endParaRPr lang="en-ZA" dirty="0"/>
          </a:p>
        </p:txBody>
      </p:sp>
    </p:spTree>
    <p:extLst>
      <p:ext uri="{BB962C8B-B14F-4D97-AF65-F5344CB8AC3E}">
        <p14:creationId xmlns:p14="http://schemas.microsoft.com/office/powerpoint/2010/main" xmlns="" val="366139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65BFF8-FBDA-4940-B6E6-ACF63F639B39}" type="slidenum">
              <a:rPr kumimoji="0" lang="en-ZA"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xmlns="" val="15658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Master" Target="../slideMasters/slideMaster13.xml"/><Relationship Id="rId4" Type="http://schemas.openxmlformats.org/officeDocument/2006/relationships/image" Target="../media/image36.emf"/></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tags" Target="../tags/tag54.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9.xml"/><Relationship Id="rId1" Type="http://schemas.openxmlformats.org/officeDocument/2006/relationships/tags" Target="../tags/tag58.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xml"/><Relationship Id="rId1" Type="http://schemas.openxmlformats.org/officeDocument/2006/relationships/tags" Target="../tags/tag60.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tags" Target="../tags/tag6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tags" Target="../tags/tag64.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tags" Target="../tags/tag6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tags" Target="../tags/tag68.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tags" Target="../tags/tag70.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tags" Target="../tags/tag7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tags" Target="../tags/tag78.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1.xml"/><Relationship Id="rId1" Type="http://schemas.openxmlformats.org/officeDocument/2006/relationships/tags" Target="../tags/tag80.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tags" Target="../tags/tag8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tags" Target="../tags/tag86.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tags" Target="../tags/tag88.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tags" Target="../tags/tag90.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tags" Target="../tags/tag9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4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3000" b="1" i="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313046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656819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532437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325583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7464033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39967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509976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271058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414132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181026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882479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cSld name="8_Title Slide">
    <p:spTree>
      <p:nvGrpSpPr>
        <p:cNvPr id="1" name=""/>
        <p:cNvGrpSpPr/>
        <p:nvPr/>
      </p:nvGrpSpPr>
      <p:grpSpPr>
        <a:xfrm>
          <a:off x="0" y="0"/>
          <a:ext cx="0" cy="0"/>
          <a:chOff x="0" y="0"/>
          <a:chExt cx="0" cy="0"/>
        </a:xfrm>
      </p:grpSpPr>
      <p:sp>
        <p:nvSpPr>
          <p:cNvPr id="96258" name="Rectangle 2"/>
          <p:cNvSpPr>
            <a:spLocks noGrp="1" noChangeArrowheads="1"/>
          </p:cNvSpPr>
          <p:nvPr/>
        </p:nvSpPr>
        <p:spPr bwMode="auto">
          <a:xfrm>
            <a:off x="609600" y="274638"/>
            <a:ext cx="10972800" cy="1143000"/>
          </a:xfrm>
          <a:prstGeom prst="rect">
            <a:avLst/>
          </a:prstGeom>
          <a:noFill/>
          <a:ln w="9525">
            <a:noFill/>
            <a:miter lim="800000"/>
            <a:headEnd/>
            <a:tailEnd/>
          </a:ln>
          <a:effectLst/>
        </p:spPr>
        <p:txBody>
          <a:bodyPr/>
          <a:lstStyle/>
          <a:p>
            <a:pPr algn="ctr"/>
            <a:endParaRPr lang="en-US" sz="4400">
              <a:solidFill>
                <a:prstClr val="black"/>
              </a:solidFill>
            </a:endParaRPr>
          </a:p>
        </p:txBody>
      </p:sp>
      <p:sp>
        <p:nvSpPr>
          <p:cNvPr id="96259" name="Rectangle 3"/>
          <p:cNvSpPr>
            <a:spLocks noGrp="1" noChangeArrowheads="1"/>
          </p:cNvSpPr>
          <p:nvPr/>
        </p:nvSpPr>
        <p:spPr bwMode="auto">
          <a:xfrm>
            <a:off x="609600" y="1600205"/>
            <a:ext cx="10972800" cy="4525963"/>
          </a:xfrm>
          <a:prstGeom prst="rect">
            <a:avLst/>
          </a:prstGeom>
          <a:noFill/>
          <a:ln w="9525">
            <a:noFill/>
            <a:miter lim="800000"/>
            <a:headEnd/>
            <a:tailEnd/>
          </a:ln>
          <a:effectLst/>
        </p:spPr>
        <p:txBody>
          <a:bodyPr/>
          <a:lstStyle/>
          <a:p>
            <a:pPr marL="342900" indent="-342900">
              <a:spcBef>
                <a:spcPct val="20000"/>
              </a:spcBef>
              <a:buFont typeface="Arial" charset="0"/>
              <a:buChar char="•"/>
            </a:pPr>
            <a:endParaRPr lang="en-US" sz="3200">
              <a:solidFill>
                <a:prstClr val="black"/>
              </a:solidFill>
            </a:endParaRPr>
          </a:p>
        </p:txBody>
      </p:sp>
    </p:spTree>
    <p:extLst>
      <p:ext uri="{BB962C8B-B14F-4D97-AF65-F5344CB8AC3E}">
        <p14:creationId xmlns:p14="http://schemas.microsoft.com/office/powerpoint/2010/main" xmlns="" val="246908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6660249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pic>
        <p:nvPicPr>
          <p:cNvPr id="6" name="Picture 10" descr="Shape, rectangle&#10;&#10;Description automatically generated">
            <a:extLst>
              <a:ext uri="{FF2B5EF4-FFF2-40B4-BE49-F238E27FC236}">
                <a16:creationId xmlns:a16="http://schemas.microsoft.com/office/drawing/2014/main" xmlns="" id="{CE8B4F03-9136-49C0-BD46-EF27A8E44E8B}"/>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270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392" y="3429001"/>
            <a:ext cx="10945216" cy="1008113"/>
          </a:xfrm>
          <a:noFill/>
        </p:spPr>
        <p:txBody>
          <a:bodyPr tIns="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tIns="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7" name="Text Placeholder 16"/>
          <p:cNvSpPr>
            <a:spLocks noGrp="1"/>
          </p:cNvSpPr>
          <p:nvPr>
            <p:ph type="body" sz="quarter" idx="10"/>
          </p:nvPr>
        </p:nvSpPr>
        <p:spPr>
          <a:xfrm>
            <a:off x="4847397" y="5398048"/>
            <a:ext cx="2112235" cy="365125"/>
          </a:xfrm>
        </p:spPr>
        <p:txBody>
          <a:bodyPr>
            <a:normAutofit/>
          </a:bodyPr>
          <a:lstStyle>
            <a:lvl1pPr algn="r">
              <a:defRPr sz="825" b="0">
                <a:solidFill>
                  <a:schemeClr val="bg1"/>
                </a:solidFill>
              </a:defRPr>
            </a:lvl1pPr>
          </a:lstStyle>
          <a:p>
            <a:pPr lvl="0"/>
            <a:r>
              <a:rPr lang="en-US"/>
              <a:t>Click to edit Master text styles</a:t>
            </a:r>
          </a:p>
        </p:txBody>
      </p:sp>
      <p:sp>
        <p:nvSpPr>
          <p:cNvPr id="18" name="Text Placeholder 16"/>
          <p:cNvSpPr>
            <a:spLocks noGrp="1"/>
          </p:cNvSpPr>
          <p:nvPr>
            <p:ph type="body" sz="quarter" idx="11"/>
          </p:nvPr>
        </p:nvSpPr>
        <p:spPr>
          <a:xfrm>
            <a:off x="6960096" y="5398048"/>
            <a:ext cx="2592288" cy="365125"/>
          </a:xfrm>
        </p:spPr>
        <p:txBody>
          <a:bodyPr>
            <a:normAutofit/>
          </a:bodyPr>
          <a:lstStyle>
            <a:lvl1pPr algn="r">
              <a:defRPr sz="825" b="0" baseline="0">
                <a:solidFill>
                  <a:schemeClr val="bg1"/>
                </a:solidFill>
              </a:defRPr>
            </a:lvl1pPr>
          </a:lstStyle>
          <a:p>
            <a:pPr lvl="0"/>
            <a:r>
              <a:rPr lang="en-US"/>
              <a:t>Click to edit Master text styles</a:t>
            </a:r>
          </a:p>
        </p:txBody>
      </p:sp>
      <p:sp>
        <p:nvSpPr>
          <p:cNvPr id="7" name="Date Placeholder 11">
            <a:extLst>
              <a:ext uri="{FF2B5EF4-FFF2-40B4-BE49-F238E27FC236}">
                <a16:creationId xmlns:a16="http://schemas.microsoft.com/office/drawing/2014/main" xmlns="" id="{881C9550-80BD-4424-83FE-040D23E9521E}"/>
              </a:ext>
            </a:extLst>
          </p:cNvPr>
          <p:cNvSpPr>
            <a:spLocks noGrp="1"/>
          </p:cNvSpPr>
          <p:nvPr>
            <p:ph type="dt" sz="half" idx="12"/>
          </p:nvPr>
        </p:nvSpPr>
        <p:spPr>
          <a:xfrm>
            <a:off x="9552517" y="5397501"/>
            <a:ext cx="2015067" cy="365125"/>
          </a:xfrm>
          <a:prstGeom prst="rect">
            <a:avLst/>
          </a:prstGeom>
        </p:spPr>
        <p:txBody>
          <a:bodyPr vert="horz" lIns="91440" tIns="45720" rIns="91440" bIns="45720" rtlCol="0" anchor="ctr"/>
          <a:lstStyle>
            <a:lvl1pPr algn="r">
              <a:defRPr sz="825">
                <a:solidFill>
                  <a:prstClr val="white"/>
                </a:solidFill>
              </a:defRPr>
            </a:lvl1pPr>
          </a:lstStyle>
          <a:p>
            <a:pPr>
              <a:defRPr/>
            </a:pPr>
            <a:endParaRPr lang="en-GB"/>
          </a:p>
        </p:txBody>
      </p:sp>
    </p:spTree>
    <p:extLst>
      <p:ext uri="{BB962C8B-B14F-4D97-AF65-F5344CB8AC3E}">
        <p14:creationId xmlns:p14="http://schemas.microsoft.com/office/powerpoint/2010/main" xmlns="" val="1832053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ZA"/>
          </a:p>
        </p:txBody>
      </p:sp>
      <p:sp>
        <p:nvSpPr>
          <p:cNvPr id="10" name="Text Placeholder 4"/>
          <p:cNvSpPr>
            <a:spLocks noGrp="1"/>
          </p:cNvSpPr>
          <p:nvPr>
            <p:ph type="body" sz="quarter" idx="10"/>
          </p:nvPr>
        </p:nvSpPr>
        <p:spPr>
          <a:xfrm>
            <a:off x="393702" y="1196755"/>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333463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noAutofit/>
          </a:bodyPr>
          <a:lstStyle/>
          <a:p>
            <a:r>
              <a:rPr lang="en-US"/>
              <a:t>Click to edit Master title style</a:t>
            </a:r>
            <a:endParaRPr lang="en-ZA"/>
          </a:p>
        </p:txBody>
      </p:sp>
      <p:sp>
        <p:nvSpPr>
          <p:cNvPr id="14" name="Text Placeholder 4"/>
          <p:cNvSpPr>
            <a:spLocks noGrp="1"/>
          </p:cNvSpPr>
          <p:nvPr>
            <p:ph type="body" sz="quarter" idx="10"/>
          </p:nvPr>
        </p:nvSpPr>
        <p:spPr>
          <a:xfrm>
            <a:off x="393702" y="1196755"/>
            <a:ext cx="5414268"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4" y="1196755"/>
            <a:ext cx="5414268"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212604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ZA"/>
          </a:p>
        </p:txBody>
      </p:sp>
    </p:spTree>
    <p:extLst>
      <p:ext uri="{BB962C8B-B14F-4D97-AF65-F5344CB8AC3E}">
        <p14:creationId xmlns:p14="http://schemas.microsoft.com/office/powerpoint/2010/main" xmlns="" val="4914909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393702" y="1412779"/>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880458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393702" y="1412779"/>
            <a:ext cx="541426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4" y="1412779"/>
            <a:ext cx="541426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490150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63092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p:nvPr>
        </p:nvSpPr>
        <p:spPr>
          <a:xfrm>
            <a:off x="393702" y="5681851"/>
            <a:ext cx="11462940" cy="409469"/>
          </a:xfrm>
        </p:spPr>
        <p:txBody>
          <a:bodyPr bIns="0" anchor="b">
            <a:noAutofit/>
          </a:bodyPr>
          <a:lstStyle>
            <a:lvl1pPr>
              <a:spcBef>
                <a:spcPts val="0"/>
              </a:spcBef>
              <a:defRPr sz="600" b="0"/>
            </a:lvl1pPr>
          </a:lstStyle>
          <a:p>
            <a:pPr lvl="0"/>
            <a:r>
              <a:rPr lang="en-US"/>
              <a:t>Click to edit Master text styles</a:t>
            </a:r>
          </a:p>
        </p:txBody>
      </p:sp>
      <p:sp>
        <p:nvSpPr>
          <p:cNvPr id="9" name="Text Placeholder 4"/>
          <p:cNvSpPr>
            <a:spLocks noGrp="1"/>
          </p:cNvSpPr>
          <p:nvPr>
            <p:ph type="body" sz="quarter" idx="11"/>
          </p:nvPr>
        </p:nvSpPr>
        <p:spPr>
          <a:xfrm>
            <a:off x="393702"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91552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9" name="Text Placeholder 4"/>
          <p:cNvSpPr>
            <a:spLocks noGrp="1"/>
          </p:cNvSpPr>
          <p:nvPr>
            <p:ph type="body" sz="quarter" idx="10"/>
          </p:nvPr>
        </p:nvSpPr>
        <p:spPr>
          <a:xfrm>
            <a:off x="393702" y="5681851"/>
            <a:ext cx="11462940" cy="409469"/>
          </a:xfrm>
        </p:spPr>
        <p:txBody>
          <a:bodyPr bIns="0" anchor="b">
            <a:noAutofit/>
          </a:bodyPr>
          <a:lstStyle>
            <a:lvl1pPr>
              <a:spcBef>
                <a:spcPts val="0"/>
              </a:spcBef>
              <a:defRPr sz="600" b="0"/>
            </a:lvl1pPr>
          </a:lstStyle>
          <a:p>
            <a:pPr lvl="0"/>
            <a:r>
              <a:rPr lang="en-US"/>
              <a:t>Click to edit Master text styles</a:t>
            </a:r>
          </a:p>
        </p:txBody>
      </p:sp>
      <p:sp>
        <p:nvSpPr>
          <p:cNvPr id="10" name="Text Placeholder 4"/>
          <p:cNvSpPr>
            <a:spLocks noGrp="1"/>
          </p:cNvSpPr>
          <p:nvPr>
            <p:ph type="body" sz="quarter" idx="12"/>
          </p:nvPr>
        </p:nvSpPr>
        <p:spPr>
          <a:xfrm>
            <a:off x="393702" y="1196752"/>
            <a:ext cx="5414268"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4" y="1196752"/>
            <a:ext cx="5414268"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850606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p:nvPr>
        </p:nvSpPr>
        <p:spPr>
          <a:xfrm>
            <a:off x="393702" y="5681851"/>
            <a:ext cx="11462940" cy="409469"/>
          </a:xfrm>
        </p:spPr>
        <p:txBody>
          <a:bodyPr bIns="0" anchor="b">
            <a:noAutofit/>
          </a:bodyPr>
          <a:lstStyle>
            <a:lvl1pPr>
              <a:spcBef>
                <a:spcPts val="0"/>
              </a:spcBef>
              <a:defRPr sz="600" b="0"/>
            </a:lvl1pPr>
          </a:lstStyle>
          <a:p>
            <a:pPr lvl="0"/>
            <a:r>
              <a:rPr lang="en-US"/>
              <a:t>Click to edit Master text styles</a:t>
            </a:r>
          </a:p>
        </p:txBody>
      </p:sp>
    </p:spTree>
    <p:extLst>
      <p:ext uri="{BB962C8B-B14F-4D97-AF65-F5344CB8AC3E}">
        <p14:creationId xmlns:p14="http://schemas.microsoft.com/office/powerpoint/2010/main" xmlns="" val="106568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480460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2" name="Text Placeholder 4"/>
          <p:cNvSpPr>
            <a:spLocks noGrp="1"/>
          </p:cNvSpPr>
          <p:nvPr>
            <p:ph type="body" sz="quarter" idx="10"/>
          </p:nvPr>
        </p:nvSpPr>
        <p:spPr>
          <a:xfrm>
            <a:off x="393702" y="5681851"/>
            <a:ext cx="11462940" cy="409469"/>
          </a:xfrm>
        </p:spPr>
        <p:txBody>
          <a:bodyPr bIns="0" anchor="b">
            <a:noAutofit/>
          </a:bodyPr>
          <a:lstStyle>
            <a:lvl1pPr>
              <a:spcBef>
                <a:spcPts val="0"/>
              </a:spcBef>
              <a:defRPr sz="600" b="0"/>
            </a:lvl1pPr>
          </a:lstStyle>
          <a:p>
            <a:pPr lvl="0"/>
            <a:r>
              <a:rPr lang="en-US"/>
              <a:t>Click to edit Master text styles</a:t>
            </a:r>
          </a:p>
        </p:txBody>
      </p:sp>
      <p:sp>
        <p:nvSpPr>
          <p:cNvPr id="13" name="Text Placeholder 4"/>
          <p:cNvSpPr>
            <a:spLocks noGrp="1"/>
          </p:cNvSpPr>
          <p:nvPr>
            <p:ph type="body" sz="quarter" idx="14"/>
          </p:nvPr>
        </p:nvSpPr>
        <p:spPr>
          <a:xfrm>
            <a:off x="393702"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425570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393702" y="1412779"/>
            <a:ext cx="5414268"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p:nvPr>
        </p:nvSpPr>
        <p:spPr>
          <a:xfrm>
            <a:off x="393702" y="5681851"/>
            <a:ext cx="11462940" cy="409469"/>
          </a:xfrm>
        </p:spPr>
        <p:txBody>
          <a:bodyPr bIns="0" anchor="b">
            <a:noAutofit/>
          </a:bodyPr>
          <a:lstStyle>
            <a:lvl1pPr>
              <a:spcBef>
                <a:spcPts val="0"/>
              </a:spcBef>
              <a:defRPr sz="600" b="0"/>
            </a:lvl1pPr>
          </a:lstStyle>
          <a:p>
            <a:pPr lvl="0"/>
            <a:r>
              <a:rPr lang="en-US"/>
              <a:t>Click to edit Master text styles</a:t>
            </a:r>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4" y="1412779"/>
            <a:ext cx="5414268"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326318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9" name="Text Placeholder 4"/>
          <p:cNvSpPr>
            <a:spLocks noGrp="1"/>
          </p:cNvSpPr>
          <p:nvPr>
            <p:ph type="body" sz="quarter" idx="10"/>
          </p:nvPr>
        </p:nvSpPr>
        <p:spPr>
          <a:xfrm>
            <a:off x="393702" y="5681851"/>
            <a:ext cx="11462940" cy="409469"/>
          </a:xfrm>
        </p:spPr>
        <p:txBody>
          <a:bodyPr bIns="0" anchor="b">
            <a:noAutofit/>
          </a:bodyPr>
          <a:lstStyle>
            <a:lvl1pPr>
              <a:spcBef>
                <a:spcPts val="0"/>
              </a:spcBef>
              <a:defRPr sz="600" b="0"/>
            </a:lvl1pPr>
          </a:lstStyle>
          <a:p>
            <a:pPr lvl="0"/>
            <a:r>
              <a:rPr lang="en-US"/>
              <a:t>Click to edit Master text styles</a:t>
            </a:r>
          </a:p>
        </p:txBody>
      </p:sp>
      <p:sp>
        <p:nvSpPr>
          <p:cNvPr id="10"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61820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xmlns="" id="{E5EEC6BE-F341-438D-903B-6C91700DC73F}"/>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1584" y="6224588"/>
            <a:ext cx="119380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a:extLst>
              <a:ext uri="{FF2B5EF4-FFF2-40B4-BE49-F238E27FC236}">
                <a16:creationId xmlns:a16="http://schemas.microsoft.com/office/drawing/2014/main" xmlns="" id="{B09D4CBD-0AEC-4AA5-886F-48372DCFFEE0}"/>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807634" y="6224588"/>
            <a:ext cx="982133"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BEFE0A0D-25EF-43D5-9967-AB8B58C25590}"/>
              </a:ext>
            </a:extLst>
          </p:cNvPr>
          <p:cNvPicPr>
            <a:picLocks noChangeAspect="1"/>
          </p:cNvPicPr>
          <p:nvPr userDrawn="1"/>
        </p:nvPicPr>
        <p:blipFill>
          <a:blip r:embed="rId4" cstate="print"/>
          <a:stretch>
            <a:fillRect/>
          </a:stretch>
        </p:blipFill>
        <p:spPr>
          <a:xfrm>
            <a:off x="3009900" y="6162676"/>
            <a:ext cx="804333" cy="396875"/>
          </a:xfrm>
          <a:prstGeom prst="rect">
            <a:avLst/>
          </a:prstGeom>
          <a:effectLst>
            <a:outerShdw blurRad="635000" dist="381000" dir="2700000" algn="tl" rotWithShape="0">
              <a:srgbClr val="000000">
                <a:alpha val="40000"/>
              </a:srgbClr>
            </a:outerShdw>
          </a:effectLst>
        </p:spPr>
      </p:pic>
      <p:sp>
        <p:nvSpPr>
          <p:cNvPr id="6" name="Text Placeholder 5"/>
          <p:cNvSpPr>
            <a:spLocks noGrp="1"/>
          </p:cNvSpPr>
          <p:nvPr>
            <p:ph type="body" sz="quarter" idx="12"/>
          </p:nvPr>
        </p:nvSpPr>
        <p:spPr>
          <a:xfrm>
            <a:off x="814920" y="2276875"/>
            <a:ext cx="1104172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xmlns="" val="2640931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dirty="0"/>
              <a:t>Click to edit Master title style</a:t>
            </a:r>
            <a:endParaRPr lang="en-ZA" dirty="0"/>
          </a:p>
        </p:txBody>
      </p:sp>
      <p:sp>
        <p:nvSpPr>
          <p:cNvPr id="4" name="Picture Placeholder 3"/>
          <p:cNvSpPr>
            <a:spLocks noGrp="1"/>
          </p:cNvSpPr>
          <p:nvPr>
            <p:ph type="pic" sz="quarter" idx="14"/>
          </p:nvPr>
        </p:nvSpPr>
        <p:spPr>
          <a:xfrm>
            <a:off x="431802" y="1412775"/>
            <a:ext cx="3878097" cy="4680049"/>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4" name="Text Placeholder 4"/>
          <p:cNvSpPr>
            <a:spLocks noGrp="1"/>
          </p:cNvSpPr>
          <p:nvPr>
            <p:ph type="body" sz="quarter" idx="15"/>
          </p:nvPr>
        </p:nvSpPr>
        <p:spPr>
          <a:xfrm>
            <a:off x="4597929" y="1412779"/>
            <a:ext cx="729681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437787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8688290" y="1412776"/>
            <a:ext cx="3206023" cy="4680048"/>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5" name="Text Placeholder 4"/>
          <p:cNvSpPr>
            <a:spLocks noGrp="1"/>
          </p:cNvSpPr>
          <p:nvPr>
            <p:ph type="body" sz="quarter" idx="15"/>
          </p:nvPr>
        </p:nvSpPr>
        <p:spPr>
          <a:xfrm>
            <a:off x="431802" y="1412777"/>
            <a:ext cx="8006556"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719180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387049" y="1412776"/>
            <a:ext cx="5228899" cy="1872208"/>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6665841" y="1412776"/>
            <a:ext cx="5228899" cy="1872208"/>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431802" y="3532181"/>
            <a:ext cx="11462940"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961471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387049" y="3645024"/>
            <a:ext cx="5228899" cy="2304256"/>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6665841" y="3645024"/>
            <a:ext cx="5228899" cy="2304256"/>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431802" y="1412776"/>
            <a:ext cx="11462940"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247931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387052" y="3645024"/>
            <a:ext cx="3500705" cy="2304256"/>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4390545" y="3645024"/>
            <a:ext cx="3500705" cy="2304256"/>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8394037" y="3645024"/>
            <a:ext cx="3500705" cy="2304256"/>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9" name="Text Placeholder 4"/>
          <p:cNvSpPr>
            <a:spLocks noGrp="1"/>
          </p:cNvSpPr>
          <p:nvPr>
            <p:ph type="body" sz="quarter" idx="17"/>
          </p:nvPr>
        </p:nvSpPr>
        <p:spPr>
          <a:xfrm>
            <a:off x="431802" y="1412776"/>
            <a:ext cx="11462940"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268223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6" name="Picture Placeholder 3"/>
          <p:cNvSpPr>
            <a:spLocks noGrp="1"/>
          </p:cNvSpPr>
          <p:nvPr>
            <p:ph type="pic" sz="quarter" idx="14"/>
          </p:nvPr>
        </p:nvSpPr>
        <p:spPr>
          <a:xfrm>
            <a:off x="387052" y="1412776"/>
            <a:ext cx="3500705" cy="2160240"/>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4390545" y="1412776"/>
            <a:ext cx="3500705" cy="2160240"/>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8394037" y="1412776"/>
            <a:ext cx="3500705" cy="2160240"/>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20" name="Text Placeholder 4"/>
          <p:cNvSpPr>
            <a:spLocks noGrp="1"/>
          </p:cNvSpPr>
          <p:nvPr>
            <p:ph type="body" sz="quarter" idx="17"/>
          </p:nvPr>
        </p:nvSpPr>
        <p:spPr>
          <a:xfrm>
            <a:off x="431802" y="3703287"/>
            <a:ext cx="11462940"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5588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514783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431802" y="1412776"/>
            <a:ext cx="3878097" cy="1512168"/>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431802" y="2975180"/>
            <a:ext cx="3878097" cy="1512168"/>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431802" y="4537584"/>
            <a:ext cx="3878097" cy="1541098"/>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50990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8016645" y="1412776"/>
            <a:ext cx="3878097" cy="1512168"/>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8016645" y="2976533"/>
            <a:ext cx="3878097" cy="1512168"/>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8016645" y="4540292"/>
            <a:ext cx="3878097" cy="1548783"/>
          </a:xfrm>
          <a:prstGeom prst="round2DiagRect">
            <a:avLst/>
          </a:prstGeom>
        </p:spPr>
        <p:txBody>
          <a:bodyPr rtlCol="0">
            <a:normAutofit/>
          </a:bodyPr>
          <a:lstStyle>
            <a:lvl1pPr>
              <a:defRPr lang="en-GB" sz="1050"/>
            </a:lvl1pPr>
          </a:lstStyle>
          <a:p>
            <a:pPr lvl="0"/>
            <a:r>
              <a:rPr lang="en-US" noProof="0"/>
              <a:t>Click icon to add picture</a:t>
            </a:r>
            <a:endParaRPr lang="en-GB" noProof="0" dirty="0"/>
          </a:p>
        </p:txBody>
      </p:sp>
      <p:sp>
        <p:nvSpPr>
          <p:cNvPr id="10" name="Text Placeholder 4"/>
          <p:cNvSpPr>
            <a:spLocks noGrp="1"/>
          </p:cNvSpPr>
          <p:nvPr>
            <p:ph type="body" sz="quarter" idx="17"/>
          </p:nvPr>
        </p:nvSpPr>
        <p:spPr>
          <a:xfrm>
            <a:off x="431802" y="1412780"/>
            <a:ext cx="7405311"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898134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B7C323F-DFDC-4D55-B3AE-31585DB37018}"/>
              </a:ext>
            </a:extLst>
          </p:cNvPr>
          <p:cNvSpPr/>
          <p:nvPr userDrawn="1"/>
        </p:nvSpPr>
        <p:spPr>
          <a:xfrm>
            <a:off x="2912534" y="1790701"/>
            <a:ext cx="6337300"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9" name="Rectangle 8">
            <a:extLst>
              <a:ext uri="{FF2B5EF4-FFF2-40B4-BE49-F238E27FC236}">
                <a16:creationId xmlns:a16="http://schemas.microsoft.com/office/drawing/2014/main" xmlns="" id="{6142ABFB-AC09-4FC0-8F82-C43DCC1ABE09}"/>
              </a:ext>
            </a:extLst>
          </p:cNvPr>
          <p:cNvSpPr/>
          <p:nvPr userDrawn="1"/>
        </p:nvSpPr>
        <p:spPr>
          <a:xfrm>
            <a:off x="3780367" y="3497263"/>
            <a:ext cx="535517" cy="261937"/>
          </a:xfrm>
          <a:prstGeom prst="rect">
            <a:avLst/>
          </a:prstGeom>
        </p:spPr>
        <p:txBody>
          <a:bodyPr lIns="27000" tIns="54000" rIns="27000" bIns="54000" anchor="ctr"/>
          <a:lstStyle/>
          <a:p>
            <a:pPr>
              <a:spcBef>
                <a:spcPts val="225"/>
              </a:spcBef>
              <a:buFont typeface="Arial" pitchFamily="34" charset="0"/>
              <a:buNone/>
              <a:defRPr/>
            </a:pPr>
            <a:r>
              <a:rPr lang="en-GB" sz="825" b="1" dirty="0">
                <a:solidFill>
                  <a:srgbClr val="003399"/>
                </a:solidFill>
              </a:rPr>
              <a:t>Tel:</a:t>
            </a:r>
          </a:p>
        </p:txBody>
      </p:sp>
      <p:sp>
        <p:nvSpPr>
          <p:cNvPr id="10" name="Rectangle 9">
            <a:extLst>
              <a:ext uri="{FF2B5EF4-FFF2-40B4-BE49-F238E27FC236}">
                <a16:creationId xmlns:a16="http://schemas.microsoft.com/office/drawing/2014/main" xmlns="" id="{C9412E9F-741C-4CF0-B487-9DB07B817EC7}"/>
              </a:ext>
            </a:extLst>
          </p:cNvPr>
          <p:cNvSpPr/>
          <p:nvPr userDrawn="1"/>
        </p:nvSpPr>
        <p:spPr>
          <a:xfrm>
            <a:off x="6373285" y="3497263"/>
            <a:ext cx="537633" cy="261937"/>
          </a:xfrm>
          <a:prstGeom prst="rect">
            <a:avLst/>
          </a:prstGeom>
        </p:spPr>
        <p:txBody>
          <a:bodyPr lIns="27000" tIns="54000" rIns="27000" bIns="54000" anchor="ctr"/>
          <a:lstStyle/>
          <a:p>
            <a:pPr>
              <a:spcBef>
                <a:spcPts val="225"/>
              </a:spcBef>
              <a:buFont typeface="Arial" pitchFamily="34" charset="0"/>
              <a:buNone/>
              <a:defRPr/>
            </a:pPr>
            <a:r>
              <a:rPr lang="en-GB" sz="825" b="1" dirty="0">
                <a:solidFill>
                  <a:srgbClr val="003399"/>
                </a:solidFill>
              </a:rPr>
              <a:t>Fax:</a:t>
            </a:r>
          </a:p>
        </p:txBody>
      </p:sp>
      <p:sp>
        <p:nvSpPr>
          <p:cNvPr id="11" name="Rectangle 10">
            <a:extLst>
              <a:ext uri="{FF2B5EF4-FFF2-40B4-BE49-F238E27FC236}">
                <a16:creationId xmlns:a16="http://schemas.microsoft.com/office/drawing/2014/main" xmlns="" id="{87DFE69A-DE07-4D1E-A87C-2A14B87587A2}"/>
              </a:ext>
            </a:extLst>
          </p:cNvPr>
          <p:cNvSpPr/>
          <p:nvPr userDrawn="1"/>
        </p:nvSpPr>
        <p:spPr>
          <a:xfrm>
            <a:off x="3780367" y="4043364"/>
            <a:ext cx="4978400" cy="261937"/>
          </a:xfrm>
          <a:prstGeom prst="rect">
            <a:avLst/>
          </a:prstGeom>
        </p:spPr>
        <p:txBody>
          <a:bodyPr lIns="27000" tIns="54000" rIns="27000" bIns="54000" anchor="ctr"/>
          <a:lstStyle/>
          <a:p>
            <a:pPr>
              <a:spcBef>
                <a:spcPts val="225"/>
              </a:spcBef>
              <a:buFont typeface="Arial" pitchFamily="34" charset="0"/>
              <a:buNone/>
              <a:defRPr/>
            </a:pPr>
            <a:r>
              <a:rPr lang="en-GB" sz="825" b="1" dirty="0">
                <a:solidFill>
                  <a:srgbClr val="003399"/>
                </a:solidFill>
              </a:rPr>
              <a:t>www.wcedonline.westerncape.gov.za</a:t>
            </a:r>
          </a:p>
        </p:txBody>
      </p:sp>
      <p:sp>
        <p:nvSpPr>
          <p:cNvPr id="15" name="Rectangle 15">
            <a:extLst>
              <a:ext uri="{FF2B5EF4-FFF2-40B4-BE49-F238E27FC236}">
                <a16:creationId xmlns:a16="http://schemas.microsoft.com/office/drawing/2014/main" xmlns="" id="{82AC2C43-96D1-47F6-8613-27203A039D62}"/>
              </a:ext>
            </a:extLst>
          </p:cNvPr>
          <p:cNvSpPr>
            <a:spLocks noChangeArrowheads="1"/>
          </p:cNvSpPr>
          <p:nvPr userDrawn="1"/>
        </p:nvSpPr>
        <p:spPr bwMode="auto">
          <a:xfrm>
            <a:off x="393700" y="565151"/>
            <a:ext cx="1707519" cy="461665"/>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a:solidFill>
                  <a:srgbClr val="FFFFFF"/>
                </a:solidFill>
              </a:rPr>
              <a:t>Contact Us</a:t>
            </a:r>
            <a:endParaRPr lang="en-GB" altLang="en-US" sz="1800">
              <a:solidFill>
                <a:srgbClr val="FFFFFF"/>
              </a:solidFill>
            </a:endParaRPr>
          </a:p>
        </p:txBody>
      </p:sp>
      <p:pic>
        <p:nvPicPr>
          <p:cNvPr id="17" name="Picture 2">
            <a:extLst>
              <a:ext uri="{FF2B5EF4-FFF2-40B4-BE49-F238E27FC236}">
                <a16:creationId xmlns:a16="http://schemas.microsoft.com/office/drawing/2014/main" xmlns="" id="{00761654-D594-4EA4-B347-07AC1920CB54}"/>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28951" y="1858963"/>
            <a:ext cx="2218267"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7" descr="Shape, rectangle&#10;&#10;Description automatically generated">
            <a:extLst>
              <a:ext uri="{FF2B5EF4-FFF2-40B4-BE49-F238E27FC236}">
                <a16:creationId xmlns:a16="http://schemas.microsoft.com/office/drawing/2014/main" xmlns="" id="{AE5C85F0-C300-4A3D-9873-3FE98183BC30}"/>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80367" y="3332164"/>
            <a:ext cx="5469467" cy="6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5"/>
          <p:cNvSpPr>
            <a:spLocks noGrp="1"/>
          </p:cNvSpPr>
          <p:nvPr>
            <p:ph type="body" sz="quarter" idx="10"/>
          </p:nvPr>
        </p:nvSpPr>
        <p:spPr>
          <a:xfrm>
            <a:off x="3779998" y="2696461"/>
            <a:ext cx="5196324" cy="266322"/>
          </a:xfrm>
        </p:spPr>
        <p:txBody>
          <a:bodyPr lIns="36000" rIns="36000" anchor="ctr">
            <a:noAutofit/>
          </a:bodyPr>
          <a:lstStyle>
            <a:lvl1pPr>
              <a:defRPr sz="1050">
                <a:solidFill>
                  <a:schemeClr val="tx2"/>
                </a:solidFill>
              </a:defRPr>
            </a:lvl1pPr>
          </a:lstStyle>
          <a:p>
            <a:pPr lvl="0"/>
            <a:r>
              <a:rPr lang="en-US"/>
              <a:t>Click to edit Master text styles</a:t>
            </a:r>
          </a:p>
        </p:txBody>
      </p:sp>
      <p:sp>
        <p:nvSpPr>
          <p:cNvPr id="13" name="Text Placeholder 5"/>
          <p:cNvSpPr>
            <a:spLocks noGrp="1"/>
          </p:cNvSpPr>
          <p:nvPr>
            <p:ph type="body" sz="quarter" idx="11"/>
          </p:nvPr>
        </p:nvSpPr>
        <p:spPr>
          <a:xfrm>
            <a:off x="3779998" y="2963910"/>
            <a:ext cx="5196324" cy="266322"/>
          </a:xfrm>
        </p:spPr>
        <p:txBody>
          <a:bodyPr lIns="36000" rIns="36000" anchor="ctr">
            <a:noAutofit/>
          </a:bodyPr>
          <a:lstStyle>
            <a:lvl1pPr>
              <a:defRPr sz="825" b="0">
                <a:solidFill>
                  <a:schemeClr val="tx2"/>
                </a:solidFill>
              </a:defRPr>
            </a:lvl1pPr>
          </a:lstStyle>
          <a:p>
            <a:pPr lvl="0"/>
            <a:r>
              <a:rPr lang="en-US"/>
              <a:t>Click to edit Master text styles</a:t>
            </a:r>
          </a:p>
        </p:txBody>
      </p:sp>
      <p:sp>
        <p:nvSpPr>
          <p:cNvPr id="14" name="Text Placeholder 5"/>
          <p:cNvSpPr>
            <a:spLocks noGrp="1"/>
          </p:cNvSpPr>
          <p:nvPr>
            <p:ph type="body" sz="quarter" idx="12"/>
          </p:nvPr>
        </p:nvSpPr>
        <p:spPr>
          <a:xfrm>
            <a:off x="4246240" y="3494035"/>
            <a:ext cx="1920213" cy="266322"/>
          </a:xfrm>
        </p:spPr>
        <p:txBody>
          <a:bodyPr lIns="36000" rIns="36000" anchor="ctr">
            <a:noAutofit/>
          </a:bodyPr>
          <a:lstStyle>
            <a:lvl1pPr>
              <a:defRPr sz="825" b="0">
                <a:solidFill>
                  <a:schemeClr val="tx2"/>
                </a:solidFill>
              </a:defRPr>
            </a:lvl1pPr>
          </a:lstStyle>
          <a:p>
            <a:pPr lvl="0"/>
            <a:r>
              <a:rPr lang="en-US"/>
              <a:t>Click to edit Master text styles</a:t>
            </a:r>
          </a:p>
        </p:txBody>
      </p:sp>
      <p:sp>
        <p:nvSpPr>
          <p:cNvPr id="16" name="Text Placeholder 5"/>
          <p:cNvSpPr>
            <a:spLocks noGrp="1"/>
          </p:cNvSpPr>
          <p:nvPr>
            <p:ph type="body" sz="quarter" idx="13"/>
          </p:nvPr>
        </p:nvSpPr>
        <p:spPr>
          <a:xfrm>
            <a:off x="6840160" y="3494035"/>
            <a:ext cx="1920213" cy="266322"/>
          </a:xfrm>
        </p:spPr>
        <p:txBody>
          <a:bodyPr lIns="36000" rIns="36000" anchor="ctr">
            <a:noAutofit/>
          </a:bodyPr>
          <a:lstStyle>
            <a:lvl1pPr>
              <a:defRPr sz="825" b="0">
                <a:solidFill>
                  <a:schemeClr val="tx2"/>
                </a:solidFill>
              </a:defRPr>
            </a:lvl1pPr>
          </a:lstStyle>
          <a:p>
            <a:pPr lvl="0"/>
            <a:r>
              <a:rPr lang="en-US"/>
              <a:t>Click to edit Master text styles</a:t>
            </a:r>
          </a:p>
        </p:txBody>
      </p:sp>
      <p:sp>
        <p:nvSpPr>
          <p:cNvPr id="18" name="Text Placeholder 5"/>
          <p:cNvSpPr>
            <a:spLocks noGrp="1"/>
          </p:cNvSpPr>
          <p:nvPr>
            <p:ph type="body" sz="quarter" idx="14"/>
          </p:nvPr>
        </p:nvSpPr>
        <p:spPr>
          <a:xfrm>
            <a:off x="3779998" y="3768568"/>
            <a:ext cx="4978745" cy="266322"/>
          </a:xfrm>
        </p:spPr>
        <p:txBody>
          <a:bodyPr lIns="36000" rIns="36000" anchor="ctr">
            <a:noAutofit/>
          </a:bodyPr>
          <a:lstStyle>
            <a:lvl1pPr>
              <a:defRPr sz="825" b="0">
                <a:solidFill>
                  <a:schemeClr val="tx2"/>
                </a:solidFill>
              </a:defRPr>
            </a:lvl1pPr>
          </a:lstStyle>
          <a:p>
            <a:pPr lvl="0"/>
            <a:r>
              <a:rPr lang="en-US"/>
              <a:t>Click to edit Master text styles</a:t>
            </a:r>
          </a:p>
        </p:txBody>
      </p:sp>
      <p:sp>
        <p:nvSpPr>
          <p:cNvPr id="24" name="Text Placeholder 5"/>
          <p:cNvSpPr>
            <a:spLocks noGrp="1"/>
          </p:cNvSpPr>
          <p:nvPr>
            <p:ph type="body" sz="quarter" idx="15"/>
          </p:nvPr>
        </p:nvSpPr>
        <p:spPr>
          <a:xfrm>
            <a:off x="3779996" y="4333520"/>
            <a:ext cx="4465773" cy="266322"/>
          </a:xfrm>
        </p:spPr>
        <p:txBody>
          <a:bodyPr lIns="36000" rIns="36000" anchor="ctr">
            <a:noAutofit/>
          </a:bodyPr>
          <a:lstStyle>
            <a:lvl1pPr>
              <a:defRPr sz="825" b="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xmlns="" val="29854664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FACEA-005B-491A-87D4-085319CD8501}"/>
              </a:ext>
            </a:extLst>
          </p:cNvPr>
          <p:cNvSpPr txBox="1">
            <a:spLocks/>
          </p:cNvSpPr>
          <p:nvPr userDrawn="1"/>
        </p:nvSpPr>
        <p:spPr>
          <a:xfrm>
            <a:off x="2351617" y="3860801"/>
            <a:ext cx="9601200" cy="1084263"/>
          </a:xfrm>
          <a:prstGeom prst="rect">
            <a:avLst/>
          </a:prstGeom>
        </p:spPr>
        <p:txBody>
          <a:bodyPr wrap="none">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defRPr/>
            </a:pPr>
            <a:r>
              <a:rPr lang="en-US" sz="2400" dirty="0">
                <a:solidFill>
                  <a:prstClr val="white"/>
                </a:solidFill>
                <a:cs typeface="Century Gothic"/>
              </a:rPr>
              <a:t>Thank you</a:t>
            </a:r>
          </a:p>
        </p:txBody>
      </p:sp>
      <p:pic>
        <p:nvPicPr>
          <p:cNvPr id="3" name="Picture 12" descr="Shape, rectangle&#10;&#10;Description automatically generated">
            <a:extLst>
              <a:ext uri="{FF2B5EF4-FFF2-40B4-BE49-F238E27FC236}">
                <a16:creationId xmlns:a16="http://schemas.microsoft.com/office/drawing/2014/main" xmlns="" id="{550BD355-661B-4472-B4AD-0382BE210299}"/>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93701" y="3365500"/>
            <a:ext cx="117983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57525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2237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947048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799945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3828853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502553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6383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669137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82552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269774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3548776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707017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687700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16209992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14234187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33911673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351955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39562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81"/>
            <a:ext cx="1211580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08001" y="6110243"/>
            <a:ext cx="16255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21623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41997725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6124442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24089202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16534738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13708804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4D9A38-940A-4AA8-A658-99FB882E9F8D}" type="datetimeFigureOut">
              <a:rPr lang="en-GB" smtClean="0"/>
              <a:pPr/>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2206794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33854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50132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71134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7793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12192000" cy="493486"/>
          </a:xfrm>
          <a:prstGeom prst="rect">
            <a:avLst/>
          </a:prstGeom>
        </p:spPr>
      </p:pic>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pPr hangingPunct="1"/>
            <a:endParaRPr lang="en-GB" kern="1200" dirty="0">
              <a:solidFill>
                <a:prstClr val="white"/>
              </a:solidFill>
              <a:ea typeface="+mn-ea"/>
              <a:cs typeface="+mn-cs"/>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776528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9489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5803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90007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22027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n-GB" sz="1800" kern="1200"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hangingPunct="1">
              <a:spcBef>
                <a:spcPts val="300"/>
              </a:spcBef>
              <a:buFont typeface="Arial" pitchFamily="34" charset="0"/>
              <a:buNone/>
            </a:pPr>
            <a:r>
              <a:rPr lang="en-GB" sz="1100" b="1" kern="1200" dirty="0">
                <a:solidFill>
                  <a:srgbClr val="003399"/>
                </a:solidFill>
                <a:ea typeface="+mn-ea"/>
                <a:cs typeface="+mn-cs"/>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hangingPunct="1">
              <a:spcBef>
                <a:spcPts val="300"/>
              </a:spcBef>
              <a:buFont typeface="Arial" pitchFamily="34" charset="0"/>
              <a:buNone/>
            </a:pPr>
            <a:r>
              <a:rPr lang="en-GB" sz="1100" b="1" kern="1200" dirty="0">
                <a:solidFill>
                  <a:srgbClr val="003399"/>
                </a:solidFill>
                <a:ea typeface="+mn-ea"/>
                <a:cs typeface="+mn-cs"/>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hangingPunct="1">
              <a:spcBef>
                <a:spcPts val="300"/>
              </a:spcBef>
              <a:buFont typeface="Arial" pitchFamily="34" charset="0"/>
              <a:buNone/>
            </a:pPr>
            <a:r>
              <a:rPr lang="en-GB" sz="1100" b="1" kern="1200" dirty="0">
                <a:solidFill>
                  <a:srgbClr val="003399"/>
                </a:solidFill>
                <a:ea typeface="+mn-ea"/>
                <a:cs typeface="+mn-cs"/>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pPr hangingPunct="1"/>
            <a:r>
              <a:rPr lang="en-US" sz="3200" kern="1200" dirty="0">
                <a:solidFill>
                  <a:prstClr val="white"/>
                </a:solidFill>
                <a:ea typeface="+mn-ea"/>
                <a:cs typeface="+mn-cs"/>
              </a:rPr>
              <a:t>Contact Us</a:t>
            </a:r>
            <a:endParaRPr lang="en-GB" sz="2400" kern="1200" dirty="0">
              <a:solidFill>
                <a:prstClr val="white"/>
              </a:solidFill>
              <a:ea typeface="+mn-ea"/>
              <a:cs typeface="+mn-cs"/>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913437" y="1820064"/>
            <a:ext cx="3168351"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0419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xmlns="" val="1652549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hangingPunct="1"/>
            <a:fld id="{D348FEA0-EFA6-45FC-ACF0-A0689585CBE8}" type="datetimeFigureOut">
              <a:rPr lang="en-ZA" kern="1200" smtClean="0">
                <a:solidFill>
                  <a:prstClr val="black"/>
                </a:solidFill>
                <a:ea typeface="+mn-ea"/>
                <a:cs typeface="+mn-cs"/>
              </a:rPr>
              <a:pPr hangingPunct="1"/>
              <a:t>2022/11/03</a:t>
            </a:fld>
            <a:endParaRPr lang="en-ZA" kern="1200" dirty="0">
              <a:solidFill>
                <a:prstClr val="black"/>
              </a:solidFill>
              <a:ea typeface="+mn-ea"/>
              <a:cs typeface="+mn-cs"/>
            </a:endParaRPr>
          </a:p>
        </p:txBody>
      </p:sp>
      <p:sp>
        <p:nvSpPr>
          <p:cNvPr id="5" name="Footer Placeholder 4"/>
          <p:cNvSpPr>
            <a:spLocks noGrp="1"/>
          </p:cNvSpPr>
          <p:nvPr>
            <p:ph type="ftr" sz="quarter" idx="11"/>
          </p:nvPr>
        </p:nvSpPr>
        <p:spPr/>
        <p:txBody>
          <a:bodyPr/>
          <a:lstStyle/>
          <a:p>
            <a:endParaRPr lang="en-ZA" dirty="0">
              <a:solidFill>
                <a:srgbClr val="998F86"/>
              </a:solidFill>
            </a:endParaRPr>
          </a:p>
        </p:txBody>
      </p:sp>
      <p:sp>
        <p:nvSpPr>
          <p:cNvPr id="6" name="Slide Number Placeholder 5"/>
          <p:cNvSpPr>
            <a:spLocks noGrp="1"/>
          </p:cNvSpPr>
          <p:nvPr>
            <p:ph type="sldNum" sz="quarter" idx="12"/>
          </p:nvPr>
        </p:nvSpPr>
        <p:spPr/>
        <p:txBody>
          <a:bodyPr/>
          <a:lstStyle/>
          <a:p>
            <a:fld id="{476439B4-7CE3-4B45-A064-D9FA8A84BAE4}" type="slidenum">
              <a:rPr lang="en-ZA" smtClean="0">
                <a:solidFill>
                  <a:srgbClr val="003399"/>
                </a:solidFill>
              </a:rPr>
              <a:pPr/>
              <a:t>‹#›</a:t>
            </a:fld>
            <a:endParaRPr lang="en-ZA" dirty="0">
              <a:solidFill>
                <a:srgbClr val="003399"/>
              </a:solidFill>
            </a:endParaRPr>
          </a:p>
        </p:txBody>
      </p:sp>
    </p:spTree>
    <p:extLst>
      <p:ext uri="{BB962C8B-B14F-4D97-AF65-F5344CB8AC3E}">
        <p14:creationId xmlns:p14="http://schemas.microsoft.com/office/powerpoint/2010/main" xmlns="" val="150102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xmlns="" id="{6B41336D-17AA-48A9-8AFE-9FECDBF983F4}"/>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2586038"/>
            <a:ext cx="121920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C:\Users\Conny\Desktop\WCG\WCG - Logo\PNG\Logos blue\Education\WCG - Logo - Education - Tagline - Transparent.png">
            <a:extLst>
              <a:ext uri="{FF2B5EF4-FFF2-40B4-BE49-F238E27FC236}">
                <a16:creationId xmlns:a16="http://schemas.microsoft.com/office/drawing/2014/main" xmlns="" id="{4792578D-B45B-4D47-BE37-316DA585FFF9}"/>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019" y="382591"/>
            <a:ext cx="7514167" cy="157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tIns="0" bIns="0" anchor="b">
            <a:normAutofit/>
          </a:bodyPr>
          <a:lstStyle>
            <a:lvl1pPr algn="r">
              <a:spcBef>
                <a:spcPts val="169"/>
              </a:spcBef>
              <a:defRPr sz="1463"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tIns="0" bIns="0" anchor="ctr">
            <a:normAutofit/>
          </a:bodyPr>
          <a:lstStyle>
            <a:lvl1pPr marL="0" indent="0" algn="r">
              <a:buNone/>
              <a:defRPr sz="1125"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dirty="0"/>
          </a:p>
        </p:txBody>
      </p:sp>
      <p:sp>
        <p:nvSpPr>
          <p:cNvPr id="17" name="Text Placeholder 16"/>
          <p:cNvSpPr>
            <a:spLocks noGrp="1"/>
          </p:cNvSpPr>
          <p:nvPr>
            <p:ph type="body" sz="quarter" idx="10"/>
          </p:nvPr>
        </p:nvSpPr>
        <p:spPr>
          <a:xfrm>
            <a:off x="4847397" y="5398050"/>
            <a:ext cx="2112235" cy="365125"/>
          </a:xfrm>
        </p:spPr>
        <p:txBody>
          <a:bodyPr>
            <a:normAutofit/>
          </a:bodyPr>
          <a:lstStyle>
            <a:lvl1pPr algn="r">
              <a:defRPr sz="619" b="0">
                <a:solidFill>
                  <a:schemeClr val="bg1"/>
                </a:solidFill>
              </a:defRPr>
            </a:lvl1pPr>
          </a:lstStyle>
          <a:p>
            <a:pPr lvl="0"/>
            <a:r>
              <a:rPr lang="en-US"/>
              <a:t>Edit Master text styles</a:t>
            </a:r>
          </a:p>
        </p:txBody>
      </p:sp>
      <p:sp>
        <p:nvSpPr>
          <p:cNvPr id="18" name="Text Placeholder 16"/>
          <p:cNvSpPr>
            <a:spLocks noGrp="1"/>
          </p:cNvSpPr>
          <p:nvPr>
            <p:ph type="body" sz="quarter" idx="11"/>
          </p:nvPr>
        </p:nvSpPr>
        <p:spPr>
          <a:xfrm>
            <a:off x="6960096" y="5398050"/>
            <a:ext cx="2592288" cy="365125"/>
          </a:xfrm>
        </p:spPr>
        <p:txBody>
          <a:bodyPr>
            <a:normAutofit/>
          </a:bodyPr>
          <a:lstStyle>
            <a:lvl1pPr algn="r">
              <a:defRPr sz="619" b="0" baseline="0">
                <a:solidFill>
                  <a:schemeClr val="bg1"/>
                </a:solidFill>
              </a:defRPr>
            </a:lvl1pPr>
          </a:lstStyle>
          <a:p>
            <a:pPr lvl="0"/>
            <a:r>
              <a:rPr lang="en-US"/>
              <a:t>Edit Master text styles</a:t>
            </a:r>
          </a:p>
        </p:txBody>
      </p:sp>
      <p:sp>
        <p:nvSpPr>
          <p:cNvPr id="8" name="Date Placeholder 11">
            <a:extLst>
              <a:ext uri="{FF2B5EF4-FFF2-40B4-BE49-F238E27FC236}">
                <a16:creationId xmlns:a16="http://schemas.microsoft.com/office/drawing/2014/main" xmlns="" id="{AE07E987-D2BA-4CD7-830C-41BFF5EB8DD8}"/>
              </a:ext>
            </a:extLst>
          </p:cNvPr>
          <p:cNvSpPr>
            <a:spLocks noGrp="1"/>
          </p:cNvSpPr>
          <p:nvPr>
            <p:ph type="dt" sz="half" idx="12"/>
          </p:nvPr>
        </p:nvSpPr>
        <p:spPr>
          <a:xfrm>
            <a:off x="9552517" y="5397503"/>
            <a:ext cx="2015067" cy="365125"/>
          </a:xfrm>
          <a:prstGeom prst="rect">
            <a:avLst/>
          </a:prstGeom>
        </p:spPr>
        <p:txBody>
          <a:bodyPr vert="horz" lIns="91440" tIns="45720" rIns="91440" bIns="45720" rtlCol="0" anchor="ctr"/>
          <a:lstStyle>
            <a:lvl1pPr algn="r">
              <a:defRPr sz="619">
                <a:solidFill>
                  <a:schemeClr val="bg1"/>
                </a:solidFill>
                <a:latin typeface="Arial" panose="020B0604020202020204"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xmlns="" val="466715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ZA"/>
          </a:p>
        </p:txBody>
      </p:sp>
      <p:sp>
        <p:nvSpPr>
          <p:cNvPr id="10" name="Text Placeholder 4"/>
          <p:cNvSpPr>
            <a:spLocks noGrp="1"/>
          </p:cNvSpPr>
          <p:nvPr>
            <p:ph type="body" sz="quarter" idx="10"/>
          </p:nvPr>
        </p:nvSpPr>
        <p:spPr>
          <a:xfrm>
            <a:off x="393703" y="1196755"/>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xmlns="" id="{3E974515-5624-4134-8783-03E7F48A5E0C}"/>
              </a:ext>
            </a:extLst>
          </p:cNvPr>
          <p:cNvSpPr>
            <a:spLocks noGrp="1"/>
          </p:cNvSpPr>
          <p:nvPr>
            <p:ph type="sldNum" sz="quarter" idx="11"/>
            <p:custDataLst>
              <p:tags r:id="rId1"/>
            </p:custDataLst>
          </p:nvPr>
        </p:nvSpPr>
        <p:spPr/>
        <p:txBody>
          <a:bodyPr/>
          <a:lstStyle>
            <a:lvl1pPr>
              <a:defRPr/>
            </a:lvl1pPr>
          </a:lstStyle>
          <a:p>
            <a:pPr>
              <a:defRPr/>
            </a:pPr>
            <a:fld id="{22EF8CFC-06BA-4FA2-8B4A-79FEDD6E595E}" type="slidenum">
              <a:rPr lang="en-ZA" altLang="en-US">
                <a:solidFill>
                  <a:srgbClr val="003399"/>
                </a:solidFill>
              </a:rPr>
              <a:pPr>
                <a:defRPr/>
              </a:pPr>
              <a:t>‹#›</a:t>
            </a:fld>
            <a:endParaRPr lang="en-ZA" altLang="en-US">
              <a:solidFill>
                <a:srgbClr val="003399"/>
              </a:solidFill>
            </a:endParaRPr>
          </a:p>
        </p:txBody>
      </p:sp>
      <p:sp>
        <p:nvSpPr>
          <p:cNvPr id="5" name="Footer Placeholder 4">
            <a:extLst>
              <a:ext uri="{FF2B5EF4-FFF2-40B4-BE49-F238E27FC236}">
                <a16:creationId xmlns:a16="http://schemas.microsoft.com/office/drawing/2014/main" xmlns="" id="{E0B23DD9-286D-4205-852D-24037093721D}"/>
              </a:ext>
            </a:extLst>
          </p:cNvPr>
          <p:cNvSpPr>
            <a:spLocks noGrp="1"/>
          </p:cNvSpPr>
          <p:nvPr>
            <p:ph type="ftr" sz="quarter" idx="12"/>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3005459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noAutofit/>
          </a:bodyPr>
          <a:lstStyle/>
          <a:p>
            <a:r>
              <a:rPr lang="en-US"/>
              <a:t>Click to edit Master title style</a:t>
            </a:r>
            <a:endParaRPr lang="en-ZA"/>
          </a:p>
        </p:txBody>
      </p:sp>
      <p:sp>
        <p:nvSpPr>
          <p:cNvPr id="14" name="Text Placeholder 4"/>
          <p:cNvSpPr>
            <a:spLocks noGrp="1"/>
          </p:cNvSpPr>
          <p:nvPr>
            <p:ph type="body" sz="quarter" idx="10"/>
          </p:nvPr>
        </p:nvSpPr>
        <p:spPr>
          <a:xfrm>
            <a:off x="393703" y="1196755"/>
            <a:ext cx="5414268" cy="4896073"/>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5" y="1196755"/>
            <a:ext cx="5414268" cy="4896073"/>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xmlns="" id="{EA9CFF50-CA05-4AA1-A63A-AFACCCCA17E5}"/>
              </a:ext>
            </a:extLst>
          </p:cNvPr>
          <p:cNvSpPr>
            <a:spLocks noGrp="1"/>
          </p:cNvSpPr>
          <p:nvPr>
            <p:ph type="sldNum" sz="quarter" idx="12"/>
            <p:custDataLst>
              <p:tags r:id="rId1"/>
            </p:custDataLst>
          </p:nvPr>
        </p:nvSpPr>
        <p:spPr/>
        <p:txBody>
          <a:bodyPr/>
          <a:lstStyle>
            <a:lvl1pPr>
              <a:defRPr/>
            </a:lvl1pPr>
          </a:lstStyle>
          <a:p>
            <a:pPr>
              <a:defRPr/>
            </a:pPr>
            <a:fld id="{B174686E-12E2-416C-B987-409054E71108}" type="slidenum">
              <a:rPr lang="en-ZA" altLang="en-US">
                <a:solidFill>
                  <a:srgbClr val="003399"/>
                </a:solidFill>
              </a:rPr>
              <a:pPr>
                <a:defRPr/>
              </a:pPr>
              <a:t>‹#›</a:t>
            </a:fld>
            <a:endParaRPr lang="en-ZA" altLang="en-US">
              <a:solidFill>
                <a:srgbClr val="003399"/>
              </a:solidFill>
            </a:endParaRPr>
          </a:p>
        </p:txBody>
      </p:sp>
      <p:sp>
        <p:nvSpPr>
          <p:cNvPr id="6" name="Footer Placeholder 4">
            <a:extLst>
              <a:ext uri="{FF2B5EF4-FFF2-40B4-BE49-F238E27FC236}">
                <a16:creationId xmlns:a16="http://schemas.microsoft.com/office/drawing/2014/main" xmlns="" id="{20E8EFDC-E8C1-4FB9-BAD4-B31B72DFC33C}"/>
              </a:ext>
            </a:extLst>
          </p:cNvPr>
          <p:cNvSpPr>
            <a:spLocks noGrp="1"/>
          </p:cNvSpPr>
          <p:nvPr>
            <p:ph type="ftr" sz="quarter" idx="13"/>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295096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00630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ZA"/>
          </a:p>
        </p:txBody>
      </p:sp>
      <p:sp>
        <p:nvSpPr>
          <p:cNvPr id="3" name="Slide Number Placeholder 5">
            <a:extLst>
              <a:ext uri="{FF2B5EF4-FFF2-40B4-BE49-F238E27FC236}">
                <a16:creationId xmlns:a16="http://schemas.microsoft.com/office/drawing/2014/main" xmlns="" id="{568A18C8-F1E0-4FBE-91FB-C0D612C9FFCD}"/>
              </a:ext>
            </a:extLst>
          </p:cNvPr>
          <p:cNvSpPr>
            <a:spLocks noGrp="1"/>
          </p:cNvSpPr>
          <p:nvPr>
            <p:ph type="sldNum" sz="quarter" idx="10"/>
            <p:custDataLst>
              <p:tags r:id="rId1"/>
            </p:custDataLst>
          </p:nvPr>
        </p:nvSpPr>
        <p:spPr/>
        <p:txBody>
          <a:bodyPr/>
          <a:lstStyle>
            <a:lvl1pPr>
              <a:defRPr/>
            </a:lvl1pPr>
          </a:lstStyle>
          <a:p>
            <a:pPr>
              <a:defRPr/>
            </a:pPr>
            <a:fld id="{D6404A77-4644-413F-8B23-7AD695A0B808}" type="slidenum">
              <a:rPr lang="en-ZA" altLang="en-US">
                <a:solidFill>
                  <a:srgbClr val="003399"/>
                </a:solidFill>
              </a:rPr>
              <a:pPr>
                <a:defRPr/>
              </a:pPr>
              <a:t>‹#›</a:t>
            </a:fld>
            <a:endParaRPr lang="en-ZA" altLang="en-US">
              <a:solidFill>
                <a:srgbClr val="003399"/>
              </a:solidFill>
            </a:endParaRPr>
          </a:p>
        </p:txBody>
      </p:sp>
      <p:sp>
        <p:nvSpPr>
          <p:cNvPr id="4" name="Footer Placeholder 4">
            <a:extLst>
              <a:ext uri="{FF2B5EF4-FFF2-40B4-BE49-F238E27FC236}">
                <a16:creationId xmlns:a16="http://schemas.microsoft.com/office/drawing/2014/main" xmlns="" id="{B0AC3A39-1281-4DCF-A21E-1AEE460C4279}"/>
              </a:ext>
            </a:extLst>
          </p:cNvPr>
          <p:cNvSpPr>
            <a:spLocks noGrp="1"/>
          </p:cNvSpPr>
          <p:nvPr>
            <p:ph type="ftr" sz="quarter" idx="11"/>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681769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393703" y="1412781"/>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xmlns="" id="{8C67E599-AE4D-4E68-9307-06164F45D2BA}"/>
              </a:ext>
            </a:extLst>
          </p:cNvPr>
          <p:cNvSpPr>
            <a:spLocks noGrp="1"/>
          </p:cNvSpPr>
          <p:nvPr>
            <p:ph type="sldNum" sz="quarter" idx="14"/>
            <p:custDataLst>
              <p:tags r:id="rId1"/>
            </p:custDataLst>
          </p:nvPr>
        </p:nvSpPr>
        <p:spPr/>
        <p:txBody>
          <a:bodyPr/>
          <a:lstStyle>
            <a:lvl1pPr>
              <a:defRPr/>
            </a:lvl1pPr>
          </a:lstStyle>
          <a:p>
            <a:pPr>
              <a:defRPr/>
            </a:pPr>
            <a:fld id="{4D9A8707-14CF-4A7B-9626-7368B8C5E872}" type="slidenum">
              <a:rPr lang="en-ZA" altLang="en-US">
                <a:solidFill>
                  <a:srgbClr val="003399"/>
                </a:solidFill>
              </a:rPr>
              <a:pPr>
                <a:defRPr/>
              </a:pPr>
              <a:t>‹#›</a:t>
            </a:fld>
            <a:endParaRPr lang="en-ZA" altLang="en-US">
              <a:solidFill>
                <a:srgbClr val="003399"/>
              </a:solidFill>
            </a:endParaRPr>
          </a:p>
        </p:txBody>
      </p:sp>
      <p:sp>
        <p:nvSpPr>
          <p:cNvPr id="7" name="Footer Placeholder 4">
            <a:extLst>
              <a:ext uri="{FF2B5EF4-FFF2-40B4-BE49-F238E27FC236}">
                <a16:creationId xmlns:a16="http://schemas.microsoft.com/office/drawing/2014/main" xmlns="" id="{F8CCDFD2-AE50-4F10-B4CD-563B324B74CB}"/>
              </a:ext>
            </a:extLst>
          </p:cNvPr>
          <p:cNvSpPr>
            <a:spLocks noGrp="1"/>
          </p:cNvSpPr>
          <p:nvPr>
            <p:ph type="ftr" sz="quarter" idx="15"/>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4257114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393703" y="1412781"/>
            <a:ext cx="5414268" cy="4680049"/>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5" y="1412781"/>
            <a:ext cx="5414268" cy="4680049"/>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xmlns="" id="{136D9DB6-C184-41D5-8B3A-423920DD421D}"/>
              </a:ext>
            </a:extLst>
          </p:cNvPr>
          <p:cNvSpPr>
            <a:spLocks noGrp="1"/>
          </p:cNvSpPr>
          <p:nvPr>
            <p:ph type="sldNum" sz="quarter" idx="16"/>
            <p:custDataLst>
              <p:tags r:id="rId1"/>
            </p:custDataLst>
          </p:nvPr>
        </p:nvSpPr>
        <p:spPr/>
        <p:txBody>
          <a:bodyPr/>
          <a:lstStyle>
            <a:lvl1pPr>
              <a:defRPr/>
            </a:lvl1pPr>
          </a:lstStyle>
          <a:p>
            <a:pPr>
              <a:defRPr/>
            </a:pPr>
            <a:fld id="{B0257CA1-4639-41BF-AD6B-C70185E24B97}" type="slidenum">
              <a:rPr lang="en-ZA" altLang="en-US">
                <a:solidFill>
                  <a:srgbClr val="003399"/>
                </a:solidFill>
              </a:rPr>
              <a:pPr>
                <a:defRPr/>
              </a:pPr>
              <a:t>‹#›</a:t>
            </a:fld>
            <a:endParaRPr lang="en-ZA" altLang="en-US">
              <a:solidFill>
                <a:srgbClr val="003399"/>
              </a:solidFill>
            </a:endParaRPr>
          </a:p>
        </p:txBody>
      </p:sp>
      <p:sp>
        <p:nvSpPr>
          <p:cNvPr id="7" name="Footer Placeholder 4">
            <a:extLst>
              <a:ext uri="{FF2B5EF4-FFF2-40B4-BE49-F238E27FC236}">
                <a16:creationId xmlns:a16="http://schemas.microsoft.com/office/drawing/2014/main" xmlns="" id="{59A2C392-42F6-488F-8F46-905225192667}"/>
              </a:ext>
            </a:extLst>
          </p:cNvPr>
          <p:cNvSpPr>
            <a:spLocks noGrp="1"/>
          </p:cNvSpPr>
          <p:nvPr>
            <p:ph type="ftr" sz="quarter" idx="17"/>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1574595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xmlns="" id="{A5493B08-0E40-4497-9480-EDC3D6F239CE}"/>
              </a:ext>
            </a:extLst>
          </p:cNvPr>
          <p:cNvSpPr>
            <a:spLocks noGrp="1"/>
          </p:cNvSpPr>
          <p:nvPr>
            <p:ph type="sldNum" sz="quarter" idx="14"/>
            <p:custDataLst>
              <p:tags r:id="rId1"/>
            </p:custDataLst>
          </p:nvPr>
        </p:nvSpPr>
        <p:spPr/>
        <p:txBody>
          <a:bodyPr/>
          <a:lstStyle>
            <a:lvl1pPr>
              <a:defRPr/>
            </a:lvl1pPr>
          </a:lstStyle>
          <a:p>
            <a:pPr>
              <a:defRPr/>
            </a:pPr>
            <a:fld id="{5CC00A48-BD33-4C36-8375-4EA542CDFD8D}" type="slidenum">
              <a:rPr lang="en-ZA" altLang="en-US">
                <a:solidFill>
                  <a:srgbClr val="003399"/>
                </a:solidFill>
              </a:rPr>
              <a:pPr>
                <a:defRPr/>
              </a:pPr>
              <a:t>‹#›</a:t>
            </a:fld>
            <a:endParaRPr lang="en-ZA" altLang="en-US">
              <a:solidFill>
                <a:srgbClr val="003399"/>
              </a:solidFill>
            </a:endParaRPr>
          </a:p>
        </p:txBody>
      </p:sp>
      <p:sp>
        <p:nvSpPr>
          <p:cNvPr id="6" name="Footer Placeholder 4">
            <a:extLst>
              <a:ext uri="{FF2B5EF4-FFF2-40B4-BE49-F238E27FC236}">
                <a16:creationId xmlns:a16="http://schemas.microsoft.com/office/drawing/2014/main" xmlns="" id="{20694720-2582-4197-B1FC-E76B88EFDB1E}"/>
              </a:ext>
            </a:extLst>
          </p:cNvPr>
          <p:cNvSpPr>
            <a:spLocks noGrp="1"/>
          </p:cNvSpPr>
          <p:nvPr>
            <p:ph type="ftr" sz="quarter" idx="15"/>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3739533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p:nvPr>
        </p:nvSpPr>
        <p:spPr>
          <a:xfrm>
            <a:off x="393703" y="5681853"/>
            <a:ext cx="11462940" cy="409469"/>
          </a:xfrm>
        </p:spPr>
        <p:txBody>
          <a:bodyPr bIns="0" anchor="b">
            <a:noAutofit/>
          </a:bodyPr>
          <a:lstStyle>
            <a:lvl1pPr>
              <a:spcBef>
                <a:spcPts val="0"/>
              </a:spcBef>
              <a:defRPr sz="450" b="0"/>
            </a:lvl1pPr>
          </a:lstStyle>
          <a:p>
            <a:pPr lvl="0"/>
            <a:r>
              <a:rPr lang="en-US"/>
              <a:t>Edit Master text styles</a:t>
            </a:r>
          </a:p>
        </p:txBody>
      </p:sp>
      <p:sp>
        <p:nvSpPr>
          <p:cNvPr id="9" name="Text Placeholder 4"/>
          <p:cNvSpPr>
            <a:spLocks noGrp="1"/>
          </p:cNvSpPr>
          <p:nvPr>
            <p:ph type="body" sz="quarter" idx="11"/>
          </p:nvPr>
        </p:nvSpPr>
        <p:spPr>
          <a:xfrm>
            <a:off x="393703"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xmlns="" id="{95855022-6CA1-4B4F-AE40-5AF04918383B}"/>
              </a:ext>
            </a:extLst>
          </p:cNvPr>
          <p:cNvSpPr>
            <a:spLocks noGrp="1"/>
          </p:cNvSpPr>
          <p:nvPr>
            <p:ph type="sldNum" sz="quarter" idx="12"/>
            <p:custDataLst>
              <p:tags r:id="rId1"/>
            </p:custDataLst>
          </p:nvPr>
        </p:nvSpPr>
        <p:spPr/>
        <p:txBody>
          <a:bodyPr/>
          <a:lstStyle>
            <a:lvl1pPr>
              <a:defRPr/>
            </a:lvl1pPr>
          </a:lstStyle>
          <a:p>
            <a:pPr>
              <a:defRPr/>
            </a:pPr>
            <a:fld id="{148AD6AA-D0B6-4B20-80FD-DD39A6483773}" type="slidenum">
              <a:rPr lang="en-ZA" altLang="en-US">
                <a:solidFill>
                  <a:srgbClr val="003399"/>
                </a:solidFill>
              </a:rPr>
              <a:pPr>
                <a:defRPr/>
              </a:pPr>
              <a:t>‹#›</a:t>
            </a:fld>
            <a:endParaRPr lang="en-ZA" altLang="en-US">
              <a:solidFill>
                <a:srgbClr val="003399"/>
              </a:solidFill>
            </a:endParaRPr>
          </a:p>
        </p:txBody>
      </p:sp>
      <p:sp>
        <p:nvSpPr>
          <p:cNvPr id="7" name="Footer Placeholder 4">
            <a:extLst>
              <a:ext uri="{FF2B5EF4-FFF2-40B4-BE49-F238E27FC236}">
                <a16:creationId xmlns:a16="http://schemas.microsoft.com/office/drawing/2014/main" xmlns="" id="{B617640A-5554-4E50-B98A-E8D99A75EBA7}"/>
              </a:ext>
            </a:extLst>
          </p:cNvPr>
          <p:cNvSpPr>
            <a:spLocks noGrp="1"/>
          </p:cNvSpPr>
          <p:nvPr>
            <p:ph type="ftr" sz="quarter" idx="13"/>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4136055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a:p>
        </p:txBody>
      </p:sp>
      <p:sp>
        <p:nvSpPr>
          <p:cNvPr id="9" name="Text Placeholder 4"/>
          <p:cNvSpPr>
            <a:spLocks noGrp="1"/>
          </p:cNvSpPr>
          <p:nvPr>
            <p:ph type="body" sz="quarter" idx="10"/>
          </p:nvPr>
        </p:nvSpPr>
        <p:spPr>
          <a:xfrm>
            <a:off x="393703" y="5681853"/>
            <a:ext cx="11462940" cy="409469"/>
          </a:xfrm>
        </p:spPr>
        <p:txBody>
          <a:bodyPr bIns="0" anchor="b">
            <a:noAutofit/>
          </a:bodyPr>
          <a:lstStyle>
            <a:lvl1pPr>
              <a:spcBef>
                <a:spcPts val="0"/>
              </a:spcBef>
              <a:defRPr sz="450" b="0"/>
            </a:lvl1pPr>
          </a:lstStyle>
          <a:p>
            <a:pPr lvl="0"/>
            <a:r>
              <a:rPr lang="en-US"/>
              <a:t>Edit Master text styles</a:t>
            </a:r>
          </a:p>
        </p:txBody>
      </p:sp>
      <p:sp>
        <p:nvSpPr>
          <p:cNvPr id="10" name="Text Placeholder 4"/>
          <p:cNvSpPr>
            <a:spLocks noGrp="1"/>
          </p:cNvSpPr>
          <p:nvPr>
            <p:ph type="body" sz="quarter" idx="12"/>
          </p:nvPr>
        </p:nvSpPr>
        <p:spPr>
          <a:xfrm>
            <a:off x="393703" y="1196752"/>
            <a:ext cx="5414268" cy="4487075"/>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5" y="1196752"/>
            <a:ext cx="5414268" cy="4487075"/>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xmlns="" id="{C0153F39-A36A-4A5E-A255-7ED28E1A94C1}"/>
              </a:ext>
            </a:extLst>
          </p:cNvPr>
          <p:cNvSpPr>
            <a:spLocks noGrp="1"/>
          </p:cNvSpPr>
          <p:nvPr>
            <p:ph type="sldNum" sz="quarter" idx="14"/>
            <p:custDataLst>
              <p:tags r:id="rId1"/>
            </p:custDataLst>
          </p:nvPr>
        </p:nvSpPr>
        <p:spPr/>
        <p:txBody>
          <a:bodyPr/>
          <a:lstStyle>
            <a:lvl1pPr>
              <a:defRPr/>
            </a:lvl1pPr>
          </a:lstStyle>
          <a:p>
            <a:pPr>
              <a:defRPr/>
            </a:pPr>
            <a:fld id="{6FE315A3-6010-4C6B-B6BD-811399624963}" type="slidenum">
              <a:rPr lang="en-ZA" altLang="en-US">
                <a:solidFill>
                  <a:srgbClr val="003399"/>
                </a:solidFill>
              </a:rPr>
              <a:pPr>
                <a:defRPr/>
              </a:pPr>
              <a:t>‹#›</a:t>
            </a:fld>
            <a:endParaRPr lang="en-ZA" altLang="en-US">
              <a:solidFill>
                <a:srgbClr val="003399"/>
              </a:solidFill>
            </a:endParaRPr>
          </a:p>
        </p:txBody>
      </p:sp>
      <p:sp>
        <p:nvSpPr>
          <p:cNvPr id="7" name="Footer Placeholder 4">
            <a:extLst>
              <a:ext uri="{FF2B5EF4-FFF2-40B4-BE49-F238E27FC236}">
                <a16:creationId xmlns:a16="http://schemas.microsoft.com/office/drawing/2014/main" xmlns="" id="{D825DACA-CC29-49FC-9768-60E7471687C0}"/>
              </a:ext>
            </a:extLst>
          </p:cNvPr>
          <p:cNvSpPr>
            <a:spLocks noGrp="1"/>
          </p:cNvSpPr>
          <p:nvPr>
            <p:ph type="ftr" sz="quarter" idx="15"/>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982720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p:nvPr>
        </p:nvSpPr>
        <p:spPr>
          <a:xfrm>
            <a:off x="393703" y="5681853"/>
            <a:ext cx="11462940" cy="409469"/>
          </a:xfrm>
        </p:spPr>
        <p:txBody>
          <a:bodyPr bIns="0" anchor="b">
            <a:noAutofit/>
          </a:bodyPr>
          <a:lstStyle>
            <a:lvl1pPr>
              <a:spcBef>
                <a:spcPts val="0"/>
              </a:spcBef>
              <a:defRPr sz="450" b="0"/>
            </a:lvl1pPr>
          </a:lstStyle>
          <a:p>
            <a:pPr lvl="0"/>
            <a:r>
              <a:rPr lang="en-US"/>
              <a:t>Edit Master text styles</a:t>
            </a:r>
          </a:p>
        </p:txBody>
      </p:sp>
      <p:sp>
        <p:nvSpPr>
          <p:cNvPr id="4" name="Slide Number Placeholder 5">
            <a:extLst>
              <a:ext uri="{FF2B5EF4-FFF2-40B4-BE49-F238E27FC236}">
                <a16:creationId xmlns:a16="http://schemas.microsoft.com/office/drawing/2014/main" xmlns="" id="{9B446319-0758-423C-A83A-C44940AEF913}"/>
              </a:ext>
            </a:extLst>
          </p:cNvPr>
          <p:cNvSpPr>
            <a:spLocks noGrp="1"/>
          </p:cNvSpPr>
          <p:nvPr>
            <p:ph type="sldNum" sz="quarter" idx="11"/>
            <p:custDataLst>
              <p:tags r:id="rId1"/>
            </p:custDataLst>
          </p:nvPr>
        </p:nvSpPr>
        <p:spPr/>
        <p:txBody>
          <a:bodyPr/>
          <a:lstStyle>
            <a:lvl1pPr>
              <a:defRPr/>
            </a:lvl1pPr>
          </a:lstStyle>
          <a:p>
            <a:pPr>
              <a:defRPr/>
            </a:pPr>
            <a:fld id="{0BDE2EA6-78CE-4591-B363-F78B8ABAFC69}" type="slidenum">
              <a:rPr lang="en-ZA" altLang="en-US">
                <a:solidFill>
                  <a:srgbClr val="003399"/>
                </a:solidFill>
              </a:rPr>
              <a:pPr>
                <a:defRPr/>
              </a:pPr>
              <a:t>‹#›</a:t>
            </a:fld>
            <a:endParaRPr lang="en-ZA" altLang="en-US">
              <a:solidFill>
                <a:srgbClr val="003399"/>
              </a:solidFill>
            </a:endParaRPr>
          </a:p>
        </p:txBody>
      </p:sp>
      <p:sp>
        <p:nvSpPr>
          <p:cNvPr id="5" name="Footer Placeholder 4">
            <a:extLst>
              <a:ext uri="{FF2B5EF4-FFF2-40B4-BE49-F238E27FC236}">
                <a16:creationId xmlns:a16="http://schemas.microsoft.com/office/drawing/2014/main" xmlns="" id="{DACCAAC1-B8F4-4127-83E1-560A5AA56610}"/>
              </a:ext>
            </a:extLst>
          </p:cNvPr>
          <p:cNvSpPr>
            <a:spLocks noGrp="1"/>
          </p:cNvSpPr>
          <p:nvPr>
            <p:ph type="ftr" sz="quarter" idx="12"/>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1382628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2" name="Text Placeholder 4"/>
          <p:cNvSpPr>
            <a:spLocks noGrp="1"/>
          </p:cNvSpPr>
          <p:nvPr>
            <p:ph type="body" sz="quarter" idx="10"/>
          </p:nvPr>
        </p:nvSpPr>
        <p:spPr>
          <a:xfrm>
            <a:off x="393703" y="5681853"/>
            <a:ext cx="11462940" cy="409469"/>
          </a:xfrm>
        </p:spPr>
        <p:txBody>
          <a:bodyPr bIns="0" anchor="b">
            <a:noAutofit/>
          </a:bodyPr>
          <a:lstStyle>
            <a:lvl1pPr>
              <a:spcBef>
                <a:spcPts val="0"/>
              </a:spcBef>
              <a:defRPr sz="450" b="0"/>
            </a:lvl1pPr>
          </a:lstStyle>
          <a:p>
            <a:pPr lvl="0"/>
            <a:r>
              <a:rPr lang="en-US"/>
              <a:t>Edit Master text styles</a:t>
            </a:r>
          </a:p>
        </p:txBody>
      </p:sp>
      <p:sp>
        <p:nvSpPr>
          <p:cNvPr id="13" name="Text Placeholder 4"/>
          <p:cNvSpPr>
            <a:spLocks noGrp="1"/>
          </p:cNvSpPr>
          <p:nvPr>
            <p:ph type="body" sz="quarter" idx="14"/>
          </p:nvPr>
        </p:nvSpPr>
        <p:spPr>
          <a:xfrm>
            <a:off x="393703"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xmlns="" id="{05E68DE3-55B3-4295-84E6-512F43E62C8D}"/>
              </a:ext>
            </a:extLst>
          </p:cNvPr>
          <p:cNvSpPr>
            <a:spLocks noGrp="1"/>
          </p:cNvSpPr>
          <p:nvPr>
            <p:ph type="sldNum" sz="quarter" idx="15"/>
            <p:custDataLst>
              <p:tags r:id="rId1"/>
            </p:custDataLst>
          </p:nvPr>
        </p:nvSpPr>
        <p:spPr/>
        <p:txBody>
          <a:bodyPr/>
          <a:lstStyle>
            <a:lvl1pPr>
              <a:defRPr/>
            </a:lvl1pPr>
          </a:lstStyle>
          <a:p>
            <a:pPr>
              <a:defRPr/>
            </a:pPr>
            <a:fld id="{3ADC9AEB-37DB-428F-AD80-6A4EFF052ACB}" type="slidenum">
              <a:rPr lang="en-ZA" altLang="en-US">
                <a:solidFill>
                  <a:srgbClr val="003399"/>
                </a:solidFill>
              </a:rPr>
              <a:pPr>
                <a:defRPr/>
              </a:pPr>
              <a:t>‹#›</a:t>
            </a:fld>
            <a:endParaRPr lang="en-ZA" altLang="en-US">
              <a:solidFill>
                <a:srgbClr val="003399"/>
              </a:solidFill>
            </a:endParaRPr>
          </a:p>
        </p:txBody>
      </p:sp>
      <p:sp>
        <p:nvSpPr>
          <p:cNvPr id="7" name="Footer Placeholder 4">
            <a:extLst>
              <a:ext uri="{FF2B5EF4-FFF2-40B4-BE49-F238E27FC236}">
                <a16:creationId xmlns:a16="http://schemas.microsoft.com/office/drawing/2014/main" xmlns="" id="{08EDB756-E46C-4FD8-8D7B-7044CA502D76}"/>
              </a:ext>
            </a:extLst>
          </p:cNvPr>
          <p:cNvSpPr>
            <a:spLocks noGrp="1"/>
          </p:cNvSpPr>
          <p:nvPr>
            <p:ph type="ftr" sz="quarter" idx="16"/>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2109290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393703" y="1412781"/>
            <a:ext cx="5414268" cy="4281441"/>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p:nvPr>
        </p:nvSpPr>
        <p:spPr>
          <a:xfrm>
            <a:off x="393703" y="5681853"/>
            <a:ext cx="11462940" cy="409469"/>
          </a:xfrm>
        </p:spPr>
        <p:txBody>
          <a:bodyPr bIns="0" anchor="b">
            <a:noAutofit/>
          </a:bodyPr>
          <a:lstStyle>
            <a:lvl1pPr>
              <a:spcBef>
                <a:spcPts val="0"/>
              </a:spcBef>
              <a:defRPr sz="450" b="0"/>
            </a:lvl1pPr>
          </a:lstStyle>
          <a:p>
            <a:pPr lvl="0"/>
            <a:r>
              <a:rPr lang="en-US"/>
              <a:t>Edit Master text styles</a:t>
            </a:r>
          </a:p>
        </p:txBody>
      </p:sp>
      <p:sp>
        <p:nvSpPr>
          <p:cNvPr id="9"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5" y="1412781"/>
            <a:ext cx="5414268" cy="4281441"/>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xmlns="" id="{854C1754-0B37-4632-8B6E-B358D16C9FE6}"/>
              </a:ext>
            </a:extLst>
          </p:cNvPr>
          <p:cNvSpPr>
            <a:spLocks noGrp="1"/>
          </p:cNvSpPr>
          <p:nvPr>
            <p:ph type="sldNum" sz="quarter" idx="16"/>
            <p:custDataLst>
              <p:tags r:id="rId1"/>
            </p:custDataLst>
          </p:nvPr>
        </p:nvSpPr>
        <p:spPr/>
        <p:txBody>
          <a:bodyPr/>
          <a:lstStyle>
            <a:lvl1pPr>
              <a:defRPr/>
            </a:lvl1pPr>
          </a:lstStyle>
          <a:p>
            <a:pPr>
              <a:defRPr/>
            </a:pPr>
            <a:fld id="{CB146744-554B-44E1-9293-3AB6B79BFE2E}" type="slidenum">
              <a:rPr lang="en-ZA" altLang="en-US">
                <a:solidFill>
                  <a:srgbClr val="003399"/>
                </a:solidFill>
              </a:rPr>
              <a:pPr>
                <a:defRPr/>
              </a:pPr>
              <a:t>‹#›</a:t>
            </a:fld>
            <a:endParaRPr lang="en-ZA" altLang="en-US">
              <a:solidFill>
                <a:srgbClr val="003399"/>
              </a:solidFill>
            </a:endParaRPr>
          </a:p>
        </p:txBody>
      </p:sp>
      <p:sp>
        <p:nvSpPr>
          <p:cNvPr id="8" name="Footer Placeholder 4">
            <a:extLst>
              <a:ext uri="{FF2B5EF4-FFF2-40B4-BE49-F238E27FC236}">
                <a16:creationId xmlns:a16="http://schemas.microsoft.com/office/drawing/2014/main" xmlns="" id="{93CE730E-E2F5-4DBE-9246-1EE68195EC7D}"/>
              </a:ext>
            </a:extLst>
          </p:cNvPr>
          <p:cNvSpPr>
            <a:spLocks noGrp="1"/>
          </p:cNvSpPr>
          <p:nvPr>
            <p:ph type="ftr" sz="quarter" idx="17"/>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3267655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9" name="Text Placeholder 4"/>
          <p:cNvSpPr>
            <a:spLocks noGrp="1"/>
          </p:cNvSpPr>
          <p:nvPr>
            <p:ph type="body" sz="quarter" idx="10"/>
          </p:nvPr>
        </p:nvSpPr>
        <p:spPr>
          <a:xfrm>
            <a:off x="393703" y="5681853"/>
            <a:ext cx="11462940" cy="409469"/>
          </a:xfrm>
        </p:spPr>
        <p:txBody>
          <a:bodyPr bIns="0" anchor="b">
            <a:noAutofit/>
          </a:bodyPr>
          <a:lstStyle>
            <a:lvl1pPr>
              <a:spcBef>
                <a:spcPts val="0"/>
              </a:spcBef>
              <a:defRPr sz="450" b="0"/>
            </a:lvl1pPr>
          </a:lstStyle>
          <a:p>
            <a:pPr lvl="0"/>
            <a:r>
              <a:rPr lang="en-US"/>
              <a:t>Edit Master text styles</a:t>
            </a:r>
          </a:p>
        </p:txBody>
      </p:sp>
      <p:sp>
        <p:nvSpPr>
          <p:cNvPr id="10"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xmlns="" id="{61A17AE7-9DA1-4291-9A09-899C5182CA64}"/>
              </a:ext>
            </a:extLst>
          </p:cNvPr>
          <p:cNvSpPr>
            <a:spLocks noGrp="1"/>
          </p:cNvSpPr>
          <p:nvPr>
            <p:ph type="sldNum" sz="quarter" idx="14"/>
            <p:custDataLst>
              <p:tags r:id="rId1"/>
            </p:custDataLst>
          </p:nvPr>
        </p:nvSpPr>
        <p:spPr/>
        <p:txBody>
          <a:bodyPr/>
          <a:lstStyle>
            <a:lvl1pPr>
              <a:defRPr/>
            </a:lvl1pPr>
          </a:lstStyle>
          <a:p>
            <a:pPr>
              <a:defRPr/>
            </a:pPr>
            <a:fld id="{EDB9F1CA-45F9-4FAB-96C5-E400AB70ED01}" type="slidenum">
              <a:rPr lang="en-ZA" altLang="en-US">
                <a:solidFill>
                  <a:srgbClr val="003399"/>
                </a:solidFill>
              </a:rPr>
              <a:pPr>
                <a:defRPr/>
              </a:pPr>
              <a:t>‹#›</a:t>
            </a:fld>
            <a:endParaRPr lang="en-ZA" altLang="en-US">
              <a:solidFill>
                <a:srgbClr val="003399"/>
              </a:solidFill>
            </a:endParaRPr>
          </a:p>
        </p:txBody>
      </p:sp>
      <p:sp>
        <p:nvSpPr>
          <p:cNvPr id="6" name="Footer Placeholder 4">
            <a:extLst>
              <a:ext uri="{FF2B5EF4-FFF2-40B4-BE49-F238E27FC236}">
                <a16:creationId xmlns:a16="http://schemas.microsoft.com/office/drawing/2014/main" xmlns="" id="{0FF157AD-A5A6-43A1-97C6-9B8AF4B69991}"/>
              </a:ext>
            </a:extLst>
          </p:cNvPr>
          <p:cNvSpPr>
            <a:spLocks noGrp="1"/>
          </p:cNvSpPr>
          <p:nvPr>
            <p:ph type="ftr" sz="quarter" idx="15"/>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185862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68922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xmlns="" id="{9CB61244-8181-4AEC-8D1F-657B98851BCB}"/>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 y="5516563"/>
            <a:ext cx="121158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15" descr="C:\Users\Conny\Desktop\WCG\WCG - Logo\PNG\Logos blue\Education\WCG - Logo - Education - Blue.png">
            <a:extLst>
              <a:ext uri="{FF2B5EF4-FFF2-40B4-BE49-F238E27FC236}">
                <a16:creationId xmlns:a16="http://schemas.microsoft.com/office/drawing/2014/main" xmlns="" id="{98A07545-42D1-4C7C-85EA-618E77E78D49}"/>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3486" y="6165853"/>
            <a:ext cx="147743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2"/>
          </p:nvPr>
        </p:nvSpPr>
        <p:spPr>
          <a:xfrm>
            <a:off x="814921" y="2276877"/>
            <a:ext cx="11041721" cy="936625"/>
          </a:xfrm>
          <a:prstGeom prst="rect">
            <a:avLst/>
          </a:prstGeom>
          <a:solidFill>
            <a:schemeClr val="tx2"/>
          </a:solidFill>
        </p:spPr>
        <p:txBody>
          <a:bodyPr anchor="ctr">
            <a:normAutofit/>
          </a:bodyPr>
          <a:lstStyle>
            <a:lvl1pPr>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xmlns="" val="1670408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4" name="Picture Placeholder 3"/>
          <p:cNvSpPr>
            <a:spLocks noGrp="1"/>
          </p:cNvSpPr>
          <p:nvPr>
            <p:ph type="pic" sz="quarter" idx="14"/>
          </p:nvPr>
        </p:nvSpPr>
        <p:spPr>
          <a:xfrm>
            <a:off x="431804" y="1412775"/>
            <a:ext cx="3878097" cy="4680049"/>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4" name="Text Placeholder 4"/>
          <p:cNvSpPr>
            <a:spLocks noGrp="1"/>
          </p:cNvSpPr>
          <p:nvPr>
            <p:ph type="body" sz="quarter" idx="15"/>
          </p:nvPr>
        </p:nvSpPr>
        <p:spPr>
          <a:xfrm>
            <a:off x="4597929" y="1412781"/>
            <a:ext cx="7296811" cy="4680049"/>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xmlns="" id="{3D6B16B2-1A36-4FB8-A53E-936868A5FE09}"/>
              </a:ext>
            </a:extLst>
          </p:cNvPr>
          <p:cNvSpPr>
            <a:spLocks noGrp="1"/>
          </p:cNvSpPr>
          <p:nvPr>
            <p:ph type="sldNum" sz="quarter" idx="16"/>
            <p:custDataLst>
              <p:tags r:id="rId1"/>
            </p:custDataLst>
          </p:nvPr>
        </p:nvSpPr>
        <p:spPr/>
        <p:txBody>
          <a:bodyPr/>
          <a:lstStyle>
            <a:lvl1pPr>
              <a:defRPr/>
            </a:lvl1pPr>
          </a:lstStyle>
          <a:p>
            <a:pPr>
              <a:defRPr/>
            </a:pPr>
            <a:fld id="{B0EBF12F-0907-44BA-8325-01356AB157B4}" type="slidenum">
              <a:rPr lang="en-ZA" altLang="en-US">
                <a:solidFill>
                  <a:srgbClr val="003399"/>
                </a:solidFill>
              </a:rPr>
              <a:pPr>
                <a:defRPr/>
              </a:pPr>
              <a:t>‹#›</a:t>
            </a:fld>
            <a:endParaRPr lang="en-ZA" altLang="en-US">
              <a:solidFill>
                <a:srgbClr val="003399"/>
              </a:solidFill>
            </a:endParaRPr>
          </a:p>
        </p:txBody>
      </p:sp>
      <p:sp>
        <p:nvSpPr>
          <p:cNvPr id="7" name="Footer Placeholder 4">
            <a:extLst>
              <a:ext uri="{FF2B5EF4-FFF2-40B4-BE49-F238E27FC236}">
                <a16:creationId xmlns:a16="http://schemas.microsoft.com/office/drawing/2014/main" xmlns="" id="{B1ADE86B-5953-4718-9BFA-9E4367DC591B}"/>
              </a:ext>
            </a:extLst>
          </p:cNvPr>
          <p:cNvSpPr>
            <a:spLocks noGrp="1"/>
          </p:cNvSpPr>
          <p:nvPr>
            <p:ph type="ftr" sz="quarter" idx="17"/>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11815319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8688291" y="1412776"/>
            <a:ext cx="3206023" cy="4680048"/>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5" name="Text Placeholder 4"/>
          <p:cNvSpPr>
            <a:spLocks noGrp="1"/>
          </p:cNvSpPr>
          <p:nvPr>
            <p:ph type="body" sz="quarter" idx="15"/>
          </p:nvPr>
        </p:nvSpPr>
        <p:spPr>
          <a:xfrm>
            <a:off x="431803" y="1412777"/>
            <a:ext cx="8006556" cy="4680048"/>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xmlns="" id="{7E696C99-43AE-4DFF-AE5F-0BB26148F96D}"/>
              </a:ext>
            </a:extLst>
          </p:cNvPr>
          <p:cNvSpPr>
            <a:spLocks noGrp="1"/>
          </p:cNvSpPr>
          <p:nvPr>
            <p:ph type="sldNum" sz="quarter" idx="16"/>
            <p:custDataLst>
              <p:tags r:id="rId1"/>
            </p:custDataLst>
          </p:nvPr>
        </p:nvSpPr>
        <p:spPr/>
        <p:txBody>
          <a:bodyPr/>
          <a:lstStyle>
            <a:lvl1pPr>
              <a:defRPr/>
            </a:lvl1pPr>
          </a:lstStyle>
          <a:p>
            <a:pPr>
              <a:defRPr/>
            </a:pPr>
            <a:fld id="{CDD25BE9-0519-4F8D-8590-9C863DE3DEFD}" type="slidenum">
              <a:rPr lang="en-ZA" altLang="en-US">
                <a:solidFill>
                  <a:srgbClr val="003399"/>
                </a:solidFill>
              </a:rPr>
              <a:pPr>
                <a:defRPr/>
              </a:pPr>
              <a:t>‹#›</a:t>
            </a:fld>
            <a:endParaRPr lang="en-ZA" altLang="en-US">
              <a:solidFill>
                <a:srgbClr val="003399"/>
              </a:solidFill>
            </a:endParaRPr>
          </a:p>
        </p:txBody>
      </p:sp>
      <p:sp>
        <p:nvSpPr>
          <p:cNvPr id="7" name="Footer Placeholder 4">
            <a:extLst>
              <a:ext uri="{FF2B5EF4-FFF2-40B4-BE49-F238E27FC236}">
                <a16:creationId xmlns:a16="http://schemas.microsoft.com/office/drawing/2014/main" xmlns="" id="{388637FF-2B6C-4736-A148-EECD6878BF06}"/>
              </a:ext>
            </a:extLst>
          </p:cNvPr>
          <p:cNvSpPr>
            <a:spLocks noGrp="1"/>
          </p:cNvSpPr>
          <p:nvPr>
            <p:ph type="ftr" sz="quarter" idx="17"/>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4285864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387049" y="1412776"/>
            <a:ext cx="5228899" cy="1872208"/>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6665841" y="1412776"/>
            <a:ext cx="5228899" cy="1872208"/>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431803" y="3532181"/>
            <a:ext cx="11462940" cy="2551450"/>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xmlns="" id="{A6AFC766-006F-466D-8DBA-85C099553C0D}"/>
              </a:ext>
            </a:extLst>
          </p:cNvPr>
          <p:cNvSpPr>
            <a:spLocks noGrp="1"/>
          </p:cNvSpPr>
          <p:nvPr>
            <p:ph type="sldNum" sz="quarter" idx="17"/>
            <p:custDataLst>
              <p:tags r:id="rId1"/>
            </p:custDataLst>
          </p:nvPr>
        </p:nvSpPr>
        <p:spPr/>
        <p:txBody>
          <a:bodyPr/>
          <a:lstStyle>
            <a:lvl1pPr>
              <a:defRPr/>
            </a:lvl1pPr>
          </a:lstStyle>
          <a:p>
            <a:pPr>
              <a:defRPr/>
            </a:pPr>
            <a:fld id="{392BD82B-4DBB-4A40-AC3C-5B86E1F59C3F}" type="slidenum">
              <a:rPr lang="en-ZA" altLang="en-US">
                <a:solidFill>
                  <a:srgbClr val="003399"/>
                </a:solidFill>
              </a:rPr>
              <a:pPr>
                <a:defRPr/>
              </a:pPr>
              <a:t>‹#›</a:t>
            </a:fld>
            <a:endParaRPr lang="en-ZA" altLang="en-US">
              <a:solidFill>
                <a:srgbClr val="003399"/>
              </a:solidFill>
            </a:endParaRPr>
          </a:p>
        </p:txBody>
      </p:sp>
      <p:sp>
        <p:nvSpPr>
          <p:cNvPr id="8" name="Footer Placeholder 4">
            <a:extLst>
              <a:ext uri="{FF2B5EF4-FFF2-40B4-BE49-F238E27FC236}">
                <a16:creationId xmlns:a16="http://schemas.microsoft.com/office/drawing/2014/main" xmlns="" id="{D144A550-F759-4027-80ED-E1346AACC60C}"/>
              </a:ext>
            </a:extLst>
          </p:cNvPr>
          <p:cNvSpPr>
            <a:spLocks noGrp="1"/>
          </p:cNvSpPr>
          <p:nvPr>
            <p:ph type="ftr" sz="quarter" idx="18"/>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3651743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387049" y="3645024"/>
            <a:ext cx="5228899" cy="2304256"/>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6665841" y="3645024"/>
            <a:ext cx="5228899" cy="2304256"/>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431803" y="1412776"/>
            <a:ext cx="11462940" cy="2143224"/>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xmlns="" id="{A304DCF2-63AA-43CC-B569-A1577C45AB20}"/>
              </a:ext>
            </a:extLst>
          </p:cNvPr>
          <p:cNvSpPr>
            <a:spLocks noGrp="1"/>
          </p:cNvSpPr>
          <p:nvPr>
            <p:ph type="sldNum" sz="quarter" idx="17"/>
            <p:custDataLst>
              <p:tags r:id="rId1"/>
            </p:custDataLst>
          </p:nvPr>
        </p:nvSpPr>
        <p:spPr/>
        <p:txBody>
          <a:bodyPr/>
          <a:lstStyle>
            <a:lvl1pPr>
              <a:defRPr/>
            </a:lvl1pPr>
          </a:lstStyle>
          <a:p>
            <a:pPr>
              <a:defRPr/>
            </a:pPr>
            <a:fld id="{B0F873C3-EB8D-4F31-BB80-52AC63260543}" type="slidenum">
              <a:rPr lang="en-ZA" altLang="en-US">
                <a:solidFill>
                  <a:srgbClr val="003399"/>
                </a:solidFill>
              </a:rPr>
              <a:pPr>
                <a:defRPr/>
              </a:pPr>
              <a:t>‹#›</a:t>
            </a:fld>
            <a:endParaRPr lang="en-ZA" altLang="en-US">
              <a:solidFill>
                <a:srgbClr val="003399"/>
              </a:solidFill>
            </a:endParaRPr>
          </a:p>
        </p:txBody>
      </p:sp>
      <p:sp>
        <p:nvSpPr>
          <p:cNvPr id="8" name="Footer Placeholder 4">
            <a:extLst>
              <a:ext uri="{FF2B5EF4-FFF2-40B4-BE49-F238E27FC236}">
                <a16:creationId xmlns:a16="http://schemas.microsoft.com/office/drawing/2014/main" xmlns="" id="{854BBB54-7F7A-498E-9FAA-639E2DCE7F61}"/>
              </a:ext>
            </a:extLst>
          </p:cNvPr>
          <p:cNvSpPr>
            <a:spLocks noGrp="1"/>
          </p:cNvSpPr>
          <p:nvPr>
            <p:ph type="ftr" sz="quarter" idx="18"/>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4009489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387053" y="3645024"/>
            <a:ext cx="3500705" cy="2304256"/>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4390546" y="3645024"/>
            <a:ext cx="3500705" cy="2304256"/>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8394038" y="3645024"/>
            <a:ext cx="3500705" cy="2304256"/>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9" name="Text Placeholder 4"/>
          <p:cNvSpPr>
            <a:spLocks noGrp="1"/>
          </p:cNvSpPr>
          <p:nvPr>
            <p:ph type="body" sz="quarter" idx="17"/>
          </p:nvPr>
        </p:nvSpPr>
        <p:spPr>
          <a:xfrm>
            <a:off x="431803" y="1412776"/>
            <a:ext cx="11462940" cy="2143224"/>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xmlns="" id="{B98E3EBE-C6AB-4E59-94C8-A8C0F4896B77}"/>
              </a:ext>
            </a:extLst>
          </p:cNvPr>
          <p:cNvSpPr>
            <a:spLocks noGrp="1"/>
          </p:cNvSpPr>
          <p:nvPr>
            <p:ph type="sldNum" sz="quarter" idx="18"/>
            <p:custDataLst>
              <p:tags r:id="rId1"/>
            </p:custDataLst>
          </p:nvPr>
        </p:nvSpPr>
        <p:spPr/>
        <p:txBody>
          <a:bodyPr/>
          <a:lstStyle>
            <a:lvl1pPr>
              <a:defRPr/>
            </a:lvl1pPr>
          </a:lstStyle>
          <a:p>
            <a:pPr>
              <a:defRPr/>
            </a:pPr>
            <a:fld id="{DC201407-C255-4687-AEBB-B75368BE04DC}" type="slidenum">
              <a:rPr lang="en-ZA" altLang="en-US">
                <a:solidFill>
                  <a:srgbClr val="003399"/>
                </a:solidFill>
              </a:rPr>
              <a:pPr>
                <a:defRPr/>
              </a:pPr>
              <a:t>‹#›</a:t>
            </a:fld>
            <a:endParaRPr lang="en-ZA" altLang="en-US">
              <a:solidFill>
                <a:srgbClr val="003399"/>
              </a:solidFill>
            </a:endParaRPr>
          </a:p>
        </p:txBody>
      </p:sp>
      <p:sp>
        <p:nvSpPr>
          <p:cNvPr id="9" name="Footer Placeholder 4">
            <a:extLst>
              <a:ext uri="{FF2B5EF4-FFF2-40B4-BE49-F238E27FC236}">
                <a16:creationId xmlns:a16="http://schemas.microsoft.com/office/drawing/2014/main" xmlns="" id="{ED2047EF-F515-4080-9612-3DBAB78D1A20}"/>
              </a:ext>
            </a:extLst>
          </p:cNvPr>
          <p:cNvSpPr>
            <a:spLocks noGrp="1"/>
          </p:cNvSpPr>
          <p:nvPr>
            <p:ph type="ftr" sz="quarter" idx="19"/>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244671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6" name="Picture Placeholder 3"/>
          <p:cNvSpPr>
            <a:spLocks noGrp="1"/>
          </p:cNvSpPr>
          <p:nvPr>
            <p:ph type="pic" sz="quarter" idx="14"/>
          </p:nvPr>
        </p:nvSpPr>
        <p:spPr>
          <a:xfrm>
            <a:off x="387053" y="1412776"/>
            <a:ext cx="3500705" cy="2160240"/>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4390546" y="1412776"/>
            <a:ext cx="3500705" cy="2160240"/>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8394038" y="1412776"/>
            <a:ext cx="3500705" cy="2160240"/>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20" name="Text Placeholder 4"/>
          <p:cNvSpPr>
            <a:spLocks noGrp="1"/>
          </p:cNvSpPr>
          <p:nvPr>
            <p:ph type="body" sz="quarter" idx="17"/>
          </p:nvPr>
        </p:nvSpPr>
        <p:spPr>
          <a:xfrm>
            <a:off x="431803" y="3703287"/>
            <a:ext cx="11462940" cy="2380344"/>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xmlns="" id="{0C1DE583-E718-4EED-BDAB-06F26C1632AE}"/>
              </a:ext>
            </a:extLst>
          </p:cNvPr>
          <p:cNvSpPr>
            <a:spLocks noGrp="1"/>
          </p:cNvSpPr>
          <p:nvPr>
            <p:ph type="sldNum" sz="quarter" idx="18"/>
            <p:custDataLst>
              <p:tags r:id="rId1"/>
            </p:custDataLst>
          </p:nvPr>
        </p:nvSpPr>
        <p:spPr/>
        <p:txBody>
          <a:bodyPr/>
          <a:lstStyle>
            <a:lvl1pPr>
              <a:defRPr/>
            </a:lvl1pPr>
          </a:lstStyle>
          <a:p>
            <a:pPr>
              <a:defRPr/>
            </a:pPr>
            <a:fld id="{261BF49C-CFBF-41B9-A0E7-85B9BD932367}" type="slidenum">
              <a:rPr lang="en-ZA" altLang="en-US">
                <a:solidFill>
                  <a:srgbClr val="003399"/>
                </a:solidFill>
              </a:rPr>
              <a:pPr>
                <a:defRPr/>
              </a:pPr>
              <a:t>‹#›</a:t>
            </a:fld>
            <a:endParaRPr lang="en-ZA" altLang="en-US">
              <a:solidFill>
                <a:srgbClr val="003399"/>
              </a:solidFill>
            </a:endParaRPr>
          </a:p>
        </p:txBody>
      </p:sp>
      <p:sp>
        <p:nvSpPr>
          <p:cNvPr id="9" name="Footer Placeholder 4">
            <a:extLst>
              <a:ext uri="{FF2B5EF4-FFF2-40B4-BE49-F238E27FC236}">
                <a16:creationId xmlns:a16="http://schemas.microsoft.com/office/drawing/2014/main" xmlns="" id="{55C8AF05-425F-4C92-9760-59DE73E6D7A2}"/>
              </a:ext>
            </a:extLst>
          </p:cNvPr>
          <p:cNvSpPr>
            <a:spLocks noGrp="1"/>
          </p:cNvSpPr>
          <p:nvPr>
            <p:ph type="ftr" sz="quarter" idx="19"/>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3268598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431804" y="1412776"/>
            <a:ext cx="3878097" cy="1512168"/>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431804" y="2975180"/>
            <a:ext cx="3878097" cy="1512168"/>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431804" y="4537584"/>
            <a:ext cx="3878097" cy="1541098"/>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xmlns="" id="{2C96F214-2EA4-4064-AEC5-E285BCFED904}"/>
              </a:ext>
            </a:extLst>
          </p:cNvPr>
          <p:cNvSpPr>
            <a:spLocks noGrp="1"/>
          </p:cNvSpPr>
          <p:nvPr>
            <p:ph type="sldNum" sz="quarter" idx="18"/>
            <p:custDataLst>
              <p:tags r:id="rId1"/>
            </p:custDataLst>
          </p:nvPr>
        </p:nvSpPr>
        <p:spPr/>
        <p:txBody>
          <a:bodyPr/>
          <a:lstStyle>
            <a:lvl1pPr>
              <a:defRPr/>
            </a:lvl1pPr>
          </a:lstStyle>
          <a:p>
            <a:pPr>
              <a:defRPr/>
            </a:pPr>
            <a:fld id="{58B86942-4C84-46DA-982D-D0CB94E6A53A}" type="slidenum">
              <a:rPr lang="en-ZA" altLang="en-US">
                <a:solidFill>
                  <a:srgbClr val="003399"/>
                </a:solidFill>
              </a:rPr>
              <a:pPr>
                <a:defRPr/>
              </a:pPr>
              <a:t>‹#›</a:t>
            </a:fld>
            <a:endParaRPr lang="en-ZA" altLang="en-US">
              <a:solidFill>
                <a:srgbClr val="003399"/>
              </a:solidFill>
            </a:endParaRPr>
          </a:p>
        </p:txBody>
      </p:sp>
      <p:sp>
        <p:nvSpPr>
          <p:cNvPr id="9" name="Footer Placeholder 4">
            <a:extLst>
              <a:ext uri="{FF2B5EF4-FFF2-40B4-BE49-F238E27FC236}">
                <a16:creationId xmlns:a16="http://schemas.microsoft.com/office/drawing/2014/main" xmlns="" id="{8540B0B1-3E3E-40D8-AA89-21D167DC0A1D}"/>
              </a:ext>
            </a:extLst>
          </p:cNvPr>
          <p:cNvSpPr>
            <a:spLocks noGrp="1"/>
          </p:cNvSpPr>
          <p:nvPr>
            <p:ph type="ftr" sz="quarter" idx="19"/>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575075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8016646" y="1412776"/>
            <a:ext cx="3878097" cy="1512168"/>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8016646" y="2976533"/>
            <a:ext cx="3878097" cy="1512168"/>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8016646" y="4540294"/>
            <a:ext cx="3878097" cy="1548783"/>
          </a:xfrm>
          <a:prstGeom prst="round2DiagRect">
            <a:avLst/>
          </a:prstGeom>
        </p:spPr>
        <p:txBody>
          <a:bodyPr rtlCol="0">
            <a:normAutofit/>
          </a:bodyPr>
          <a:lstStyle>
            <a:lvl1pPr>
              <a:defRPr lang="en-GB" sz="788"/>
            </a:lvl1pPr>
          </a:lstStyle>
          <a:p>
            <a:pPr lvl="0"/>
            <a:r>
              <a:rPr lang="en-US" noProof="0"/>
              <a:t>Click icon to add picture</a:t>
            </a:r>
            <a:endParaRPr lang="en-GB" noProof="0" dirty="0"/>
          </a:p>
        </p:txBody>
      </p:sp>
      <p:sp>
        <p:nvSpPr>
          <p:cNvPr id="10" name="Text Placeholder 4"/>
          <p:cNvSpPr>
            <a:spLocks noGrp="1"/>
          </p:cNvSpPr>
          <p:nvPr>
            <p:ph type="body" sz="quarter" idx="17"/>
          </p:nvPr>
        </p:nvSpPr>
        <p:spPr>
          <a:xfrm>
            <a:off x="431803" y="1412782"/>
            <a:ext cx="7405311" cy="4665905"/>
          </a:xfrm>
        </p:spPr>
        <p:txBody>
          <a:bodyPr>
            <a:normAutofit/>
          </a:bodyPr>
          <a:lstStyle>
            <a:lvl1pPr>
              <a:defRPr sz="788"/>
            </a:lvl1pPr>
            <a:lvl2pPr>
              <a:defRPr sz="788"/>
            </a:lvl2pPr>
            <a:lvl3pPr>
              <a:defRPr sz="788"/>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3" y="1039983"/>
            <a:ext cx="11462940" cy="288925"/>
          </a:xfrm>
        </p:spPr>
        <p:txBody>
          <a:bodyPr anchor="ctr">
            <a:noAutofit/>
          </a:bodyPr>
          <a:lstStyle>
            <a:lvl1pPr>
              <a:defRPr sz="1013" b="1" i="1">
                <a:solidFill>
                  <a:schemeClr val="bg1">
                    <a:lumMod val="50000"/>
                  </a:schemeClr>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xmlns="" id="{AB7A0749-B34A-429D-B6B8-E1FFA63A858C}"/>
              </a:ext>
            </a:extLst>
          </p:cNvPr>
          <p:cNvSpPr>
            <a:spLocks noGrp="1"/>
          </p:cNvSpPr>
          <p:nvPr>
            <p:ph type="sldNum" sz="quarter" idx="18"/>
            <p:custDataLst>
              <p:tags r:id="rId1"/>
            </p:custDataLst>
          </p:nvPr>
        </p:nvSpPr>
        <p:spPr/>
        <p:txBody>
          <a:bodyPr/>
          <a:lstStyle>
            <a:lvl1pPr>
              <a:defRPr/>
            </a:lvl1pPr>
          </a:lstStyle>
          <a:p>
            <a:pPr>
              <a:defRPr/>
            </a:pPr>
            <a:fld id="{76D893BB-99C8-4868-B8B3-7F9ED4E4B6B8}" type="slidenum">
              <a:rPr lang="en-ZA" altLang="en-US">
                <a:solidFill>
                  <a:srgbClr val="003399"/>
                </a:solidFill>
              </a:rPr>
              <a:pPr>
                <a:defRPr/>
              </a:pPr>
              <a:t>‹#›</a:t>
            </a:fld>
            <a:endParaRPr lang="en-ZA" altLang="en-US">
              <a:solidFill>
                <a:srgbClr val="003399"/>
              </a:solidFill>
            </a:endParaRPr>
          </a:p>
        </p:txBody>
      </p:sp>
      <p:sp>
        <p:nvSpPr>
          <p:cNvPr id="9" name="Footer Placeholder 4">
            <a:extLst>
              <a:ext uri="{FF2B5EF4-FFF2-40B4-BE49-F238E27FC236}">
                <a16:creationId xmlns:a16="http://schemas.microsoft.com/office/drawing/2014/main" xmlns="" id="{C7790D6A-29A5-43E0-91A8-AC0B8C1BBA5A}"/>
              </a:ext>
            </a:extLst>
          </p:cNvPr>
          <p:cNvSpPr>
            <a:spLocks noGrp="1"/>
          </p:cNvSpPr>
          <p:nvPr>
            <p:ph type="ftr" sz="quarter" idx="19"/>
            <p:custDataLst>
              <p:tags r:id="rId2"/>
            </p:custDataLst>
          </p:nvPr>
        </p:nvSpPr>
        <p:spPr/>
        <p:txBody>
          <a:bodyPr/>
          <a:lstStyle>
            <a:lvl1pPr>
              <a:defRPr/>
            </a:lvl1pPr>
          </a:lstStyle>
          <a:p>
            <a:pPr>
              <a:defRPr/>
            </a:pPr>
            <a:r>
              <a:rPr lang="en-ZA">
                <a:solidFill>
                  <a:srgbClr val="998F86"/>
                </a:solidFill>
              </a:rPr>
              <a:t>2015 Recording and Reporting programmes</a:t>
            </a:r>
            <a:endParaRPr lang="en-GB">
              <a:solidFill>
                <a:srgbClr val="998F86"/>
              </a:solidFill>
            </a:endParaRPr>
          </a:p>
        </p:txBody>
      </p:sp>
    </p:spTree>
    <p:extLst>
      <p:ext uri="{BB962C8B-B14F-4D97-AF65-F5344CB8AC3E}">
        <p14:creationId xmlns:p14="http://schemas.microsoft.com/office/powerpoint/2010/main" xmlns="" val="710989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2C37B571-F03A-46C5-9F52-C8CEB4CD6452}"/>
              </a:ext>
            </a:extLst>
          </p:cNvPr>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xmlns="" id="{1CB15C25-BB96-4EE7-B956-9F81060FF4E0}"/>
                </a:ext>
              </a:extLst>
            </p:cNvPr>
            <p:cNvSpPr/>
            <p:nvPr/>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13" dirty="0">
                <a:solidFill>
                  <a:prstClr val="white"/>
                </a:solidFill>
              </a:endParaRPr>
            </a:p>
          </p:txBody>
        </p:sp>
        <p:pic>
          <p:nvPicPr>
            <p:cNvPr id="10" name="Picture 9">
              <a:extLst>
                <a:ext uri="{FF2B5EF4-FFF2-40B4-BE49-F238E27FC236}">
                  <a16:creationId xmlns:a16="http://schemas.microsoft.com/office/drawing/2014/main" xmlns="" id="{59CB25D3-A2FD-447F-8925-DFE39ACFE0D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1" name="Rectangle 10">
            <a:extLst>
              <a:ext uri="{FF2B5EF4-FFF2-40B4-BE49-F238E27FC236}">
                <a16:creationId xmlns:a16="http://schemas.microsoft.com/office/drawing/2014/main" xmlns="" id="{F61F0D9F-B8F7-468C-84C3-A29060B9744B}"/>
              </a:ext>
            </a:extLst>
          </p:cNvPr>
          <p:cNvSpPr/>
          <p:nvPr userDrawn="1"/>
        </p:nvSpPr>
        <p:spPr>
          <a:xfrm>
            <a:off x="3780368" y="3497263"/>
            <a:ext cx="535517" cy="261937"/>
          </a:xfrm>
          <a:prstGeom prst="rect">
            <a:avLst/>
          </a:prstGeom>
        </p:spPr>
        <p:txBody>
          <a:bodyPr lIns="20250" tIns="40500" rIns="20250" bIns="40500" anchor="ctr"/>
          <a:lstStyle/>
          <a:p>
            <a:pPr>
              <a:spcBef>
                <a:spcPts val="169"/>
              </a:spcBef>
              <a:buFont typeface="Arial" pitchFamily="34" charset="0"/>
              <a:buNone/>
              <a:defRPr/>
            </a:pPr>
            <a:r>
              <a:rPr lang="en-GB" sz="619" b="1" dirty="0">
                <a:solidFill>
                  <a:srgbClr val="003399"/>
                </a:solidFill>
              </a:rPr>
              <a:t>Tel:</a:t>
            </a:r>
          </a:p>
        </p:txBody>
      </p:sp>
      <p:sp>
        <p:nvSpPr>
          <p:cNvPr id="15" name="Rectangle 14">
            <a:extLst>
              <a:ext uri="{FF2B5EF4-FFF2-40B4-BE49-F238E27FC236}">
                <a16:creationId xmlns:a16="http://schemas.microsoft.com/office/drawing/2014/main" xmlns="" id="{F9E4356F-DDC2-4038-B648-E3C4E6D35030}"/>
              </a:ext>
            </a:extLst>
          </p:cNvPr>
          <p:cNvSpPr/>
          <p:nvPr userDrawn="1"/>
        </p:nvSpPr>
        <p:spPr>
          <a:xfrm>
            <a:off x="6373286" y="3497263"/>
            <a:ext cx="537633" cy="261937"/>
          </a:xfrm>
          <a:prstGeom prst="rect">
            <a:avLst/>
          </a:prstGeom>
        </p:spPr>
        <p:txBody>
          <a:bodyPr lIns="20250" tIns="40500" rIns="20250" bIns="40500" anchor="ctr"/>
          <a:lstStyle/>
          <a:p>
            <a:pPr>
              <a:spcBef>
                <a:spcPts val="169"/>
              </a:spcBef>
              <a:buFont typeface="Arial" pitchFamily="34" charset="0"/>
              <a:buNone/>
              <a:defRPr/>
            </a:pPr>
            <a:r>
              <a:rPr lang="en-GB" sz="619" b="1" dirty="0">
                <a:solidFill>
                  <a:srgbClr val="003399"/>
                </a:solidFill>
              </a:rPr>
              <a:t>Fax:</a:t>
            </a:r>
          </a:p>
        </p:txBody>
      </p:sp>
      <p:sp>
        <p:nvSpPr>
          <p:cNvPr id="17" name="Rectangle 16">
            <a:extLst>
              <a:ext uri="{FF2B5EF4-FFF2-40B4-BE49-F238E27FC236}">
                <a16:creationId xmlns:a16="http://schemas.microsoft.com/office/drawing/2014/main" xmlns="" id="{09515036-0BCD-4F0D-81CD-A1E6E5B967C3}"/>
              </a:ext>
            </a:extLst>
          </p:cNvPr>
          <p:cNvSpPr/>
          <p:nvPr userDrawn="1"/>
        </p:nvSpPr>
        <p:spPr>
          <a:xfrm>
            <a:off x="3780367" y="4043366"/>
            <a:ext cx="4978400" cy="261937"/>
          </a:xfrm>
          <a:prstGeom prst="rect">
            <a:avLst/>
          </a:prstGeom>
        </p:spPr>
        <p:txBody>
          <a:bodyPr lIns="20250" tIns="40500" rIns="20250" bIns="40500" anchor="ctr"/>
          <a:lstStyle/>
          <a:p>
            <a:pPr>
              <a:spcBef>
                <a:spcPts val="169"/>
              </a:spcBef>
              <a:buFont typeface="Arial" pitchFamily="34" charset="0"/>
              <a:buNone/>
              <a:defRPr/>
            </a:pPr>
            <a:r>
              <a:rPr lang="en-GB" sz="619" b="1" dirty="0">
                <a:solidFill>
                  <a:srgbClr val="003399"/>
                </a:solidFill>
              </a:rPr>
              <a:t>www.westerncape.gov.za</a:t>
            </a:r>
          </a:p>
        </p:txBody>
      </p:sp>
      <p:sp>
        <p:nvSpPr>
          <p:cNvPr id="19" name="Rectangle 17">
            <a:extLst>
              <a:ext uri="{FF2B5EF4-FFF2-40B4-BE49-F238E27FC236}">
                <a16:creationId xmlns:a16="http://schemas.microsoft.com/office/drawing/2014/main" xmlns="" id="{B7BF872C-B3CD-4420-8016-BD1CA31C6A85}"/>
              </a:ext>
            </a:extLst>
          </p:cNvPr>
          <p:cNvSpPr>
            <a:spLocks noChangeArrowheads="1"/>
          </p:cNvSpPr>
          <p:nvPr userDrawn="1"/>
        </p:nvSpPr>
        <p:spPr bwMode="auto">
          <a:xfrm>
            <a:off x="393700" y="565151"/>
            <a:ext cx="14318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800">
                <a:solidFill>
                  <a:prstClr val="white"/>
                </a:solidFill>
                <a:latin typeface="Century Gothic" panose="020B0502020202020204" pitchFamily="34" charset="0"/>
              </a:rPr>
              <a:t>Contact Us</a:t>
            </a:r>
            <a:endParaRPr lang="en-GB" altLang="en-US" sz="1350">
              <a:solidFill>
                <a:prstClr val="white"/>
              </a:solidFill>
            </a:endParaRPr>
          </a:p>
        </p:txBody>
      </p:sp>
      <p:pic>
        <p:nvPicPr>
          <p:cNvPr id="20" name="Picture 2" descr="C:\Users\Conny\Desktop\WCG\WCG - Logo\PNG\Logos blue\Education\WCG - Logo - Education - Tagline - Blue.png">
            <a:extLst>
              <a:ext uri="{FF2B5EF4-FFF2-40B4-BE49-F238E27FC236}">
                <a16:creationId xmlns:a16="http://schemas.microsoft.com/office/drawing/2014/main" xmlns="" id="{AC2419BF-757B-4EAA-A517-78A14B8FF866}"/>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035300" y="1882775"/>
            <a:ext cx="3439584"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5"/>
          <p:cNvSpPr>
            <a:spLocks noGrp="1"/>
          </p:cNvSpPr>
          <p:nvPr>
            <p:ph type="body" sz="quarter" idx="10"/>
          </p:nvPr>
        </p:nvSpPr>
        <p:spPr>
          <a:xfrm>
            <a:off x="3779999" y="2696461"/>
            <a:ext cx="5196324" cy="266322"/>
          </a:xfrm>
        </p:spPr>
        <p:txBody>
          <a:bodyPr lIns="36000" rIns="36000" anchor="ctr">
            <a:noAutofit/>
          </a:bodyPr>
          <a:lstStyle>
            <a:lvl1pPr>
              <a:defRPr sz="788">
                <a:solidFill>
                  <a:schemeClr val="tx2"/>
                </a:solidFill>
              </a:defRPr>
            </a:lvl1pPr>
          </a:lstStyle>
          <a:p>
            <a:pPr lvl="0"/>
            <a:r>
              <a:rPr lang="en-US"/>
              <a:t>Edit Master text styles</a:t>
            </a:r>
          </a:p>
        </p:txBody>
      </p:sp>
      <p:sp>
        <p:nvSpPr>
          <p:cNvPr id="13" name="Text Placeholder 5"/>
          <p:cNvSpPr>
            <a:spLocks noGrp="1"/>
          </p:cNvSpPr>
          <p:nvPr>
            <p:ph type="body" sz="quarter" idx="11"/>
          </p:nvPr>
        </p:nvSpPr>
        <p:spPr>
          <a:xfrm>
            <a:off x="3779999" y="2963910"/>
            <a:ext cx="5196324" cy="266322"/>
          </a:xfrm>
        </p:spPr>
        <p:txBody>
          <a:bodyPr lIns="36000" rIns="36000" anchor="ctr">
            <a:noAutofit/>
          </a:bodyPr>
          <a:lstStyle>
            <a:lvl1pPr>
              <a:defRPr sz="619" b="0">
                <a:solidFill>
                  <a:schemeClr val="tx2"/>
                </a:solidFill>
              </a:defRPr>
            </a:lvl1pPr>
          </a:lstStyle>
          <a:p>
            <a:pPr lvl="0"/>
            <a:r>
              <a:rPr lang="en-US"/>
              <a:t>Edit Master text styles</a:t>
            </a:r>
          </a:p>
        </p:txBody>
      </p:sp>
      <p:sp>
        <p:nvSpPr>
          <p:cNvPr id="14" name="Text Placeholder 5"/>
          <p:cNvSpPr>
            <a:spLocks noGrp="1"/>
          </p:cNvSpPr>
          <p:nvPr>
            <p:ph type="body" sz="quarter" idx="12"/>
          </p:nvPr>
        </p:nvSpPr>
        <p:spPr>
          <a:xfrm>
            <a:off x="4246240" y="3494035"/>
            <a:ext cx="1920213" cy="266322"/>
          </a:xfrm>
        </p:spPr>
        <p:txBody>
          <a:bodyPr lIns="36000" rIns="36000" anchor="ctr">
            <a:noAutofit/>
          </a:bodyPr>
          <a:lstStyle>
            <a:lvl1pPr>
              <a:defRPr sz="619" b="0">
                <a:solidFill>
                  <a:schemeClr val="tx2"/>
                </a:solidFill>
              </a:defRPr>
            </a:lvl1pPr>
          </a:lstStyle>
          <a:p>
            <a:pPr lvl="0"/>
            <a:r>
              <a:rPr lang="en-US"/>
              <a:t>Edit Master text styles</a:t>
            </a:r>
          </a:p>
        </p:txBody>
      </p:sp>
      <p:sp>
        <p:nvSpPr>
          <p:cNvPr id="16" name="Text Placeholder 5"/>
          <p:cNvSpPr>
            <a:spLocks noGrp="1"/>
          </p:cNvSpPr>
          <p:nvPr>
            <p:ph type="body" sz="quarter" idx="13"/>
          </p:nvPr>
        </p:nvSpPr>
        <p:spPr>
          <a:xfrm>
            <a:off x="6840160" y="3494035"/>
            <a:ext cx="1920213" cy="266322"/>
          </a:xfrm>
        </p:spPr>
        <p:txBody>
          <a:bodyPr lIns="36000" rIns="36000" anchor="ctr">
            <a:noAutofit/>
          </a:bodyPr>
          <a:lstStyle>
            <a:lvl1pPr>
              <a:defRPr sz="619" b="0">
                <a:solidFill>
                  <a:schemeClr val="tx2"/>
                </a:solidFill>
              </a:defRPr>
            </a:lvl1pPr>
          </a:lstStyle>
          <a:p>
            <a:pPr lvl="0"/>
            <a:r>
              <a:rPr lang="en-US"/>
              <a:t>Edit Master text styles</a:t>
            </a:r>
          </a:p>
        </p:txBody>
      </p:sp>
      <p:sp>
        <p:nvSpPr>
          <p:cNvPr id="18" name="Text Placeholder 5"/>
          <p:cNvSpPr>
            <a:spLocks noGrp="1"/>
          </p:cNvSpPr>
          <p:nvPr>
            <p:ph type="body" sz="quarter" idx="14"/>
          </p:nvPr>
        </p:nvSpPr>
        <p:spPr>
          <a:xfrm>
            <a:off x="3780000" y="3768568"/>
            <a:ext cx="4978745" cy="266322"/>
          </a:xfrm>
        </p:spPr>
        <p:txBody>
          <a:bodyPr lIns="36000" rIns="36000" anchor="ctr">
            <a:noAutofit/>
          </a:bodyPr>
          <a:lstStyle>
            <a:lvl1pPr>
              <a:defRPr sz="619" b="0">
                <a:solidFill>
                  <a:schemeClr val="tx2"/>
                </a:solidFill>
              </a:defRPr>
            </a:lvl1pPr>
          </a:lstStyle>
          <a:p>
            <a:pPr lvl="0"/>
            <a:r>
              <a:rPr lang="en-US"/>
              <a:t>Edit Master text styles</a:t>
            </a:r>
          </a:p>
        </p:txBody>
      </p:sp>
      <p:sp>
        <p:nvSpPr>
          <p:cNvPr id="24" name="Text Placeholder 5"/>
          <p:cNvSpPr>
            <a:spLocks noGrp="1"/>
          </p:cNvSpPr>
          <p:nvPr>
            <p:ph type="body" sz="quarter" idx="15"/>
          </p:nvPr>
        </p:nvSpPr>
        <p:spPr>
          <a:xfrm>
            <a:off x="3779996" y="4333520"/>
            <a:ext cx="4465773" cy="266322"/>
          </a:xfrm>
        </p:spPr>
        <p:txBody>
          <a:bodyPr lIns="36000" rIns="36000" anchor="ctr">
            <a:noAutofit/>
          </a:bodyPr>
          <a:lstStyle>
            <a:lvl1pPr>
              <a:defRPr sz="619" b="0" baseline="0">
                <a:solidFill>
                  <a:schemeClr val="tx2"/>
                </a:solidFill>
              </a:defRPr>
            </a:lvl1pPr>
          </a:lstStyle>
          <a:p>
            <a:pPr lvl="0"/>
            <a:r>
              <a:rPr lang="en-US"/>
              <a:t>Edit Master text styles</a:t>
            </a:r>
          </a:p>
        </p:txBody>
      </p:sp>
    </p:spTree>
    <p:extLst>
      <p:ext uri="{BB962C8B-B14F-4D97-AF65-F5344CB8AC3E}">
        <p14:creationId xmlns:p14="http://schemas.microsoft.com/office/powerpoint/2010/main" xmlns="" val="208786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42465988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C30CD-3836-4760-97DE-FACF5A213C22}"/>
              </a:ext>
            </a:extLst>
          </p:cNvPr>
          <p:cNvSpPr txBox="1">
            <a:spLocks/>
          </p:cNvSpPr>
          <p:nvPr userDrawn="1"/>
        </p:nvSpPr>
        <p:spPr>
          <a:xfrm>
            <a:off x="2351617" y="3860803"/>
            <a:ext cx="9601200" cy="1084263"/>
          </a:xfrm>
          <a:prstGeom prst="rect">
            <a:avLst/>
          </a:prstGeom>
        </p:spPr>
        <p:txBody>
          <a:bodyPr wrap="none">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350"/>
              </a:spcAft>
              <a:defRPr/>
            </a:pPr>
            <a:r>
              <a:rPr lang="en-US" sz="1800" dirty="0">
                <a:solidFill>
                  <a:prstClr val="white"/>
                </a:solidFill>
                <a:cs typeface="Century Gothic"/>
              </a:rPr>
              <a:t>Thank you</a:t>
            </a:r>
          </a:p>
        </p:txBody>
      </p:sp>
      <p:pic>
        <p:nvPicPr>
          <p:cNvPr id="3" name="Picture 12">
            <a:extLst>
              <a:ext uri="{FF2B5EF4-FFF2-40B4-BE49-F238E27FC236}">
                <a16:creationId xmlns:a16="http://schemas.microsoft.com/office/drawing/2014/main" xmlns="" id="{3D8E3891-66E4-4696-BADF-67C077C0C877}"/>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3224213"/>
            <a:ext cx="1219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8012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14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2748926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B77CB80-E95C-3841-AF1C-3661F464CF9C}" type="datetimeFigureOut">
              <a:rPr lang="en-US" smtClean="0"/>
              <a:pPr/>
              <a:t>11/3/2022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A195F56-7990-6B44-9AC2-D8AEA6FBBBD0}" type="slidenum">
              <a:rPr lang="en-US" smtClean="0"/>
              <a:pPr/>
              <a:t>‹#›</a:t>
            </a:fld>
            <a:endParaRPr lang="en-US"/>
          </a:p>
        </p:txBody>
      </p:sp>
    </p:spTree>
    <p:extLst>
      <p:ext uri="{BB962C8B-B14F-4D97-AF65-F5344CB8AC3E}">
        <p14:creationId xmlns:p14="http://schemas.microsoft.com/office/powerpoint/2010/main" xmlns="" val="1547942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14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321841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600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00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2527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60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440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60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440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59229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205630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4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3000" b="1" i="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4230357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82112-56BA-954A-B00C-D1D909ACB965}"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90F11-2120-A640-99E9-243C35889DEB}" type="slidenum">
              <a:rPr lang="en-US" smtClean="0"/>
              <a:pPr/>
              <a:t>‹#›</a:t>
            </a:fld>
            <a:endParaRPr lang="en-US"/>
          </a:p>
        </p:txBody>
      </p:sp>
    </p:spTree>
    <p:extLst>
      <p:ext uri="{BB962C8B-B14F-4D97-AF65-F5344CB8AC3E}">
        <p14:creationId xmlns:p14="http://schemas.microsoft.com/office/powerpoint/2010/main" xmlns="" val="40931717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737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3200" y="6130726"/>
            <a:ext cx="1939403"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686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0" y="274641"/>
            <a:ext cx="10972800" cy="751131"/>
          </a:xfrm>
          <a:prstGeom prst="rect">
            <a:avLst/>
          </a:prstGeom>
        </p:spPr>
        <p:txBody>
          <a:bodyPr vert="horz"/>
          <a:lstStyle>
            <a:lvl1pPr algn="l">
              <a:defRPr sz="3000" b="1" baseline="0">
                <a:solidFill>
                  <a:schemeClr val="bg1"/>
                </a:solidFill>
                <a:latin typeface="Century Gothic" panose="020B0502020202020204" pitchFamily="34" charset="0"/>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xmlns="" id="{26A0BFA5-D97C-BC45-AE15-77F9A87E6543}"/>
              </a:ext>
            </a:extLst>
          </p:cNvPr>
          <p:cNvPicPr>
            <a:picLocks/>
          </p:cNvPicPr>
          <p:nvPr userDrawn="1"/>
        </p:nvPicPr>
        <p:blipFill>
          <a:blip r:embed="rId2" cstate="print"/>
          <a:stretch>
            <a:fillRect/>
          </a:stretch>
        </p:blipFill>
        <p:spPr>
          <a:xfrm>
            <a:off x="467784" y="1019443"/>
            <a:ext cx="11724216" cy="100725"/>
          </a:xfrm>
          <a:prstGeom prst="rect">
            <a:avLst/>
          </a:prstGeom>
        </p:spPr>
      </p:pic>
    </p:spTree>
    <p:extLst>
      <p:ext uri="{BB962C8B-B14F-4D97-AF65-F5344CB8AC3E}">
        <p14:creationId xmlns:p14="http://schemas.microsoft.com/office/powerpoint/2010/main" xmlns="" val="3629418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lvl1pPr>
              <a:defRPr sz="3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250" b="1" i="0">
                <a:solidFill>
                  <a:srgbClr val="FFFFFF"/>
                </a:solidFill>
                <a:latin typeface="Century Gothic"/>
                <a:cs typeface="Century Gothic"/>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 val="3109964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8021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lvl1pPr>
              <a:defRPr sz="3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250" b="1" i="0">
                <a:solidFill>
                  <a:srgbClr val="FFFFFF"/>
                </a:solidFill>
                <a:latin typeface="Century Gothic"/>
                <a:cs typeface="Century Gothic"/>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35847281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5730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2642880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0955343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9513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808083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912347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a:defRPr/>
            </a:pPr>
            <a:endParaRPr lang="en-ZA">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341284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01600" y="6047921"/>
            <a:ext cx="2032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17273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12819242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Z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19313678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Z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4034080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3794436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endParaRPr lang="en-Z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15674780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8085" y="930276"/>
            <a:ext cx="10949516" cy="533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6F004117-483A-75D1-8296-6BF89F8988BB}"/>
              </a:ext>
            </a:extLst>
          </p:cNvPr>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a:extLst>
              <a:ext uri="{FF2B5EF4-FFF2-40B4-BE49-F238E27FC236}">
                <a16:creationId xmlns:a16="http://schemas.microsoft.com/office/drawing/2014/main" xmlns="" id="{D7B4EFF6-FF03-EE24-D022-3D98168E4689}"/>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a:extLst>
              <a:ext uri="{FF2B5EF4-FFF2-40B4-BE49-F238E27FC236}">
                <a16:creationId xmlns:a16="http://schemas.microsoft.com/office/drawing/2014/main" xmlns="" id="{B5BE7561-C2BD-760D-9F7C-9EB8D4BA5CF9}"/>
              </a:ext>
            </a:extLst>
          </p:cNvPr>
          <p:cNvSpPr>
            <a:spLocks noGrp="1" noChangeArrowheads="1"/>
          </p:cNvSpPr>
          <p:nvPr>
            <p:ph type="sldNum" sz="quarter" idx="12"/>
          </p:nvPr>
        </p:nvSpPr>
        <p:spPr>
          <a:ln/>
        </p:spPr>
        <p:txBody>
          <a:bodyPr/>
          <a:lstStyle>
            <a:lvl1pPr>
              <a:defRPr/>
            </a:lvl1pPr>
          </a:lstStyle>
          <a:p>
            <a:pPr>
              <a:defRPr/>
            </a:pPr>
            <a:fld id="{588DD975-C212-4740-8F96-4AB745F5CE3E}"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8832081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10" name="Text Placeholder 4"/>
          <p:cNvSpPr>
            <a:spLocks noGrp="1"/>
          </p:cNvSpPr>
          <p:nvPr>
            <p:ph type="body" sz="quarter" idx="10"/>
          </p:nvPr>
        </p:nvSpPr>
        <p:spPr>
          <a:xfrm>
            <a:off x="393702" y="1196755"/>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682642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10" name="Text Placeholder 4"/>
          <p:cNvSpPr>
            <a:spLocks noGrp="1"/>
          </p:cNvSpPr>
          <p:nvPr>
            <p:ph type="body" sz="quarter" idx="10"/>
          </p:nvPr>
        </p:nvSpPr>
        <p:spPr>
          <a:xfrm>
            <a:off x="393702" y="1196755"/>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709418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4470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lvl1pPr>
              <a:defRPr sz="3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250" b="1" i="0">
                <a:solidFill>
                  <a:srgbClr val="FFFFFF"/>
                </a:solidFill>
                <a:latin typeface="Century Gothic"/>
                <a:cs typeface="Century Gothic"/>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55657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3200" y="6019800"/>
            <a:ext cx="21336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9893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99193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14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452211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9D6D87-9EFB-458E-8EA9-92A9EFD74E5F}"/>
              </a:ext>
            </a:extLst>
          </p:cNvPr>
          <p:cNvSpPr>
            <a:spLocks noGrp="1"/>
          </p:cNvSpPr>
          <p:nvPr>
            <p:ph type="dt" sz="half" idx="10"/>
          </p:nvPr>
        </p:nvSpPr>
        <p:spPr>
          <a:xfrm>
            <a:off x="609600" y="6356351"/>
            <a:ext cx="2844800" cy="365125"/>
          </a:xfrm>
          <a:prstGeom prst="rect">
            <a:avLst/>
          </a:prstGeom>
        </p:spPr>
        <p:txBody>
          <a:bodyPr/>
          <a:lstStyle>
            <a:lvl1pPr>
              <a:defRPr/>
            </a:lvl1pPr>
          </a:lstStyle>
          <a:p>
            <a:pPr>
              <a:defRPr/>
            </a:pPr>
            <a:fld id="{0CD56871-841D-44FC-96A3-992FB505095D}" type="datetimeFigureOut">
              <a:rPr lang="en-US"/>
              <a:pPr>
                <a:defRPr/>
              </a:pPr>
              <a:t>11/3/2022</a:t>
            </a:fld>
            <a:endParaRPr lang="en-US"/>
          </a:p>
        </p:txBody>
      </p:sp>
      <p:sp>
        <p:nvSpPr>
          <p:cNvPr id="5" name="Footer Placeholder 4">
            <a:extLst>
              <a:ext uri="{FF2B5EF4-FFF2-40B4-BE49-F238E27FC236}">
                <a16:creationId xmlns:a16="http://schemas.microsoft.com/office/drawing/2014/main" xmlns="" id="{C4C1B8A8-8386-4381-AA4C-08CA558384C0}"/>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DD194DC-EAB9-41B9-A179-BEA91764AB6A}"/>
              </a:ext>
            </a:extLst>
          </p:cNvPr>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CF9A7DED-901D-403E-9811-6B42A3ED3E27}" type="slidenum">
              <a:rPr lang="en-US"/>
              <a:pPr>
                <a:defRPr/>
              </a:pPr>
              <a:t>‹#›</a:t>
            </a:fld>
            <a:endParaRPr lang="en-US"/>
          </a:p>
        </p:txBody>
      </p:sp>
    </p:spTree>
    <p:extLst>
      <p:ext uri="{BB962C8B-B14F-4D97-AF65-F5344CB8AC3E}">
        <p14:creationId xmlns:p14="http://schemas.microsoft.com/office/powerpoint/2010/main" xmlns="" val="3162855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14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2029975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600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00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2206511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60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9440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60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440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96822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8308998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DD30D6F-2A3A-4475-AD9E-4BF02294C358}"/>
              </a:ext>
            </a:extLst>
          </p:cNvPr>
          <p:cNvSpPr>
            <a:spLocks noGrp="1"/>
          </p:cNvSpPr>
          <p:nvPr>
            <p:ph type="dt" sz="half" idx="10"/>
          </p:nvPr>
        </p:nvSpPr>
        <p:spPr/>
        <p:txBody>
          <a:bodyPr/>
          <a:lstStyle>
            <a:lvl1pPr>
              <a:defRPr/>
            </a:lvl1pPr>
          </a:lstStyle>
          <a:p>
            <a:pPr>
              <a:defRPr/>
            </a:pPr>
            <a:fld id="{C65FE5C6-1181-40D5-8C63-559BEA098DDF}" type="datetimeFigureOut">
              <a:rPr lang="en-GB"/>
              <a:pPr>
                <a:defRPr/>
              </a:pPr>
              <a:t>03/11/2022</a:t>
            </a:fld>
            <a:endParaRPr lang="en-GB"/>
          </a:p>
        </p:txBody>
      </p:sp>
      <p:sp>
        <p:nvSpPr>
          <p:cNvPr id="5" name="Footer Placeholder 4">
            <a:extLst>
              <a:ext uri="{FF2B5EF4-FFF2-40B4-BE49-F238E27FC236}">
                <a16:creationId xmlns:a16="http://schemas.microsoft.com/office/drawing/2014/main" xmlns="" id="{573E6E78-1774-4BA6-A16D-4108AE1C72D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F6D8AE2F-FCA3-4970-A123-F8C3D2D1A5A5}"/>
              </a:ext>
            </a:extLst>
          </p:cNvPr>
          <p:cNvSpPr>
            <a:spLocks noGrp="1"/>
          </p:cNvSpPr>
          <p:nvPr>
            <p:ph type="sldNum" sz="quarter" idx="12"/>
          </p:nvPr>
        </p:nvSpPr>
        <p:spPr/>
        <p:txBody>
          <a:bodyPr/>
          <a:lstStyle>
            <a:lvl1pPr>
              <a:defRPr/>
            </a:lvl1pPr>
          </a:lstStyle>
          <a:p>
            <a:pPr>
              <a:defRPr/>
            </a:pPr>
            <a:fld id="{8D587EA0-0B16-4DB2-A115-134A1C179577}" type="slidenum">
              <a:rPr lang="en-GB"/>
              <a:pPr>
                <a:defRPr/>
              </a:pPr>
              <a:t>‹#›</a:t>
            </a:fld>
            <a:endParaRPr lang="en-GB"/>
          </a:p>
        </p:txBody>
      </p:sp>
    </p:spTree>
    <p:extLst>
      <p:ext uri="{BB962C8B-B14F-4D97-AF65-F5344CB8AC3E}">
        <p14:creationId xmlns:p14="http://schemas.microsoft.com/office/powerpoint/2010/main" xmlns="" val="1844236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314F544-7C1B-4211-857E-19FE286E412C}"/>
              </a:ext>
            </a:extLst>
          </p:cNvPr>
          <p:cNvSpPr>
            <a:spLocks noGrp="1"/>
          </p:cNvSpPr>
          <p:nvPr>
            <p:ph type="dt" sz="half" idx="10"/>
          </p:nvPr>
        </p:nvSpPr>
        <p:spPr/>
        <p:txBody>
          <a:bodyPr/>
          <a:lstStyle>
            <a:lvl1pPr>
              <a:defRPr/>
            </a:lvl1pPr>
          </a:lstStyle>
          <a:p>
            <a:pPr>
              <a:defRPr/>
            </a:pPr>
            <a:fld id="{B7C53486-F67D-4886-B86D-EE378C571878}" type="datetimeFigureOut">
              <a:rPr lang="en-GB"/>
              <a:pPr>
                <a:defRPr/>
              </a:pPr>
              <a:t>03/11/2022</a:t>
            </a:fld>
            <a:endParaRPr lang="en-GB"/>
          </a:p>
        </p:txBody>
      </p:sp>
      <p:sp>
        <p:nvSpPr>
          <p:cNvPr id="5" name="Footer Placeholder 4">
            <a:extLst>
              <a:ext uri="{FF2B5EF4-FFF2-40B4-BE49-F238E27FC236}">
                <a16:creationId xmlns:a16="http://schemas.microsoft.com/office/drawing/2014/main" xmlns="" id="{B4A80281-C8CD-411B-A191-2F49C4AFA3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AEFC34CC-EBAC-41A0-9231-36613CF63D29}"/>
              </a:ext>
            </a:extLst>
          </p:cNvPr>
          <p:cNvSpPr>
            <a:spLocks noGrp="1"/>
          </p:cNvSpPr>
          <p:nvPr>
            <p:ph type="sldNum" sz="quarter" idx="12"/>
          </p:nvPr>
        </p:nvSpPr>
        <p:spPr/>
        <p:txBody>
          <a:bodyPr/>
          <a:lstStyle>
            <a:lvl1pPr>
              <a:defRPr/>
            </a:lvl1pPr>
          </a:lstStyle>
          <a:p>
            <a:pPr>
              <a:defRPr/>
            </a:pPr>
            <a:fld id="{0C4A3A17-DA3A-45F4-91F8-499AB69A0693}" type="slidenum">
              <a:rPr lang="en-GB"/>
              <a:pPr>
                <a:defRPr/>
              </a:pPr>
              <a:t>‹#›</a:t>
            </a:fld>
            <a:endParaRPr lang="en-GB"/>
          </a:p>
        </p:txBody>
      </p:sp>
    </p:spTree>
    <p:extLst>
      <p:ext uri="{BB962C8B-B14F-4D97-AF65-F5344CB8AC3E}">
        <p14:creationId xmlns:p14="http://schemas.microsoft.com/office/powerpoint/2010/main" xmlns="" val="36194967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784B985-24B5-416D-BE5E-96EB5A588EC7}"/>
              </a:ext>
            </a:extLst>
          </p:cNvPr>
          <p:cNvSpPr>
            <a:spLocks noGrp="1"/>
          </p:cNvSpPr>
          <p:nvPr>
            <p:ph type="dt" sz="half" idx="10"/>
          </p:nvPr>
        </p:nvSpPr>
        <p:spPr/>
        <p:txBody>
          <a:bodyPr/>
          <a:lstStyle>
            <a:lvl1pPr>
              <a:defRPr/>
            </a:lvl1pPr>
          </a:lstStyle>
          <a:p>
            <a:pPr>
              <a:defRPr/>
            </a:pPr>
            <a:fld id="{F01AF4DE-EB82-47B5-B819-253059673B96}" type="datetimeFigureOut">
              <a:rPr lang="en-GB"/>
              <a:pPr>
                <a:defRPr/>
              </a:pPr>
              <a:t>03/11/2022</a:t>
            </a:fld>
            <a:endParaRPr lang="en-GB"/>
          </a:p>
        </p:txBody>
      </p:sp>
      <p:sp>
        <p:nvSpPr>
          <p:cNvPr id="5" name="Footer Placeholder 4">
            <a:extLst>
              <a:ext uri="{FF2B5EF4-FFF2-40B4-BE49-F238E27FC236}">
                <a16:creationId xmlns:a16="http://schemas.microsoft.com/office/drawing/2014/main" xmlns="" id="{C2BB62E0-29A3-4207-9B9E-C175C3DF85E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90FA566-6F7D-4568-A267-46DA49E006BD}"/>
              </a:ext>
            </a:extLst>
          </p:cNvPr>
          <p:cNvSpPr>
            <a:spLocks noGrp="1"/>
          </p:cNvSpPr>
          <p:nvPr>
            <p:ph type="sldNum" sz="quarter" idx="12"/>
          </p:nvPr>
        </p:nvSpPr>
        <p:spPr/>
        <p:txBody>
          <a:bodyPr/>
          <a:lstStyle>
            <a:lvl1pPr>
              <a:defRPr/>
            </a:lvl1pPr>
          </a:lstStyle>
          <a:p>
            <a:pPr>
              <a:defRPr/>
            </a:pPr>
            <a:fld id="{FDBE3D53-3C68-4833-A037-8A62A92EA25E}" type="slidenum">
              <a:rPr lang="en-GB"/>
              <a:pPr>
                <a:defRPr/>
              </a:pPr>
              <a:t>‹#›</a:t>
            </a:fld>
            <a:endParaRPr lang="en-GB"/>
          </a:p>
        </p:txBody>
      </p:sp>
    </p:spTree>
    <p:extLst>
      <p:ext uri="{BB962C8B-B14F-4D97-AF65-F5344CB8AC3E}">
        <p14:creationId xmlns:p14="http://schemas.microsoft.com/office/powerpoint/2010/main" xmlns="" val="421550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3200" y="6104164"/>
            <a:ext cx="18288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5920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CA85BC7B-01EF-48FD-A827-DC4BF17EF241}"/>
              </a:ext>
            </a:extLst>
          </p:cNvPr>
          <p:cNvSpPr>
            <a:spLocks noGrp="1"/>
          </p:cNvSpPr>
          <p:nvPr>
            <p:ph type="dt" sz="half" idx="10"/>
          </p:nvPr>
        </p:nvSpPr>
        <p:spPr/>
        <p:txBody>
          <a:bodyPr/>
          <a:lstStyle>
            <a:lvl1pPr>
              <a:defRPr/>
            </a:lvl1pPr>
          </a:lstStyle>
          <a:p>
            <a:pPr>
              <a:defRPr/>
            </a:pPr>
            <a:fld id="{2590005E-D8CE-4157-A824-41B73D3C298F}" type="datetimeFigureOut">
              <a:rPr lang="en-GB"/>
              <a:pPr>
                <a:defRPr/>
              </a:pPr>
              <a:t>03/11/2022</a:t>
            </a:fld>
            <a:endParaRPr lang="en-GB"/>
          </a:p>
        </p:txBody>
      </p:sp>
      <p:sp>
        <p:nvSpPr>
          <p:cNvPr id="6" name="Footer Placeholder 4">
            <a:extLst>
              <a:ext uri="{FF2B5EF4-FFF2-40B4-BE49-F238E27FC236}">
                <a16:creationId xmlns:a16="http://schemas.microsoft.com/office/drawing/2014/main" xmlns="" id="{950CEC9C-8C3B-4E27-8AFB-01A72BFF367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1C25428D-2EFA-4502-BDA4-F67C1FA8BA0B}"/>
              </a:ext>
            </a:extLst>
          </p:cNvPr>
          <p:cNvSpPr>
            <a:spLocks noGrp="1"/>
          </p:cNvSpPr>
          <p:nvPr>
            <p:ph type="sldNum" sz="quarter" idx="12"/>
          </p:nvPr>
        </p:nvSpPr>
        <p:spPr/>
        <p:txBody>
          <a:bodyPr/>
          <a:lstStyle>
            <a:lvl1pPr>
              <a:defRPr/>
            </a:lvl1pPr>
          </a:lstStyle>
          <a:p>
            <a:pPr>
              <a:defRPr/>
            </a:pPr>
            <a:fld id="{A7B141CB-5E8A-41BF-81EA-FD65BFFCC43C}" type="slidenum">
              <a:rPr lang="en-GB"/>
              <a:pPr>
                <a:defRPr/>
              </a:pPr>
              <a:t>‹#›</a:t>
            </a:fld>
            <a:endParaRPr lang="en-GB"/>
          </a:p>
        </p:txBody>
      </p:sp>
    </p:spTree>
    <p:extLst>
      <p:ext uri="{BB962C8B-B14F-4D97-AF65-F5344CB8AC3E}">
        <p14:creationId xmlns:p14="http://schemas.microsoft.com/office/powerpoint/2010/main" xmlns="" val="35649298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19C15486-67A1-4E6D-8708-9F066584006F}"/>
              </a:ext>
            </a:extLst>
          </p:cNvPr>
          <p:cNvSpPr>
            <a:spLocks noGrp="1"/>
          </p:cNvSpPr>
          <p:nvPr>
            <p:ph type="dt" sz="half" idx="10"/>
          </p:nvPr>
        </p:nvSpPr>
        <p:spPr/>
        <p:txBody>
          <a:bodyPr/>
          <a:lstStyle>
            <a:lvl1pPr>
              <a:defRPr/>
            </a:lvl1pPr>
          </a:lstStyle>
          <a:p>
            <a:pPr>
              <a:defRPr/>
            </a:pPr>
            <a:fld id="{E956FA7D-1E3E-4A81-8191-C649F75F4851}" type="datetimeFigureOut">
              <a:rPr lang="en-GB"/>
              <a:pPr>
                <a:defRPr/>
              </a:pPr>
              <a:t>03/11/2022</a:t>
            </a:fld>
            <a:endParaRPr lang="en-GB"/>
          </a:p>
        </p:txBody>
      </p:sp>
      <p:sp>
        <p:nvSpPr>
          <p:cNvPr id="8" name="Footer Placeholder 4">
            <a:extLst>
              <a:ext uri="{FF2B5EF4-FFF2-40B4-BE49-F238E27FC236}">
                <a16:creationId xmlns:a16="http://schemas.microsoft.com/office/drawing/2014/main" xmlns="" id="{D044FEB1-53E4-4DCC-A5F5-781A6CE2964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04DE2B54-6D05-4B02-9440-C12695E9D71D}"/>
              </a:ext>
            </a:extLst>
          </p:cNvPr>
          <p:cNvSpPr>
            <a:spLocks noGrp="1"/>
          </p:cNvSpPr>
          <p:nvPr>
            <p:ph type="sldNum" sz="quarter" idx="12"/>
          </p:nvPr>
        </p:nvSpPr>
        <p:spPr/>
        <p:txBody>
          <a:bodyPr/>
          <a:lstStyle>
            <a:lvl1pPr>
              <a:defRPr/>
            </a:lvl1pPr>
          </a:lstStyle>
          <a:p>
            <a:pPr>
              <a:defRPr/>
            </a:pPr>
            <a:fld id="{3E74344D-1B40-4E18-95A2-F35B43DC586A}" type="slidenum">
              <a:rPr lang="en-GB"/>
              <a:pPr>
                <a:defRPr/>
              </a:pPr>
              <a:t>‹#›</a:t>
            </a:fld>
            <a:endParaRPr lang="en-GB"/>
          </a:p>
        </p:txBody>
      </p:sp>
    </p:spTree>
    <p:extLst>
      <p:ext uri="{BB962C8B-B14F-4D97-AF65-F5344CB8AC3E}">
        <p14:creationId xmlns:p14="http://schemas.microsoft.com/office/powerpoint/2010/main" xmlns="" val="25358003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68662F5C-5210-405D-836D-D82BAB417876}"/>
              </a:ext>
            </a:extLst>
          </p:cNvPr>
          <p:cNvSpPr>
            <a:spLocks noGrp="1"/>
          </p:cNvSpPr>
          <p:nvPr>
            <p:ph type="dt" sz="half" idx="10"/>
          </p:nvPr>
        </p:nvSpPr>
        <p:spPr/>
        <p:txBody>
          <a:bodyPr/>
          <a:lstStyle>
            <a:lvl1pPr>
              <a:defRPr/>
            </a:lvl1pPr>
          </a:lstStyle>
          <a:p>
            <a:pPr>
              <a:defRPr/>
            </a:pPr>
            <a:fld id="{8292E80B-1210-44C8-9D88-D8C6AA0742FC}" type="datetimeFigureOut">
              <a:rPr lang="en-GB"/>
              <a:pPr>
                <a:defRPr/>
              </a:pPr>
              <a:t>03/11/2022</a:t>
            </a:fld>
            <a:endParaRPr lang="en-GB"/>
          </a:p>
        </p:txBody>
      </p:sp>
      <p:sp>
        <p:nvSpPr>
          <p:cNvPr id="4" name="Footer Placeholder 4">
            <a:extLst>
              <a:ext uri="{FF2B5EF4-FFF2-40B4-BE49-F238E27FC236}">
                <a16:creationId xmlns:a16="http://schemas.microsoft.com/office/drawing/2014/main" xmlns="" id="{E77F0022-638D-41B6-9A72-B19BC0346C1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D6B45E2D-493A-4C55-A484-32F08A46ECA5}"/>
              </a:ext>
            </a:extLst>
          </p:cNvPr>
          <p:cNvSpPr>
            <a:spLocks noGrp="1"/>
          </p:cNvSpPr>
          <p:nvPr>
            <p:ph type="sldNum" sz="quarter" idx="12"/>
          </p:nvPr>
        </p:nvSpPr>
        <p:spPr/>
        <p:txBody>
          <a:bodyPr/>
          <a:lstStyle>
            <a:lvl1pPr>
              <a:defRPr/>
            </a:lvl1pPr>
          </a:lstStyle>
          <a:p>
            <a:pPr>
              <a:defRPr/>
            </a:pPr>
            <a:fld id="{68499C08-2C4B-4366-A571-EF8E4F3AB553}" type="slidenum">
              <a:rPr lang="en-GB"/>
              <a:pPr>
                <a:defRPr/>
              </a:pPr>
              <a:t>‹#›</a:t>
            </a:fld>
            <a:endParaRPr lang="en-GB"/>
          </a:p>
        </p:txBody>
      </p:sp>
    </p:spTree>
    <p:extLst>
      <p:ext uri="{BB962C8B-B14F-4D97-AF65-F5344CB8AC3E}">
        <p14:creationId xmlns:p14="http://schemas.microsoft.com/office/powerpoint/2010/main" xmlns="" val="38064645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A497D97-0456-4E7C-8BAA-A6F4134BE89C}"/>
              </a:ext>
            </a:extLst>
          </p:cNvPr>
          <p:cNvSpPr>
            <a:spLocks noGrp="1"/>
          </p:cNvSpPr>
          <p:nvPr>
            <p:ph type="dt" sz="half" idx="10"/>
          </p:nvPr>
        </p:nvSpPr>
        <p:spPr/>
        <p:txBody>
          <a:bodyPr/>
          <a:lstStyle>
            <a:lvl1pPr>
              <a:defRPr/>
            </a:lvl1pPr>
          </a:lstStyle>
          <a:p>
            <a:pPr>
              <a:defRPr/>
            </a:pPr>
            <a:fld id="{1829589D-37F9-4D8E-AB1A-B9772C827992}" type="datetimeFigureOut">
              <a:rPr lang="en-GB"/>
              <a:pPr>
                <a:defRPr/>
              </a:pPr>
              <a:t>03/11/2022</a:t>
            </a:fld>
            <a:endParaRPr lang="en-GB"/>
          </a:p>
        </p:txBody>
      </p:sp>
      <p:sp>
        <p:nvSpPr>
          <p:cNvPr id="3" name="Footer Placeholder 4">
            <a:extLst>
              <a:ext uri="{FF2B5EF4-FFF2-40B4-BE49-F238E27FC236}">
                <a16:creationId xmlns:a16="http://schemas.microsoft.com/office/drawing/2014/main" xmlns="" id="{AFBF8BAC-9F8E-426B-9549-94BE1BD1481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19E6BADE-751C-4712-95EA-B38FF9573199}"/>
              </a:ext>
            </a:extLst>
          </p:cNvPr>
          <p:cNvSpPr>
            <a:spLocks noGrp="1"/>
          </p:cNvSpPr>
          <p:nvPr>
            <p:ph type="sldNum" sz="quarter" idx="12"/>
          </p:nvPr>
        </p:nvSpPr>
        <p:spPr/>
        <p:txBody>
          <a:bodyPr/>
          <a:lstStyle>
            <a:lvl1pPr>
              <a:defRPr/>
            </a:lvl1pPr>
          </a:lstStyle>
          <a:p>
            <a:pPr>
              <a:defRPr/>
            </a:pPr>
            <a:fld id="{3FFAB2C8-E665-4071-A85B-4EEC5A69D107}" type="slidenum">
              <a:rPr lang="en-GB"/>
              <a:pPr>
                <a:defRPr/>
              </a:pPr>
              <a:t>‹#›</a:t>
            </a:fld>
            <a:endParaRPr lang="en-GB"/>
          </a:p>
        </p:txBody>
      </p:sp>
    </p:spTree>
    <p:extLst>
      <p:ext uri="{BB962C8B-B14F-4D97-AF65-F5344CB8AC3E}">
        <p14:creationId xmlns:p14="http://schemas.microsoft.com/office/powerpoint/2010/main" xmlns="" val="10925339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10ECB00-A072-46B8-B7B8-FD33F28FCE44}"/>
              </a:ext>
            </a:extLst>
          </p:cNvPr>
          <p:cNvSpPr>
            <a:spLocks noGrp="1"/>
          </p:cNvSpPr>
          <p:nvPr>
            <p:ph type="dt" sz="half" idx="10"/>
          </p:nvPr>
        </p:nvSpPr>
        <p:spPr/>
        <p:txBody>
          <a:bodyPr/>
          <a:lstStyle>
            <a:lvl1pPr>
              <a:defRPr/>
            </a:lvl1pPr>
          </a:lstStyle>
          <a:p>
            <a:pPr>
              <a:defRPr/>
            </a:pPr>
            <a:fld id="{AE9E08DD-5AE8-4E47-A556-6A99FB48BC36}" type="datetimeFigureOut">
              <a:rPr lang="en-GB"/>
              <a:pPr>
                <a:defRPr/>
              </a:pPr>
              <a:t>03/11/2022</a:t>
            </a:fld>
            <a:endParaRPr lang="en-GB"/>
          </a:p>
        </p:txBody>
      </p:sp>
      <p:sp>
        <p:nvSpPr>
          <p:cNvPr id="6" name="Footer Placeholder 4">
            <a:extLst>
              <a:ext uri="{FF2B5EF4-FFF2-40B4-BE49-F238E27FC236}">
                <a16:creationId xmlns:a16="http://schemas.microsoft.com/office/drawing/2014/main" xmlns="" id="{47BEA859-E82D-4712-90F5-5802B225871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7C6EF12C-3E14-4B27-9FDB-40B44718400B}"/>
              </a:ext>
            </a:extLst>
          </p:cNvPr>
          <p:cNvSpPr>
            <a:spLocks noGrp="1"/>
          </p:cNvSpPr>
          <p:nvPr>
            <p:ph type="sldNum" sz="quarter" idx="12"/>
          </p:nvPr>
        </p:nvSpPr>
        <p:spPr/>
        <p:txBody>
          <a:bodyPr/>
          <a:lstStyle>
            <a:lvl1pPr>
              <a:defRPr/>
            </a:lvl1pPr>
          </a:lstStyle>
          <a:p>
            <a:pPr>
              <a:defRPr/>
            </a:pPr>
            <a:fld id="{86377CAC-86D6-4BE6-998F-4429A5C82D57}" type="slidenum">
              <a:rPr lang="en-GB"/>
              <a:pPr>
                <a:defRPr/>
              </a:pPr>
              <a:t>‹#›</a:t>
            </a:fld>
            <a:endParaRPr lang="en-GB"/>
          </a:p>
        </p:txBody>
      </p:sp>
    </p:spTree>
    <p:extLst>
      <p:ext uri="{BB962C8B-B14F-4D97-AF65-F5344CB8AC3E}">
        <p14:creationId xmlns:p14="http://schemas.microsoft.com/office/powerpoint/2010/main" xmlns="" val="11646057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95ABC83-67B9-418B-95A0-F937B2720AD5}"/>
              </a:ext>
            </a:extLst>
          </p:cNvPr>
          <p:cNvSpPr>
            <a:spLocks noGrp="1"/>
          </p:cNvSpPr>
          <p:nvPr>
            <p:ph type="dt" sz="half" idx="10"/>
          </p:nvPr>
        </p:nvSpPr>
        <p:spPr/>
        <p:txBody>
          <a:bodyPr/>
          <a:lstStyle>
            <a:lvl1pPr>
              <a:defRPr/>
            </a:lvl1pPr>
          </a:lstStyle>
          <a:p>
            <a:pPr>
              <a:defRPr/>
            </a:pPr>
            <a:fld id="{3A980DD5-9FFD-40C8-817F-072F3A21611B}" type="datetimeFigureOut">
              <a:rPr lang="en-GB"/>
              <a:pPr>
                <a:defRPr/>
              </a:pPr>
              <a:t>03/11/2022</a:t>
            </a:fld>
            <a:endParaRPr lang="en-GB"/>
          </a:p>
        </p:txBody>
      </p:sp>
      <p:sp>
        <p:nvSpPr>
          <p:cNvPr id="6" name="Footer Placeholder 4">
            <a:extLst>
              <a:ext uri="{FF2B5EF4-FFF2-40B4-BE49-F238E27FC236}">
                <a16:creationId xmlns:a16="http://schemas.microsoft.com/office/drawing/2014/main" xmlns="" id="{EDFCA81D-196F-48FE-888F-C4E7B8875C4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2AC96FB5-6AFB-45EC-A52B-131979BA8447}"/>
              </a:ext>
            </a:extLst>
          </p:cNvPr>
          <p:cNvSpPr>
            <a:spLocks noGrp="1"/>
          </p:cNvSpPr>
          <p:nvPr>
            <p:ph type="sldNum" sz="quarter" idx="12"/>
          </p:nvPr>
        </p:nvSpPr>
        <p:spPr/>
        <p:txBody>
          <a:bodyPr/>
          <a:lstStyle>
            <a:lvl1pPr>
              <a:defRPr/>
            </a:lvl1pPr>
          </a:lstStyle>
          <a:p>
            <a:pPr>
              <a:defRPr/>
            </a:pPr>
            <a:fld id="{8FA47DCF-6534-4C7A-9886-7988004A7993}" type="slidenum">
              <a:rPr lang="en-GB"/>
              <a:pPr>
                <a:defRPr/>
              </a:pPr>
              <a:t>‹#›</a:t>
            </a:fld>
            <a:endParaRPr lang="en-GB"/>
          </a:p>
        </p:txBody>
      </p:sp>
    </p:spTree>
    <p:extLst>
      <p:ext uri="{BB962C8B-B14F-4D97-AF65-F5344CB8AC3E}">
        <p14:creationId xmlns:p14="http://schemas.microsoft.com/office/powerpoint/2010/main" xmlns="" val="6268467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6F60BE6-CF08-4E66-8A01-61CA13669B12}"/>
              </a:ext>
            </a:extLst>
          </p:cNvPr>
          <p:cNvSpPr>
            <a:spLocks noGrp="1"/>
          </p:cNvSpPr>
          <p:nvPr>
            <p:ph type="dt" sz="half" idx="10"/>
          </p:nvPr>
        </p:nvSpPr>
        <p:spPr/>
        <p:txBody>
          <a:bodyPr/>
          <a:lstStyle>
            <a:lvl1pPr>
              <a:defRPr/>
            </a:lvl1pPr>
          </a:lstStyle>
          <a:p>
            <a:pPr>
              <a:defRPr/>
            </a:pPr>
            <a:fld id="{88C02477-6DCC-4419-804B-DF06E67711C0}" type="datetimeFigureOut">
              <a:rPr lang="en-GB"/>
              <a:pPr>
                <a:defRPr/>
              </a:pPr>
              <a:t>03/11/2022</a:t>
            </a:fld>
            <a:endParaRPr lang="en-GB"/>
          </a:p>
        </p:txBody>
      </p:sp>
      <p:sp>
        <p:nvSpPr>
          <p:cNvPr id="5" name="Footer Placeholder 4">
            <a:extLst>
              <a:ext uri="{FF2B5EF4-FFF2-40B4-BE49-F238E27FC236}">
                <a16:creationId xmlns:a16="http://schemas.microsoft.com/office/drawing/2014/main" xmlns="" id="{32B140E1-6E46-4A1A-AC3B-4104D7766CE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86569E92-E66B-45C4-AB28-A2151AB0D0C8}"/>
              </a:ext>
            </a:extLst>
          </p:cNvPr>
          <p:cNvSpPr>
            <a:spLocks noGrp="1"/>
          </p:cNvSpPr>
          <p:nvPr>
            <p:ph type="sldNum" sz="quarter" idx="12"/>
          </p:nvPr>
        </p:nvSpPr>
        <p:spPr/>
        <p:txBody>
          <a:bodyPr/>
          <a:lstStyle>
            <a:lvl1pPr>
              <a:defRPr/>
            </a:lvl1pPr>
          </a:lstStyle>
          <a:p>
            <a:pPr>
              <a:defRPr/>
            </a:pPr>
            <a:fld id="{67175075-3BD1-4BC5-899D-1F6971EED74B}" type="slidenum">
              <a:rPr lang="en-GB"/>
              <a:pPr>
                <a:defRPr/>
              </a:pPr>
              <a:t>‹#›</a:t>
            </a:fld>
            <a:endParaRPr lang="en-GB"/>
          </a:p>
        </p:txBody>
      </p:sp>
    </p:spTree>
    <p:extLst>
      <p:ext uri="{BB962C8B-B14F-4D97-AF65-F5344CB8AC3E}">
        <p14:creationId xmlns:p14="http://schemas.microsoft.com/office/powerpoint/2010/main" xmlns="" val="35374329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7BBEE04-986D-41FD-98D6-0C36E8372D26}"/>
              </a:ext>
            </a:extLst>
          </p:cNvPr>
          <p:cNvSpPr>
            <a:spLocks noGrp="1"/>
          </p:cNvSpPr>
          <p:nvPr>
            <p:ph type="dt" sz="half" idx="10"/>
          </p:nvPr>
        </p:nvSpPr>
        <p:spPr/>
        <p:txBody>
          <a:bodyPr/>
          <a:lstStyle>
            <a:lvl1pPr>
              <a:defRPr/>
            </a:lvl1pPr>
          </a:lstStyle>
          <a:p>
            <a:pPr>
              <a:defRPr/>
            </a:pPr>
            <a:fld id="{9206D72F-56C4-4492-81F0-EFCE5B83993B}" type="datetimeFigureOut">
              <a:rPr lang="en-GB"/>
              <a:pPr>
                <a:defRPr/>
              </a:pPr>
              <a:t>03/11/2022</a:t>
            </a:fld>
            <a:endParaRPr lang="en-GB"/>
          </a:p>
        </p:txBody>
      </p:sp>
      <p:sp>
        <p:nvSpPr>
          <p:cNvPr id="5" name="Footer Placeholder 4">
            <a:extLst>
              <a:ext uri="{FF2B5EF4-FFF2-40B4-BE49-F238E27FC236}">
                <a16:creationId xmlns:a16="http://schemas.microsoft.com/office/drawing/2014/main" xmlns="" id="{9ACFAFEB-96C7-408F-BAAF-FCB600192DC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F608675B-04A4-4217-A63A-A133ADA5A7AC}"/>
              </a:ext>
            </a:extLst>
          </p:cNvPr>
          <p:cNvSpPr>
            <a:spLocks noGrp="1"/>
          </p:cNvSpPr>
          <p:nvPr>
            <p:ph type="sldNum" sz="quarter" idx="12"/>
          </p:nvPr>
        </p:nvSpPr>
        <p:spPr/>
        <p:txBody>
          <a:bodyPr/>
          <a:lstStyle>
            <a:lvl1pPr>
              <a:defRPr/>
            </a:lvl1pPr>
          </a:lstStyle>
          <a:p>
            <a:pPr>
              <a:defRPr/>
            </a:pPr>
            <a:fld id="{CD2B659B-2FC5-4914-AC1D-23602933BF24}" type="slidenum">
              <a:rPr lang="en-GB"/>
              <a:pPr>
                <a:defRPr/>
              </a:pPr>
              <a:t>‹#›</a:t>
            </a:fld>
            <a:endParaRPr lang="en-GB"/>
          </a:p>
        </p:txBody>
      </p:sp>
    </p:spTree>
    <p:extLst>
      <p:ext uri="{BB962C8B-B14F-4D97-AF65-F5344CB8AC3E}">
        <p14:creationId xmlns:p14="http://schemas.microsoft.com/office/powerpoint/2010/main" xmlns="" val="29938815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627079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62608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83.xml"/><Relationship Id="rId7" Type="http://schemas.openxmlformats.org/officeDocument/2006/relationships/theme" Target="../theme/theme10.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20.emf"/><Relationship Id="rId5" Type="http://schemas.openxmlformats.org/officeDocument/2006/relationships/slideLayout" Target="../slideLayouts/slideLayout85.xml"/><Relationship Id="rId10" Type="http://schemas.openxmlformats.org/officeDocument/2006/relationships/image" Target="../media/image19.emf"/><Relationship Id="rId4" Type="http://schemas.openxmlformats.org/officeDocument/2006/relationships/slideLayout" Target="../slideLayouts/slideLayout84.xml"/><Relationship Id="rId9" Type="http://schemas.openxmlformats.org/officeDocument/2006/relationships/image" Target="../media/image2.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1.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12.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tags" Target="../tags/tag94.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theme" Target="../theme/theme13.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30.emf"/><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image" Target="../media/image8.png"/><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image" Target="../media/image29.png"/><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image" Target="../media/image32.emf"/><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tags" Target="../tags/tag95.xml"/><Relationship Id="rId30" Type="http://schemas.openxmlformats.org/officeDocument/2006/relationships/image" Target="../media/image3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theme" Target="../theme/theme2.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image" Target="../media/image7.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image" Target="../media/image6.jpe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tags" Target="../tags/tag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tags" Target="../tags/tag6.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tags" Target="../tags/tag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tags" Target="../tags/tag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ags" Target="../tags/tag48.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image" Target="../media/image8.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3.xml"/><Relationship Id="rId33" Type="http://schemas.openxmlformats.org/officeDocument/2006/relationships/image" Target="../media/image15.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ags" Target="../tags/tag51.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6.jpe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ags" Target="../tags/tag50.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ags" Target="../tags/tag5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ags" Target="../tags/tag49.xml"/><Relationship Id="rId30" Type="http://schemas.openxmlformats.org/officeDocument/2006/relationships/tags" Target="../tags/tag5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53.xml"/><Relationship Id="rId7"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20.emf"/><Relationship Id="rId5" Type="http://schemas.openxmlformats.org/officeDocument/2006/relationships/slideLayout" Target="../slideLayouts/slideLayout55.xml"/><Relationship Id="rId10" Type="http://schemas.openxmlformats.org/officeDocument/2006/relationships/image" Target="../media/image19.emf"/><Relationship Id="rId4" Type="http://schemas.openxmlformats.org/officeDocument/2006/relationships/slideLayout" Target="../slideLayouts/slideLayout54.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heme" Target="../theme/theme5.xml"/><Relationship Id="rId7" Type="http://schemas.openxmlformats.org/officeDocument/2006/relationships/image" Target="../media/image21.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5.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1.xml"/><Relationship Id="rId7" Type="http://schemas.openxmlformats.org/officeDocument/2006/relationships/image" Target="../media/image3.emf"/><Relationship Id="rId12" Type="http://schemas.openxmlformats.org/officeDocument/2006/relationships/image" Target="../media/image22.emf"/><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2.emf"/><Relationship Id="rId11" Type="http://schemas.openxmlformats.org/officeDocument/2006/relationships/image" Target="../media/image25.emf"/><Relationship Id="rId5" Type="http://schemas.openxmlformats.org/officeDocument/2006/relationships/image" Target="../media/image23.jpeg"/><Relationship Id="rId10" Type="http://schemas.openxmlformats.org/officeDocument/2006/relationships/image" Target="../media/image21.png"/><Relationship Id="rId4" Type="http://schemas.openxmlformats.org/officeDocument/2006/relationships/theme" Target="../theme/theme6.xml"/><Relationship Id="rId9" Type="http://schemas.openxmlformats.org/officeDocument/2006/relationships/image" Target="../media/image24.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20.emf"/><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9.emf"/><Relationship Id="rId5" Type="http://schemas.openxmlformats.org/officeDocument/2006/relationships/image" Target="../media/image2.e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67783" y="425050"/>
            <a:ext cx="4651925" cy="1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print"/>
          <a:stretch>
            <a:fillRect/>
          </a:stretch>
        </p:blipFill>
        <p:spPr>
          <a:xfrm>
            <a:off x="3003316" y="5947200"/>
            <a:ext cx="1680000" cy="622782"/>
          </a:xfrm>
          <a:prstGeom prst="rect">
            <a:avLst/>
          </a:prstGeom>
        </p:spPr>
      </p:pic>
      <p:pic>
        <p:nvPicPr>
          <p:cNvPr id="11" name="Picture 10"/>
          <p:cNvPicPr>
            <a:picLocks noChangeAspect="1"/>
          </p:cNvPicPr>
          <p:nvPr userDrawn="1"/>
        </p:nvPicPr>
        <p:blipFill>
          <a:blip r:embed="rId6" cstate="print"/>
          <a:stretch>
            <a:fillRect/>
          </a:stretch>
        </p:blipFill>
        <p:spPr>
          <a:xfrm>
            <a:off x="465600" y="5909963"/>
            <a:ext cx="2248808" cy="648000"/>
          </a:xfrm>
          <a:prstGeom prst="rect">
            <a:avLst/>
          </a:prstGeom>
        </p:spPr>
      </p:pic>
      <p:pic>
        <p:nvPicPr>
          <p:cNvPr id="12" name="Picture 11"/>
          <p:cNvPicPr>
            <a:picLocks/>
          </p:cNvPicPr>
          <p:nvPr userDrawn="1"/>
        </p:nvPicPr>
        <p:blipFill>
          <a:blip r:embed="rId7" cstate="print"/>
          <a:stretch>
            <a:fillRect/>
          </a:stretch>
        </p:blipFill>
        <p:spPr>
          <a:xfrm>
            <a:off x="2097600" y="1888241"/>
            <a:ext cx="10080000" cy="104140"/>
          </a:xfrm>
          <a:prstGeom prst="rect">
            <a:avLst/>
          </a:prstGeom>
        </p:spPr>
      </p:pic>
    </p:spTree>
    <p:extLst>
      <p:ext uri="{BB962C8B-B14F-4D97-AF65-F5344CB8AC3E}">
        <p14:creationId xmlns:p14="http://schemas.microsoft.com/office/powerpoint/2010/main" xmlns="" val="310860787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xmlns="" id="{8BF6F4BA-1B70-4BDE-8E8E-AF5D3E1B2A2D}"/>
              </a:ext>
            </a:extLst>
          </p:cNvPr>
          <p:cNvPicPr>
            <a:picLocks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1019176"/>
            <a:ext cx="11582400" cy="10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xmlns="" id="{32D03EE2-A169-4EFF-9B42-816FBC4A7E0E}"/>
              </a:ext>
            </a:extLst>
          </p:cNvPr>
          <p:cNvSpPr>
            <a:spLocks noGrp="1" noChangeArrowheads="1"/>
          </p:cNvSpPr>
          <p:nvPr>
            <p:ph type="title"/>
          </p:nvPr>
        </p:nvSpPr>
        <p:spPr bwMode="auto">
          <a:xfrm>
            <a:off x="609600" y="274639"/>
            <a:ext cx="10972800" cy="74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xmlns="" id="{D4FC2FD8-156B-4998-8081-32727ADB7111}"/>
              </a:ext>
            </a:extLst>
          </p:cNvPr>
          <p:cNvSpPr>
            <a:spLocks noGrp="1" noChangeArrowheads="1"/>
          </p:cNvSpPr>
          <p:nvPr>
            <p:ph type="body" idx="1"/>
          </p:nvPr>
        </p:nvSpPr>
        <p:spPr bwMode="auto">
          <a:xfrm>
            <a:off x="609600" y="12604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5" name="Picture 6">
            <a:extLst>
              <a:ext uri="{FF2B5EF4-FFF2-40B4-BE49-F238E27FC236}">
                <a16:creationId xmlns:a16="http://schemas.microsoft.com/office/drawing/2014/main" xmlns="" id="{EB7A86E3-9170-4714-A29C-DB891A6DCB00}"/>
              </a:ext>
            </a:extLst>
          </p:cNvPr>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467785" y="6089651"/>
            <a:ext cx="2017183"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7">
            <a:extLst>
              <a:ext uri="{FF2B5EF4-FFF2-40B4-BE49-F238E27FC236}">
                <a16:creationId xmlns:a16="http://schemas.microsoft.com/office/drawing/2014/main" xmlns="" id="{66F3A669-79F8-4054-A97A-703A6D190266}"/>
              </a:ext>
            </a:extLst>
          </p:cNvPr>
          <p:cNvPicPr>
            <a:picLocks noChangeAspect="1" noChangeArrowheads="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5952067" y="5926138"/>
            <a:ext cx="1682751"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9">
            <a:extLst>
              <a:ext uri="{FF2B5EF4-FFF2-40B4-BE49-F238E27FC236}">
                <a16:creationId xmlns:a16="http://schemas.microsoft.com/office/drawing/2014/main" xmlns="" id="{81413E81-A0A1-4CB9-BFEA-E24CEA4EE292}"/>
              </a:ext>
            </a:extLst>
          </p:cNvPr>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2766484" y="6037263"/>
            <a:ext cx="294640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141026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Lst>
  <p:txStyles>
    <p:titleStyle>
      <a:lvl1pPr algn="l" defTabSz="457200" rtl="0" eaLnBrk="0" fontAlgn="base" hangingPunct="0">
        <a:spcBef>
          <a:spcPct val="0"/>
        </a:spcBef>
        <a:spcAft>
          <a:spcPct val="0"/>
        </a:spcAft>
        <a:defRPr sz="4000" b="1" kern="1200">
          <a:solidFill>
            <a:srgbClr val="001489"/>
          </a:solidFill>
          <a:latin typeface="Century Gothic"/>
          <a:ea typeface="Century Gothic" panose="020B0502020202020204" pitchFamily="34" charset="0"/>
          <a:cs typeface="Century Gothic"/>
        </a:defRPr>
      </a:lvl1pPr>
      <a:lvl2pPr algn="l" defTabSz="457200" rtl="0" eaLnBrk="0" fontAlgn="base" hangingPunct="0">
        <a:spcBef>
          <a:spcPct val="0"/>
        </a:spcBef>
        <a:spcAft>
          <a:spcPct val="0"/>
        </a:spcAft>
        <a:defRPr sz="4000" b="1">
          <a:solidFill>
            <a:srgbClr val="001489"/>
          </a:solidFill>
          <a:latin typeface="Century Gothic" panose="020B0502020202020204" pitchFamily="34" charset="0"/>
          <a:ea typeface="Century Gothic" panose="020B0502020202020204" pitchFamily="34" charset="0"/>
          <a:cs typeface="Century Gothic" panose="020B0502020202020204" pitchFamily="34" charset="0"/>
        </a:defRPr>
      </a:lvl2pPr>
      <a:lvl3pPr algn="l" defTabSz="457200" rtl="0" eaLnBrk="0" fontAlgn="base" hangingPunct="0">
        <a:spcBef>
          <a:spcPct val="0"/>
        </a:spcBef>
        <a:spcAft>
          <a:spcPct val="0"/>
        </a:spcAft>
        <a:defRPr sz="4000" b="1">
          <a:solidFill>
            <a:srgbClr val="001489"/>
          </a:solidFill>
          <a:latin typeface="Century Gothic" panose="020B0502020202020204" pitchFamily="34" charset="0"/>
          <a:ea typeface="Century Gothic" panose="020B0502020202020204" pitchFamily="34" charset="0"/>
          <a:cs typeface="Century Gothic" panose="020B0502020202020204" pitchFamily="34" charset="0"/>
        </a:defRPr>
      </a:lvl3pPr>
      <a:lvl4pPr algn="l" defTabSz="457200" rtl="0" eaLnBrk="0" fontAlgn="base" hangingPunct="0">
        <a:spcBef>
          <a:spcPct val="0"/>
        </a:spcBef>
        <a:spcAft>
          <a:spcPct val="0"/>
        </a:spcAft>
        <a:defRPr sz="4000" b="1">
          <a:solidFill>
            <a:srgbClr val="001489"/>
          </a:solidFill>
          <a:latin typeface="Century Gothic" panose="020B0502020202020204" pitchFamily="34" charset="0"/>
          <a:ea typeface="Century Gothic" panose="020B0502020202020204" pitchFamily="34" charset="0"/>
          <a:cs typeface="Century Gothic" panose="020B0502020202020204" pitchFamily="34" charset="0"/>
        </a:defRPr>
      </a:lvl4pPr>
      <a:lvl5pPr algn="l" defTabSz="457200" rtl="0" eaLnBrk="0" fontAlgn="base" hangingPunct="0">
        <a:spcBef>
          <a:spcPct val="0"/>
        </a:spcBef>
        <a:spcAft>
          <a:spcPct val="0"/>
        </a:spcAft>
        <a:defRPr sz="4000" b="1">
          <a:solidFill>
            <a:srgbClr val="001489"/>
          </a:solidFill>
          <a:latin typeface="Century Gothic" panose="020B0502020202020204" pitchFamily="34" charset="0"/>
          <a:ea typeface="Century Gothic" panose="020B0502020202020204" pitchFamily="34" charset="0"/>
          <a:cs typeface="Century Gothic" panose="020B0502020202020204" pitchFamily="34" charset="0"/>
        </a:defRPr>
      </a:lvl5pPr>
      <a:lvl6pPr marL="457200" algn="l" defTabSz="457200" rtl="0" fontAlgn="base">
        <a:spcBef>
          <a:spcPct val="0"/>
        </a:spcBef>
        <a:spcAft>
          <a:spcPct val="0"/>
        </a:spcAft>
        <a:defRPr sz="4000" b="1">
          <a:solidFill>
            <a:srgbClr val="001489"/>
          </a:solidFill>
          <a:latin typeface="Century Gothic" panose="020B0502020202020204" pitchFamily="34" charset="0"/>
          <a:ea typeface="Century Gothic" panose="020B0502020202020204" pitchFamily="34" charset="0"/>
          <a:cs typeface="Century Gothic" panose="020B0502020202020204" pitchFamily="34" charset="0"/>
        </a:defRPr>
      </a:lvl6pPr>
      <a:lvl7pPr marL="914400" algn="l" defTabSz="457200" rtl="0" fontAlgn="base">
        <a:spcBef>
          <a:spcPct val="0"/>
        </a:spcBef>
        <a:spcAft>
          <a:spcPct val="0"/>
        </a:spcAft>
        <a:defRPr sz="4000" b="1">
          <a:solidFill>
            <a:srgbClr val="001489"/>
          </a:solidFill>
          <a:latin typeface="Century Gothic" panose="020B0502020202020204" pitchFamily="34" charset="0"/>
          <a:ea typeface="Century Gothic" panose="020B0502020202020204" pitchFamily="34" charset="0"/>
          <a:cs typeface="Century Gothic" panose="020B0502020202020204" pitchFamily="34" charset="0"/>
        </a:defRPr>
      </a:lvl7pPr>
      <a:lvl8pPr marL="1371600" algn="l" defTabSz="457200" rtl="0" fontAlgn="base">
        <a:spcBef>
          <a:spcPct val="0"/>
        </a:spcBef>
        <a:spcAft>
          <a:spcPct val="0"/>
        </a:spcAft>
        <a:defRPr sz="4000" b="1">
          <a:solidFill>
            <a:srgbClr val="001489"/>
          </a:solidFill>
          <a:latin typeface="Century Gothic" panose="020B0502020202020204" pitchFamily="34" charset="0"/>
          <a:ea typeface="Century Gothic" panose="020B0502020202020204" pitchFamily="34" charset="0"/>
          <a:cs typeface="Century Gothic" panose="020B0502020202020204" pitchFamily="34" charset="0"/>
        </a:defRPr>
      </a:lvl8pPr>
      <a:lvl9pPr marL="1828800" algn="l" defTabSz="457200" rtl="0" fontAlgn="base">
        <a:spcBef>
          <a:spcPct val="0"/>
        </a:spcBef>
        <a:spcAft>
          <a:spcPct val="0"/>
        </a:spcAft>
        <a:defRPr sz="4000" b="1">
          <a:solidFill>
            <a:srgbClr val="001489"/>
          </a:solidFill>
          <a:latin typeface="Century Gothic" panose="020B0502020202020204" pitchFamily="34" charset="0"/>
          <a:ea typeface="Century Gothic" panose="020B0502020202020204" pitchFamily="34" charset="0"/>
          <a:cs typeface="Century Gothic" panose="020B0502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01489"/>
          </a:solidFill>
          <a:latin typeface="Century Gothic"/>
          <a:ea typeface="Century Gothic" panose="020B0502020202020204" pitchFamily="34" charset="0"/>
          <a:cs typeface="Century Gothic"/>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1489"/>
          </a:solidFill>
          <a:latin typeface="Century Gothic"/>
          <a:ea typeface="Century Gothic" panose="020B0502020202020204" pitchFamily="34" charset="0"/>
          <a:cs typeface="Century Gothic"/>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1489"/>
          </a:solidFill>
          <a:latin typeface="Century Gothic"/>
          <a:ea typeface="Century Gothic" panose="020B0502020202020204" pitchFamily="34" charset="0"/>
          <a:cs typeface="Century Gothic"/>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1489"/>
          </a:solidFill>
          <a:latin typeface="Century Gothic"/>
          <a:ea typeface="Century Gothic" panose="020B0502020202020204" pitchFamily="34" charset="0"/>
          <a:cs typeface="Century Gothic"/>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1489"/>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xmlns="" id="{147C1932-3760-4778-A8E0-F09EB4DC9F3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195" name="Text Placeholder 2">
            <a:extLst>
              <a:ext uri="{FF2B5EF4-FFF2-40B4-BE49-F238E27FC236}">
                <a16:creationId xmlns:a16="http://schemas.microsoft.com/office/drawing/2014/main" xmlns="" id="{8C113005-2ABE-451D-88C7-51DC7ED79C7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F8CD0794-F10F-463D-B421-012EA24DA06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975ADD-1DA4-48C6-9130-D4DB2C3DCAA7}" type="datetimeFigureOut">
              <a:rPr lang="en-GB"/>
              <a:pPr>
                <a:defRPr/>
              </a:pPr>
              <a:t>03/11/2022</a:t>
            </a:fld>
            <a:endParaRPr lang="en-GB"/>
          </a:p>
        </p:txBody>
      </p:sp>
      <p:sp>
        <p:nvSpPr>
          <p:cNvPr id="5" name="Footer Placeholder 4">
            <a:extLst>
              <a:ext uri="{FF2B5EF4-FFF2-40B4-BE49-F238E27FC236}">
                <a16:creationId xmlns:a16="http://schemas.microsoft.com/office/drawing/2014/main" xmlns="" id="{6561E431-EE6D-47BC-B2AD-0F8B6167806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xmlns="" id="{5DA035B9-1AD3-4775-90FA-7F1EB82FD40E}"/>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997845-EED3-4B15-8673-F90FE02B1688}" type="slidenum">
              <a:rPr lang="en-GB"/>
              <a:pPr>
                <a:defRPr/>
              </a:pPr>
              <a:t>‹#›</a:t>
            </a:fld>
            <a:endParaRPr lang="en-GB"/>
          </a:p>
        </p:txBody>
      </p:sp>
    </p:spTree>
    <p:extLst>
      <p:ext uri="{BB962C8B-B14F-4D97-AF65-F5344CB8AC3E}">
        <p14:creationId xmlns:p14="http://schemas.microsoft.com/office/powerpoint/2010/main" xmlns="" val="330915880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13D83-873E-4679-8B08-50C18B3FBF09}"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96C2B-42AA-448E-9DAE-AAE24350466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20294752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5" name="Title Placeholder 1">
            <a:extLst>
              <a:ext uri="{FF2B5EF4-FFF2-40B4-BE49-F238E27FC236}">
                <a16:creationId xmlns:a16="http://schemas.microsoft.com/office/drawing/2014/main" xmlns="" id="{2D323DA1-667A-46A6-9D19-A04347025D4A}"/>
              </a:ext>
            </a:extLst>
          </p:cNvPr>
          <p:cNvSpPr>
            <a:spLocks noGrp="1" noChangeArrowheads="1"/>
          </p:cNvSpPr>
          <p:nvPr>
            <p:ph type="title"/>
            <p:custDataLst>
              <p:tags r:id="rId26"/>
            </p:custDataLst>
          </p:nvPr>
        </p:nvSpPr>
        <p:spPr bwMode="auto">
          <a:xfrm>
            <a:off x="393700" y="180975"/>
            <a:ext cx="11463867" cy="558800"/>
          </a:xfrm>
          <a:prstGeom prst="rect">
            <a:avLst/>
          </a:prstGeom>
          <a:noFill/>
          <a:ln>
            <a:noFill/>
          </a:ln>
          <a:extLst>
            <a:ext uri="{909E8E84-426E-40DD-AFC4-6F175D3DCCD1}">
              <a14:hiddenFill xmlns:a14="http://schemas.microsoft.com/office/drawing/2010/main" xmlns="">
                <a:solidFill>
                  <a:srgbClr val="00329B"/>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72000" tIns="72000" rIns="72000" bIns="72000" numCol="1" anchor="ctr" anchorCtr="0" compatLnSpc="1">
            <a:prstTxWarp prst="textNoShape">
              <a:avLst/>
            </a:prstTxWarp>
          </a:bodyPr>
          <a:lstStyle/>
          <a:p>
            <a:pPr lvl="0"/>
            <a:endParaRPr lang="en-US" altLang="en-US"/>
          </a:p>
        </p:txBody>
      </p:sp>
      <p:sp>
        <p:nvSpPr>
          <p:cNvPr id="23556" name="Text Placeholder 2">
            <a:extLst>
              <a:ext uri="{FF2B5EF4-FFF2-40B4-BE49-F238E27FC236}">
                <a16:creationId xmlns:a16="http://schemas.microsoft.com/office/drawing/2014/main" xmlns="" id="{FEEA7260-6C59-4B90-A1FD-CB86C08A5DF1}"/>
              </a:ext>
            </a:extLst>
          </p:cNvPr>
          <p:cNvSpPr>
            <a:spLocks noGrp="1" noChangeArrowheads="1"/>
          </p:cNvSpPr>
          <p:nvPr>
            <p:ph type="body" idx="1"/>
            <p:custDataLst>
              <p:tags r:id="rId27"/>
            </p:custDataLst>
          </p:nvPr>
        </p:nvSpPr>
        <p:spPr bwMode="auto">
          <a:xfrm>
            <a:off x="393700" y="1196975"/>
            <a:ext cx="11463867"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First Text Level</a:t>
            </a:r>
          </a:p>
          <a:p>
            <a:pPr lvl="1"/>
            <a:r>
              <a:rPr lang="en-US" altLang="en-US"/>
              <a:t>Second</a:t>
            </a:r>
          </a:p>
          <a:p>
            <a:pPr lvl="2"/>
            <a:r>
              <a:rPr lang="en-US" altLang="en-US"/>
              <a:t>Third</a:t>
            </a:r>
          </a:p>
          <a:p>
            <a:pPr lvl="3"/>
            <a:r>
              <a:rPr lang="en-US" altLang="en-US"/>
              <a:t>Fourth</a:t>
            </a:r>
          </a:p>
          <a:p>
            <a:pPr lvl="4"/>
            <a:r>
              <a:rPr lang="en-US" altLang="en-US"/>
              <a:t>Fifth</a:t>
            </a:r>
          </a:p>
        </p:txBody>
      </p:sp>
      <p:pic>
        <p:nvPicPr>
          <p:cNvPr id="23557" name="Picture 4" descr="Shape, rectangle&#10;&#10;Description automatically generated">
            <a:extLst>
              <a:ext uri="{FF2B5EF4-FFF2-40B4-BE49-F238E27FC236}">
                <a16:creationId xmlns:a16="http://schemas.microsoft.com/office/drawing/2014/main" xmlns="" id="{21349444-FBE0-4EEC-B606-8C1701831633}"/>
              </a:ext>
            </a:extLst>
          </p:cNvPr>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auto">
          <a:xfrm>
            <a:off x="393701" y="931863"/>
            <a:ext cx="117983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xmlns="" id="{E6F31A92-BE25-4A1D-B9AA-5E40B22D0BE3}"/>
              </a:ext>
            </a:extLst>
          </p:cNvPr>
          <p:cNvPicPr>
            <a:picLocks noChangeAspect="1" noChangeArrowheads="1"/>
          </p:cNvPicPr>
          <p:nvPr userDrawn="1"/>
        </p:nvPicPr>
        <p:blipFill>
          <a:blip r:embed="rId29" cstate="print">
            <a:extLst>
              <a:ext uri="{28A0092B-C50C-407E-A947-70E740481C1C}">
                <a14:useLocalDpi xmlns:a14="http://schemas.microsoft.com/office/drawing/2010/main" xmlns="" val="0"/>
              </a:ext>
            </a:extLst>
          </a:blip>
          <a:srcRect/>
          <a:stretch>
            <a:fillRect/>
          </a:stretch>
        </p:blipFill>
        <p:spPr bwMode="auto">
          <a:xfrm>
            <a:off x="393700" y="6223001"/>
            <a:ext cx="119380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8">
            <a:extLst>
              <a:ext uri="{FF2B5EF4-FFF2-40B4-BE49-F238E27FC236}">
                <a16:creationId xmlns:a16="http://schemas.microsoft.com/office/drawing/2014/main" xmlns="" id="{989D7E08-F122-49C4-B1F9-701A3961DC39}"/>
              </a:ext>
            </a:extLst>
          </p:cNvPr>
          <p:cNvPicPr>
            <a:picLocks noChangeAspect="1" noChangeArrowheads="1"/>
          </p:cNvPicPr>
          <p:nvPr userDrawn="1"/>
        </p:nvPicPr>
        <p:blipFill>
          <a:blip r:embed="rId30" cstate="print">
            <a:extLst>
              <a:ext uri="{28A0092B-C50C-407E-A947-70E740481C1C}">
                <a14:useLocalDpi xmlns:a14="http://schemas.microsoft.com/office/drawing/2010/main" xmlns="" val="0"/>
              </a:ext>
            </a:extLst>
          </a:blip>
          <a:srcRect/>
          <a:stretch>
            <a:fillRect/>
          </a:stretch>
        </p:blipFill>
        <p:spPr bwMode="auto">
          <a:xfrm>
            <a:off x="1807634" y="6223001"/>
            <a:ext cx="982133"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11">
            <a:extLst>
              <a:ext uri="{FF2B5EF4-FFF2-40B4-BE49-F238E27FC236}">
                <a16:creationId xmlns:a16="http://schemas.microsoft.com/office/drawing/2014/main" xmlns="" id="{5DEE5388-D016-476B-AE02-567F5C1C19D1}"/>
              </a:ext>
            </a:extLst>
          </p:cNvPr>
          <p:cNvPicPr>
            <a:picLocks noChangeAspect="1" noChangeArrowheads="1"/>
          </p:cNvPicPr>
          <p:nvPr userDrawn="1"/>
        </p:nvPicPr>
        <p:blipFill>
          <a:blip r:embed="rId31" cstate="print">
            <a:extLst>
              <a:ext uri="{28A0092B-C50C-407E-A947-70E740481C1C}">
                <a14:useLocalDpi xmlns:a14="http://schemas.microsoft.com/office/drawing/2010/main" xmlns="" val="0"/>
              </a:ext>
            </a:extLst>
          </a:blip>
          <a:srcRect/>
          <a:stretch>
            <a:fillRect/>
          </a:stretch>
        </p:blipFill>
        <p:spPr bwMode="auto">
          <a:xfrm>
            <a:off x="3012017" y="6162675"/>
            <a:ext cx="802216" cy="39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0242025"/>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Lst>
  <p:hf sldNum="0" hdr="0"/>
  <p:txStyles>
    <p:titleStyle>
      <a:lvl1pPr algn="l" defTabSz="685800" rtl="0" eaLnBrk="0" fontAlgn="base" hangingPunct="0">
        <a:spcBef>
          <a:spcPct val="0"/>
        </a:spcBef>
        <a:spcAft>
          <a:spcPct val="0"/>
        </a:spcAft>
        <a:defRPr b="1" kern="1200">
          <a:solidFill>
            <a:schemeClr val="tx2"/>
          </a:solidFill>
          <a:latin typeface="Century Gothic" pitchFamily="34" charset="0"/>
          <a:ea typeface="+mj-ea"/>
          <a:cs typeface="+mj-cs"/>
        </a:defRPr>
      </a:lvl1pPr>
      <a:lvl2pPr algn="l" defTabSz="685800" rtl="0" eaLnBrk="0" fontAlgn="base" hangingPunct="0">
        <a:spcBef>
          <a:spcPct val="0"/>
        </a:spcBef>
        <a:spcAft>
          <a:spcPct val="0"/>
        </a:spcAft>
        <a:defRPr b="1">
          <a:solidFill>
            <a:schemeClr val="tx2"/>
          </a:solidFill>
          <a:latin typeface="Century Gothic" panose="020B0502020202020204" pitchFamily="34" charset="0"/>
        </a:defRPr>
      </a:lvl2pPr>
      <a:lvl3pPr algn="l" defTabSz="685800" rtl="0" eaLnBrk="0" fontAlgn="base" hangingPunct="0">
        <a:spcBef>
          <a:spcPct val="0"/>
        </a:spcBef>
        <a:spcAft>
          <a:spcPct val="0"/>
        </a:spcAft>
        <a:defRPr b="1">
          <a:solidFill>
            <a:schemeClr val="tx2"/>
          </a:solidFill>
          <a:latin typeface="Century Gothic" panose="020B0502020202020204" pitchFamily="34" charset="0"/>
        </a:defRPr>
      </a:lvl3pPr>
      <a:lvl4pPr algn="l" defTabSz="685800" rtl="0" eaLnBrk="0" fontAlgn="base" hangingPunct="0">
        <a:spcBef>
          <a:spcPct val="0"/>
        </a:spcBef>
        <a:spcAft>
          <a:spcPct val="0"/>
        </a:spcAft>
        <a:defRPr b="1">
          <a:solidFill>
            <a:schemeClr val="tx2"/>
          </a:solidFill>
          <a:latin typeface="Century Gothic" panose="020B0502020202020204" pitchFamily="34" charset="0"/>
        </a:defRPr>
      </a:lvl4pPr>
      <a:lvl5pPr algn="l" defTabSz="685800" rtl="0" eaLnBrk="0" fontAlgn="base" hangingPunct="0">
        <a:spcBef>
          <a:spcPct val="0"/>
        </a:spcBef>
        <a:spcAft>
          <a:spcPct val="0"/>
        </a:spcAft>
        <a:defRPr b="1">
          <a:solidFill>
            <a:schemeClr val="tx2"/>
          </a:solidFill>
          <a:latin typeface="Century Gothic" panose="020B0502020202020204" pitchFamily="34" charset="0"/>
        </a:defRPr>
      </a:lvl5pPr>
      <a:lvl6pPr marL="457200" algn="l" defTabSz="685800" rtl="0" fontAlgn="base">
        <a:spcBef>
          <a:spcPct val="0"/>
        </a:spcBef>
        <a:spcAft>
          <a:spcPct val="0"/>
        </a:spcAft>
        <a:defRPr b="1">
          <a:solidFill>
            <a:schemeClr val="tx2"/>
          </a:solidFill>
          <a:latin typeface="Century Gothic" panose="020B0502020202020204" pitchFamily="34" charset="0"/>
        </a:defRPr>
      </a:lvl6pPr>
      <a:lvl7pPr marL="914400" algn="l" defTabSz="685800" rtl="0" fontAlgn="base">
        <a:spcBef>
          <a:spcPct val="0"/>
        </a:spcBef>
        <a:spcAft>
          <a:spcPct val="0"/>
        </a:spcAft>
        <a:defRPr b="1">
          <a:solidFill>
            <a:schemeClr val="tx2"/>
          </a:solidFill>
          <a:latin typeface="Century Gothic" panose="020B0502020202020204" pitchFamily="34" charset="0"/>
        </a:defRPr>
      </a:lvl7pPr>
      <a:lvl8pPr marL="1371600" algn="l" defTabSz="685800" rtl="0" fontAlgn="base">
        <a:spcBef>
          <a:spcPct val="0"/>
        </a:spcBef>
        <a:spcAft>
          <a:spcPct val="0"/>
        </a:spcAft>
        <a:defRPr b="1">
          <a:solidFill>
            <a:schemeClr val="tx2"/>
          </a:solidFill>
          <a:latin typeface="Century Gothic" panose="020B0502020202020204" pitchFamily="34" charset="0"/>
        </a:defRPr>
      </a:lvl8pPr>
      <a:lvl9pPr marL="1828800" algn="l" defTabSz="685800" rtl="0" fontAlgn="base">
        <a:spcBef>
          <a:spcPct val="0"/>
        </a:spcBef>
        <a:spcAft>
          <a:spcPct val="0"/>
        </a:spcAft>
        <a:defRPr b="1">
          <a:solidFill>
            <a:schemeClr val="tx2"/>
          </a:solidFill>
          <a:latin typeface="Century Gothic" panose="020B0502020202020204" pitchFamily="34" charset="0"/>
        </a:defRPr>
      </a:lvl9pPr>
    </p:titleStyle>
    <p:bodyStyle>
      <a:lvl1pPr algn="l" defTabSz="685800" rtl="0" eaLnBrk="0" fontAlgn="base" hangingPunct="0">
        <a:spcBef>
          <a:spcPts val="225"/>
        </a:spcBef>
        <a:spcAft>
          <a:spcPct val="0"/>
        </a:spcAft>
        <a:buFont typeface="Arial" panose="020B0604020202020204" pitchFamily="34" charset="0"/>
        <a:defRPr sz="1200" b="1" kern="1200">
          <a:solidFill>
            <a:schemeClr val="tx1"/>
          </a:solidFill>
          <a:latin typeface="Century Gothic" pitchFamily="34" charset="0"/>
          <a:ea typeface="+mn-ea"/>
          <a:cs typeface="+mn-cs"/>
        </a:defRPr>
      </a:lvl1pPr>
      <a:lvl2pPr marL="134938" indent="-134938" algn="l" defTabSz="685800" rtl="0" eaLnBrk="0" fontAlgn="base" hangingPunct="0">
        <a:spcBef>
          <a:spcPts val="225"/>
        </a:spcBef>
        <a:spcAft>
          <a:spcPct val="0"/>
        </a:spcAft>
        <a:buClr>
          <a:srgbClr val="002060"/>
        </a:buClr>
        <a:buBlip>
          <a:blip r:embed="rId32"/>
        </a:buBlip>
        <a:defRPr sz="1200" kern="1200">
          <a:solidFill>
            <a:schemeClr val="tx1"/>
          </a:solidFill>
          <a:latin typeface="Century Gothic" pitchFamily="34" charset="0"/>
          <a:ea typeface="+mn-ea"/>
          <a:cs typeface="+mn-cs"/>
        </a:defRPr>
      </a:lvl2pPr>
      <a:lvl3pPr marL="269875" indent="-134938" algn="l" defTabSz="685800" rtl="0" eaLnBrk="0" fontAlgn="base" hangingPunct="0">
        <a:spcBef>
          <a:spcPts val="225"/>
        </a:spcBef>
        <a:spcAft>
          <a:spcPct val="0"/>
        </a:spcAft>
        <a:buClr>
          <a:srgbClr val="297FD5"/>
        </a:buClr>
        <a:buFont typeface="Arial" panose="020B0604020202020204" pitchFamily="34" charset="0"/>
        <a:buChar char="•"/>
        <a:defRPr lang="en-US" sz="1200" kern="1200" dirty="0">
          <a:solidFill>
            <a:schemeClr val="tx1"/>
          </a:solidFill>
          <a:latin typeface="Century Gothic" pitchFamily="34" charset="0"/>
          <a:ea typeface="+mn-ea"/>
          <a:cs typeface="+mn-cs"/>
        </a:defRPr>
      </a:lvl3pPr>
      <a:lvl4pPr marL="404813" indent="-134938" algn="l" defTabSz="685800" rtl="0" eaLnBrk="0" fontAlgn="base" hangingPunct="0">
        <a:spcBef>
          <a:spcPts val="225"/>
        </a:spcBef>
        <a:spcAft>
          <a:spcPct val="0"/>
        </a:spcAft>
        <a:buClr>
          <a:srgbClr val="297FD5"/>
        </a:buClr>
        <a:buFont typeface="Arial" panose="020B0604020202020204" pitchFamily="34" charset="0"/>
        <a:buChar char="–"/>
        <a:defRPr sz="1200" kern="1200">
          <a:solidFill>
            <a:schemeClr val="tx1"/>
          </a:solidFill>
          <a:latin typeface="Century Gothic" pitchFamily="34" charset="0"/>
          <a:ea typeface="+mn-ea"/>
          <a:cs typeface="+mn-cs"/>
        </a:defRPr>
      </a:lvl4pPr>
      <a:lvl5pPr marL="1349375" indent="-1349375" algn="l" defTabSz="685800" rtl="0" eaLnBrk="0" fontAlgn="base" hangingPunct="0">
        <a:spcBef>
          <a:spcPts val="225"/>
        </a:spcBef>
        <a:spcAft>
          <a:spcPct val="0"/>
        </a:spcAft>
        <a:buFont typeface="Arial" panose="020B0604020202020204" pitchFamily="34" charset="0"/>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130A3-55D9-4A9B-BF8A-4F807D50E857}" type="datetimeFigureOut">
              <a:rPr lang="en-ZA" smtClean="0">
                <a:solidFill>
                  <a:prstClr val="black">
                    <a:tint val="75000"/>
                  </a:prstClr>
                </a:solidFill>
              </a:rPr>
              <a:pPr/>
              <a:t>2022/11/03</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A677D-03BA-404D-8E09-B9FBEE99B77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30694232"/>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9A38-940A-4AA8-A658-99FB882E9F8D}" type="datetimeFigureOut">
              <a:rPr lang="en-GB" smtClean="0"/>
              <a:pPr/>
              <a:t>03/11/2022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87021-6C72-4DC0-9469-B271E0032A22}" type="slidenum">
              <a:rPr lang="en-GB" smtClean="0"/>
              <a:pPr/>
              <a:t>‹#›</a:t>
            </a:fld>
            <a:endParaRPr lang="en-GB"/>
          </a:p>
        </p:txBody>
      </p:sp>
    </p:spTree>
    <p:extLst>
      <p:ext uri="{BB962C8B-B14F-4D97-AF65-F5344CB8AC3E}">
        <p14:creationId xmlns:p14="http://schemas.microsoft.com/office/powerpoint/2010/main" xmlns="" val="3736578159"/>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custDataLst>
              <p:tags r:id="rId27"/>
            </p:custDataLst>
          </p:nvPr>
        </p:nvPicPr>
        <p:blipFill rotWithShape="1">
          <a:blip r:embed="rId33" cstate="print">
            <a:extLst>
              <a:ext uri="{28A0092B-C50C-407E-A947-70E740481C1C}">
                <a14:useLocalDpi xmlns:a14="http://schemas.microsoft.com/office/drawing/2010/main" xmlns="" val="0"/>
              </a:ext>
            </a:extLst>
          </a:blip>
          <a:srcRect/>
          <a:stretch/>
        </p:blipFill>
        <p:spPr>
          <a:xfrm>
            <a:off x="0" y="740233"/>
            <a:ext cx="12192000" cy="377371"/>
          </a:xfrm>
          <a:prstGeom prst="rect">
            <a:avLst/>
          </a:prstGeom>
        </p:spPr>
      </p:pic>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hangingPunct="1"/>
            <a:fld id="{8406839F-D7A4-4E5D-B93D-768AD4D1DB36}" type="slidenum">
              <a:rPr lang="en-ZA" kern="1200" smtClean="0">
                <a:solidFill>
                  <a:srgbClr val="003399"/>
                </a:solidFill>
                <a:ea typeface="+mn-ea"/>
                <a:cs typeface="+mn-cs"/>
              </a:rPr>
              <a:pPr hangingPunct="1"/>
              <a:t>‹#›</a:t>
            </a:fld>
            <a:endParaRPr lang="en-ZA" kern="1200" dirty="0">
              <a:solidFill>
                <a:srgbClr val="003399"/>
              </a:solidFill>
              <a:ea typeface="+mn-ea"/>
              <a:cs typeface="+mn-cs"/>
            </a:endParaRPr>
          </a:p>
        </p:txBody>
      </p:sp>
      <p:sp>
        <p:nvSpPr>
          <p:cNvPr id="5" name="Footer Placeholder 4"/>
          <p:cNvSpPr>
            <a:spLocks noGrp="1"/>
          </p:cNvSpPr>
          <p:nvPr>
            <p:ph type="ftr" sz="quarter" idx="3"/>
            <p:custDataLst>
              <p:tags r:id="rId3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pPr hangingPunct="1"/>
            <a:endParaRPr lang="en-GB" kern="1200" dirty="0">
              <a:solidFill>
                <a:srgbClr val="998F86"/>
              </a:solidFill>
              <a:ea typeface="+mn-ea"/>
              <a:cs typeface="+mn-cs"/>
            </a:endParaRPr>
          </a:p>
        </p:txBody>
      </p:sp>
      <p:sp>
        <p:nvSpPr>
          <p:cNvPr id="7" name="Rectangle 6"/>
          <p:cNvSpPr>
            <a:spLocks/>
          </p:cNvSpPr>
          <p:nvPr>
            <p:custDataLst>
              <p:tags r:id="rId32"/>
            </p:custDataLst>
          </p:nvPr>
        </p:nvSpPr>
        <p:spPr>
          <a:xfrm>
            <a:off x="2747964" y="6468150"/>
            <a:ext cx="2592288" cy="230832"/>
          </a:xfrm>
          <a:prstGeom prst="rect">
            <a:avLst/>
          </a:prstGeom>
        </p:spPr>
        <p:txBody>
          <a:bodyPr vert="horz" lIns="72000" tIns="72000" rIns="0" bIns="0" rtlCol="0" anchor="b"/>
          <a:lstStyle/>
          <a:p>
            <a:pPr hangingPunct="1"/>
            <a:r>
              <a:rPr lang="en-US" sz="800" kern="1200" dirty="0">
                <a:solidFill>
                  <a:srgbClr val="998F86"/>
                </a:solidFill>
                <a:ea typeface="+mn-ea"/>
                <a:cs typeface="+mn-cs"/>
              </a:rPr>
              <a:t>© Western Cape Government 2014  |</a:t>
            </a:r>
            <a:endParaRPr lang="en-GB" sz="800" kern="1200" dirty="0">
              <a:solidFill>
                <a:srgbClr val="998F86"/>
              </a:solidFill>
              <a:ea typeface="+mn-ea"/>
              <a:cs typeface="+mn-cs"/>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4"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04317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8">
            <a:extLst>
              <a:ext uri="{FF2B5EF4-FFF2-40B4-BE49-F238E27FC236}">
                <a16:creationId xmlns:a16="http://schemas.microsoft.com/office/drawing/2014/main" xmlns="" id="{348EA2A7-A626-43DF-8BA9-3BEF36A901C9}"/>
              </a:ext>
            </a:extLst>
          </p:cNvPr>
          <p:cNvPicPr>
            <a:picLocks noChangeAspect="1" noChangeArrowheads="1"/>
          </p:cNvPicPr>
          <p:nvPr>
            <p:custDataLst>
              <p:tags r:id="rId26"/>
            </p:custDataLst>
          </p:nvPr>
        </p:nvPicPr>
        <p:blipFill>
          <a:blip r:embed="rId32" cstate="print">
            <a:extLst>
              <a:ext uri="{28A0092B-C50C-407E-A947-70E740481C1C}">
                <a14:useLocalDpi xmlns:a14="http://schemas.microsoft.com/office/drawing/2010/main" xmlns="" val="0"/>
              </a:ext>
            </a:extLst>
          </a:blip>
          <a:srcRect/>
          <a:stretch>
            <a:fillRect/>
          </a:stretch>
        </p:blipFill>
        <p:spPr bwMode="auto">
          <a:xfrm>
            <a:off x="0" y="739777"/>
            <a:ext cx="12192000"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xmlns="" id="{055032E8-853C-4515-B464-855854539BFB}"/>
              </a:ext>
            </a:extLst>
          </p:cNvPr>
          <p:cNvSpPr>
            <a:spLocks noGrp="1" noChangeArrowheads="1"/>
          </p:cNvSpPr>
          <p:nvPr>
            <p:ph type="title"/>
            <p:custDataLst>
              <p:tags r:id="rId27"/>
            </p:custDataLst>
          </p:nvPr>
        </p:nvSpPr>
        <p:spPr bwMode="auto">
          <a:xfrm>
            <a:off x="393701" y="180975"/>
            <a:ext cx="11463867" cy="558800"/>
          </a:xfrm>
          <a:prstGeom prst="rect">
            <a:avLst/>
          </a:prstGeom>
          <a:noFill/>
          <a:ln>
            <a:noFill/>
          </a:ln>
          <a:extLst>
            <a:ext uri="{909E8E84-426E-40DD-AFC4-6F175D3DCCD1}">
              <a14:hiddenFill xmlns:a14="http://schemas.microsoft.com/office/drawing/2010/main" xmlns="">
                <a:solidFill>
                  <a:srgbClr val="00329B"/>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72000" tIns="72000" rIns="72000" bIns="72000" numCol="1" anchor="ctr" anchorCtr="0" compatLnSpc="1">
            <a:prstTxWarp prst="textNoShape">
              <a:avLst/>
            </a:prstTxWarp>
          </a:bodyPr>
          <a:lstStyle/>
          <a:p>
            <a:pPr lvl="0"/>
            <a:endParaRPr lang="en-US" altLang="en-US"/>
          </a:p>
        </p:txBody>
      </p:sp>
      <p:sp>
        <p:nvSpPr>
          <p:cNvPr id="1029" name="Text Placeholder 2">
            <a:extLst>
              <a:ext uri="{FF2B5EF4-FFF2-40B4-BE49-F238E27FC236}">
                <a16:creationId xmlns:a16="http://schemas.microsoft.com/office/drawing/2014/main" xmlns="" id="{660FAC6D-EEEE-4C0C-ACB0-2C7AF4049070}"/>
              </a:ext>
            </a:extLst>
          </p:cNvPr>
          <p:cNvSpPr>
            <a:spLocks noGrp="1" noChangeArrowheads="1"/>
          </p:cNvSpPr>
          <p:nvPr>
            <p:ph type="body" idx="1"/>
            <p:custDataLst>
              <p:tags r:id="rId28"/>
            </p:custDataLst>
          </p:nvPr>
        </p:nvSpPr>
        <p:spPr bwMode="auto">
          <a:xfrm>
            <a:off x="393701" y="1196975"/>
            <a:ext cx="11463867"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First Text Level</a:t>
            </a:r>
          </a:p>
          <a:p>
            <a:pPr lvl="1"/>
            <a:r>
              <a:rPr lang="en-US" altLang="en-US"/>
              <a:t>Second</a:t>
            </a:r>
          </a:p>
          <a:p>
            <a:pPr lvl="2"/>
            <a:r>
              <a:rPr lang="en-US" altLang="en-US"/>
              <a:t>Third</a:t>
            </a:r>
          </a:p>
          <a:p>
            <a:pPr lvl="3"/>
            <a:r>
              <a:rPr lang="en-US" altLang="en-US"/>
              <a:t>Fourth</a:t>
            </a:r>
          </a:p>
          <a:p>
            <a:pPr lvl="4"/>
            <a:r>
              <a:rPr lang="en-US" altLang="en-US"/>
              <a:t>Fifth</a:t>
            </a:r>
          </a:p>
        </p:txBody>
      </p:sp>
      <p:sp>
        <p:nvSpPr>
          <p:cNvPr id="6" name="Slide Number Placeholder 5">
            <a:extLst>
              <a:ext uri="{FF2B5EF4-FFF2-40B4-BE49-F238E27FC236}">
                <a16:creationId xmlns:a16="http://schemas.microsoft.com/office/drawing/2014/main" xmlns="" id="{B61ADA55-20DC-4FF3-B395-08CFFE73865D}"/>
              </a:ext>
            </a:extLst>
          </p:cNvPr>
          <p:cNvSpPr>
            <a:spLocks noGrp="1"/>
          </p:cNvSpPr>
          <p:nvPr>
            <p:ph type="sldNum" sz="quarter" idx="4"/>
            <p:custDataLst>
              <p:tags r:id="rId29"/>
            </p:custDataLst>
          </p:nvPr>
        </p:nvSpPr>
        <p:spPr>
          <a:xfrm>
            <a:off x="11171767" y="6467478"/>
            <a:ext cx="685800" cy="231775"/>
          </a:xfrm>
          <a:prstGeom prst="rect">
            <a:avLst/>
          </a:prstGeom>
        </p:spPr>
        <p:txBody>
          <a:bodyPr vert="horz" wrap="square" lIns="72000" tIns="72000" rIns="0" bIns="0" numCol="1" anchor="ctr" anchorCtr="0" compatLnSpc="1">
            <a:prstTxWarp prst="textNoShape">
              <a:avLst/>
            </a:prstTxWarp>
          </a:bodyPr>
          <a:lstStyle>
            <a:lvl1pPr algn="r">
              <a:defRPr sz="450">
                <a:solidFill>
                  <a:schemeClr val="tx2"/>
                </a:solidFill>
                <a:latin typeface="Century Gothic" panose="020B0502020202020204" pitchFamily="34" charset="0"/>
              </a:defRPr>
            </a:lvl1pPr>
          </a:lstStyle>
          <a:p>
            <a:pPr>
              <a:defRPr/>
            </a:pPr>
            <a:fld id="{376AA81D-A803-48FF-A938-714B7AB559D2}" type="slidenum">
              <a:rPr lang="en-ZA" altLang="en-US">
                <a:solidFill>
                  <a:srgbClr val="003399"/>
                </a:solidFill>
              </a:rPr>
              <a:pPr>
                <a:defRPr/>
              </a:pPr>
              <a:t>‹#›</a:t>
            </a:fld>
            <a:endParaRPr lang="en-ZA" altLang="en-US">
              <a:solidFill>
                <a:srgbClr val="003399"/>
              </a:solidFill>
            </a:endParaRPr>
          </a:p>
        </p:txBody>
      </p:sp>
      <p:sp>
        <p:nvSpPr>
          <p:cNvPr id="5" name="Footer Placeholder 4">
            <a:extLst>
              <a:ext uri="{FF2B5EF4-FFF2-40B4-BE49-F238E27FC236}">
                <a16:creationId xmlns:a16="http://schemas.microsoft.com/office/drawing/2014/main" xmlns="" id="{9BA7E2BD-A6C4-4982-90C5-A9DBFEEC66F8}"/>
              </a:ext>
            </a:extLst>
          </p:cNvPr>
          <p:cNvSpPr>
            <a:spLocks noGrp="1"/>
          </p:cNvSpPr>
          <p:nvPr>
            <p:ph type="ftr" sz="quarter" idx="3"/>
            <p:custDataLst>
              <p:tags r:id="rId30"/>
            </p:custDataLst>
          </p:nvPr>
        </p:nvSpPr>
        <p:spPr>
          <a:xfrm>
            <a:off x="5391152" y="6467478"/>
            <a:ext cx="5518149" cy="231775"/>
          </a:xfrm>
          <a:prstGeom prst="rect">
            <a:avLst/>
          </a:prstGeom>
        </p:spPr>
        <p:txBody>
          <a:bodyPr vert="horz" lIns="0" tIns="72000" rIns="72000" bIns="0" rtlCol="0" anchor="b"/>
          <a:lstStyle>
            <a:lvl1pPr algn="l">
              <a:defRPr sz="450">
                <a:solidFill>
                  <a:schemeClr val="accent3"/>
                </a:solidFill>
                <a:latin typeface="Arial" panose="020B0604020202020204" pitchFamily="34" charset="0"/>
              </a:defRPr>
            </a:lvl1pPr>
          </a:lstStyle>
          <a:p>
            <a:pPr>
              <a:defRPr/>
            </a:pPr>
            <a:r>
              <a:rPr lang="en-ZA">
                <a:solidFill>
                  <a:srgbClr val="998F86"/>
                </a:solidFill>
              </a:rPr>
              <a:t>2015 Recording and Reporting programmes</a:t>
            </a:r>
            <a:endParaRPr lang="en-GB">
              <a:solidFill>
                <a:srgbClr val="998F86"/>
              </a:solidFill>
            </a:endParaRPr>
          </a:p>
        </p:txBody>
      </p:sp>
      <p:sp>
        <p:nvSpPr>
          <p:cNvPr id="2056" name="Rectangle 6">
            <a:extLst>
              <a:ext uri="{FF2B5EF4-FFF2-40B4-BE49-F238E27FC236}">
                <a16:creationId xmlns:a16="http://schemas.microsoft.com/office/drawing/2014/main" xmlns="" id="{9CDFD2A6-60C1-4C81-97AF-F148CF4A96D2}"/>
              </a:ext>
            </a:extLst>
          </p:cNvPr>
          <p:cNvSpPr>
            <a:spLocks noChangeArrowheads="1"/>
          </p:cNvSpPr>
          <p:nvPr>
            <p:custDataLst>
              <p:tags r:id="rId31"/>
            </p:custDataLst>
          </p:nvPr>
        </p:nvSpPr>
        <p:spPr bwMode="auto">
          <a:xfrm>
            <a:off x="2747435" y="6467478"/>
            <a:ext cx="259291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0500" tIns="4050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50">
                <a:solidFill>
                  <a:srgbClr val="998F86"/>
                </a:solidFill>
              </a:rPr>
              <a:t>© Western Cape Government 2012  |</a:t>
            </a:r>
            <a:endParaRPr lang="en-GB" altLang="en-US" sz="450">
              <a:solidFill>
                <a:srgbClr val="998F86"/>
              </a:solidFill>
            </a:endParaRPr>
          </a:p>
        </p:txBody>
      </p:sp>
      <p:pic>
        <p:nvPicPr>
          <p:cNvPr id="1033" name="Picture 115" descr="C:\Users\Conny\Desktop\WCG\WCG - Logo\PNG\Logos blue\Education\WCG - Logo - Education - Blue.png">
            <a:extLst>
              <a:ext uri="{FF2B5EF4-FFF2-40B4-BE49-F238E27FC236}">
                <a16:creationId xmlns:a16="http://schemas.microsoft.com/office/drawing/2014/main" xmlns="" id="{266A32D1-970D-419A-8508-D09068E7DB84}"/>
              </a:ext>
            </a:extLst>
          </p:cNvPr>
          <p:cNvPicPr>
            <a:picLocks noChangeAspect="1" noChangeArrowheads="1"/>
          </p:cNvPicPr>
          <p:nvPr userDrawn="1"/>
        </p:nvPicPr>
        <p:blipFill>
          <a:blip r:embed="rId33" cstate="print">
            <a:extLst>
              <a:ext uri="{28A0092B-C50C-407E-A947-70E740481C1C}">
                <a14:useLocalDpi xmlns:a14="http://schemas.microsoft.com/office/drawing/2010/main" xmlns="" val="0"/>
              </a:ext>
            </a:extLst>
          </a:blip>
          <a:srcRect/>
          <a:stretch>
            <a:fillRect/>
          </a:stretch>
        </p:blipFill>
        <p:spPr bwMode="auto">
          <a:xfrm>
            <a:off x="353486" y="6165853"/>
            <a:ext cx="147743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50007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Lst>
  <p:hf hdr="0" dt="0"/>
  <p:txStyles>
    <p:titleStyle>
      <a:lvl1pPr algn="l" defTabSz="514350" rtl="0" eaLnBrk="0" fontAlgn="base" hangingPunct="0">
        <a:spcBef>
          <a:spcPct val="0"/>
        </a:spcBef>
        <a:spcAft>
          <a:spcPct val="0"/>
        </a:spcAft>
        <a:defRPr b="1" kern="1200">
          <a:solidFill>
            <a:schemeClr val="tx2"/>
          </a:solidFill>
          <a:latin typeface="Century Gothic" pitchFamily="34" charset="0"/>
          <a:ea typeface="+mj-ea"/>
          <a:cs typeface="+mj-cs"/>
        </a:defRPr>
      </a:lvl1pPr>
      <a:lvl2pPr algn="l" defTabSz="514350" rtl="0" eaLnBrk="0" fontAlgn="base" hangingPunct="0">
        <a:spcBef>
          <a:spcPct val="0"/>
        </a:spcBef>
        <a:spcAft>
          <a:spcPct val="0"/>
        </a:spcAft>
        <a:defRPr b="1">
          <a:solidFill>
            <a:schemeClr val="tx2"/>
          </a:solidFill>
          <a:latin typeface="Century Gothic" panose="020B0502020202020204" pitchFamily="34" charset="0"/>
        </a:defRPr>
      </a:lvl2pPr>
      <a:lvl3pPr algn="l" defTabSz="514350" rtl="0" eaLnBrk="0" fontAlgn="base" hangingPunct="0">
        <a:spcBef>
          <a:spcPct val="0"/>
        </a:spcBef>
        <a:spcAft>
          <a:spcPct val="0"/>
        </a:spcAft>
        <a:defRPr b="1">
          <a:solidFill>
            <a:schemeClr val="tx2"/>
          </a:solidFill>
          <a:latin typeface="Century Gothic" panose="020B0502020202020204" pitchFamily="34" charset="0"/>
        </a:defRPr>
      </a:lvl3pPr>
      <a:lvl4pPr algn="l" defTabSz="514350" rtl="0" eaLnBrk="0" fontAlgn="base" hangingPunct="0">
        <a:spcBef>
          <a:spcPct val="0"/>
        </a:spcBef>
        <a:spcAft>
          <a:spcPct val="0"/>
        </a:spcAft>
        <a:defRPr b="1">
          <a:solidFill>
            <a:schemeClr val="tx2"/>
          </a:solidFill>
          <a:latin typeface="Century Gothic" panose="020B0502020202020204" pitchFamily="34" charset="0"/>
        </a:defRPr>
      </a:lvl4pPr>
      <a:lvl5pPr algn="l" defTabSz="514350" rtl="0" eaLnBrk="0" fontAlgn="base" hangingPunct="0">
        <a:spcBef>
          <a:spcPct val="0"/>
        </a:spcBef>
        <a:spcAft>
          <a:spcPct val="0"/>
        </a:spcAft>
        <a:defRPr b="1">
          <a:solidFill>
            <a:schemeClr val="tx2"/>
          </a:solidFill>
          <a:latin typeface="Century Gothic" panose="020B0502020202020204" pitchFamily="34" charset="0"/>
        </a:defRPr>
      </a:lvl5pPr>
      <a:lvl6pPr marL="342900" algn="l" defTabSz="514350" rtl="0" fontAlgn="base">
        <a:spcBef>
          <a:spcPct val="0"/>
        </a:spcBef>
        <a:spcAft>
          <a:spcPct val="0"/>
        </a:spcAft>
        <a:defRPr b="1">
          <a:solidFill>
            <a:schemeClr val="tx2"/>
          </a:solidFill>
          <a:latin typeface="Century Gothic" panose="020B0502020202020204" pitchFamily="34" charset="0"/>
        </a:defRPr>
      </a:lvl6pPr>
      <a:lvl7pPr marL="685800" algn="l" defTabSz="514350" rtl="0" fontAlgn="base">
        <a:spcBef>
          <a:spcPct val="0"/>
        </a:spcBef>
        <a:spcAft>
          <a:spcPct val="0"/>
        </a:spcAft>
        <a:defRPr b="1">
          <a:solidFill>
            <a:schemeClr val="tx2"/>
          </a:solidFill>
          <a:latin typeface="Century Gothic" panose="020B0502020202020204" pitchFamily="34" charset="0"/>
        </a:defRPr>
      </a:lvl7pPr>
      <a:lvl8pPr marL="1028700" algn="l" defTabSz="514350" rtl="0" fontAlgn="base">
        <a:spcBef>
          <a:spcPct val="0"/>
        </a:spcBef>
        <a:spcAft>
          <a:spcPct val="0"/>
        </a:spcAft>
        <a:defRPr b="1">
          <a:solidFill>
            <a:schemeClr val="tx2"/>
          </a:solidFill>
          <a:latin typeface="Century Gothic" panose="020B0502020202020204" pitchFamily="34" charset="0"/>
        </a:defRPr>
      </a:lvl8pPr>
      <a:lvl9pPr marL="1371600" algn="l" defTabSz="514350" rtl="0" fontAlgn="base">
        <a:spcBef>
          <a:spcPct val="0"/>
        </a:spcBef>
        <a:spcAft>
          <a:spcPct val="0"/>
        </a:spcAft>
        <a:defRPr b="1">
          <a:solidFill>
            <a:schemeClr val="tx2"/>
          </a:solidFill>
          <a:latin typeface="Century Gothic" panose="020B0502020202020204" pitchFamily="34" charset="0"/>
        </a:defRPr>
      </a:lvl9pPr>
    </p:titleStyle>
    <p:bodyStyle>
      <a:lvl1pPr algn="l" defTabSz="514350" rtl="0" eaLnBrk="0" fontAlgn="base" hangingPunct="0">
        <a:spcBef>
          <a:spcPts val="169"/>
        </a:spcBef>
        <a:spcAft>
          <a:spcPct val="0"/>
        </a:spcAft>
        <a:buFont typeface="Arial" panose="020B0604020202020204" pitchFamily="34" charset="0"/>
        <a:defRPr sz="900" b="1" kern="1200">
          <a:solidFill>
            <a:schemeClr val="tx1"/>
          </a:solidFill>
          <a:latin typeface="Century Gothic" pitchFamily="34" charset="0"/>
          <a:ea typeface="+mn-ea"/>
          <a:cs typeface="+mn-cs"/>
        </a:defRPr>
      </a:lvl1pPr>
      <a:lvl2pPr marL="101204" indent="-101204" algn="l" defTabSz="514350" rtl="0" eaLnBrk="0" fontAlgn="base" hangingPunct="0">
        <a:spcBef>
          <a:spcPts val="169"/>
        </a:spcBef>
        <a:spcAft>
          <a:spcPct val="0"/>
        </a:spcAft>
        <a:buClr>
          <a:srgbClr val="002060"/>
        </a:buClr>
        <a:buBlip>
          <a:blip r:embed="rId34"/>
        </a:buBlip>
        <a:defRPr sz="900" kern="1200">
          <a:solidFill>
            <a:schemeClr val="tx1"/>
          </a:solidFill>
          <a:latin typeface="Century Gothic" pitchFamily="34" charset="0"/>
          <a:ea typeface="+mn-ea"/>
          <a:cs typeface="+mn-cs"/>
        </a:defRPr>
      </a:lvl2pPr>
      <a:lvl3pPr marL="202406" indent="-101204" algn="l" defTabSz="514350" rtl="0" eaLnBrk="0" fontAlgn="base" hangingPunct="0">
        <a:spcBef>
          <a:spcPts val="169"/>
        </a:spcBef>
        <a:spcAft>
          <a:spcPct val="0"/>
        </a:spcAft>
        <a:buClr>
          <a:srgbClr val="998F86"/>
        </a:buClr>
        <a:buFont typeface="Arial" panose="020B0604020202020204" pitchFamily="34" charset="0"/>
        <a:buChar char="•"/>
        <a:defRPr lang="en-US" sz="900" kern="1200" dirty="0">
          <a:solidFill>
            <a:schemeClr val="tx1"/>
          </a:solidFill>
          <a:latin typeface="Century Gothic" pitchFamily="34" charset="0"/>
          <a:ea typeface="+mn-ea"/>
          <a:cs typeface="+mn-cs"/>
        </a:defRPr>
      </a:lvl3pPr>
      <a:lvl4pPr marL="303610" indent="-101204" algn="l" defTabSz="514350" rtl="0" eaLnBrk="0" fontAlgn="base" hangingPunct="0">
        <a:spcBef>
          <a:spcPts val="169"/>
        </a:spcBef>
        <a:spcAft>
          <a:spcPct val="0"/>
        </a:spcAft>
        <a:buClr>
          <a:srgbClr val="998F86"/>
        </a:buClr>
        <a:buFont typeface="Arial" panose="020B0604020202020204" pitchFamily="34" charset="0"/>
        <a:buChar char="–"/>
        <a:defRPr sz="900" kern="1200">
          <a:solidFill>
            <a:schemeClr val="tx1"/>
          </a:solidFill>
          <a:latin typeface="Century Gothic" pitchFamily="34" charset="0"/>
          <a:ea typeface="+mn-ea"/>
          <a:cs typeface="+mn-cs"/>
        </a:defRPr>
      </a:lvl4pPr>
      <a:lvl5pPr marL="1012031" indent="-1012031" algn="l" defTabSz="514350" rtl="0" eaLnBrk="0" fontAlgn="base" hangingPunct="0">
        <a:spcBef>
          <a:spcPts val="169"/>
        </a:spcBef>
        <a:spcAft>
          <a:spcPct val="0"/>
        </a:spcAft>
        <a:buFont typeface="Arial" panose="020B0604020202020204" pitchFamily="34" charset="0"/>
        <a:defRPr sz="900" kern="1200">
          <a:solidFill>
            <a:schemeClr val="tx2"/>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p:cNvPicPr>
          <p:nvPr userDrawn="1"/>
        </p:nvPicPr>
        <p:blipFill>
          <a:blip r:embed="rId8" cstate="print"/>
          <a:stretch>
            <a:fillRect/>
          </a:stretch>
        </p:blipFill>
        <p:spPr>
          <a:xfrm>
            <a:off x="609600" y="1019310"/>
            <a:ext cx="11582400" cy="104400"/>
          </a:xfrm>
          <a:prstGeom prst="rect">
            <a:avLst/>
          </a:prstGeom>
        </p:spPr>
      </p:pic>
      <p:sp>
        <p:nvSpPr>
          <p:cNvPr id="2" name="Title Placeholder 1"/>
          <p:cNvSpPr>
            <a:spLocks noGrp="1"/>
          </p:cNvSpPr>
          <p:nvPr>
            <p:ph type="title"/>
          </p:nvPr>
        </p:nvSpPr>
        <p:spPr>
          <a:xfrm>
            <a:off x="609600" y="274638"/>
            <a:ext cx="10972800" cy="7446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600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xmlns="" val="0"/>
              </a:ext>
            </a:extLst>
          </a:blip>
          <a:srcRect/>
          <a:stretch>
            <a:fillRect/>
          </a:stretch>
        </p:blipFill>
        <p:spPr bwMode="auto">
          <a:xfrm>
            <a:off x="467785" y="6089651"/>
            <a:ext cx="2017183"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10" cstate="print"/>
          <a:stretch>
            <a:fillRect/>
          </a:stretch>
        </p:blipFill>
        <p:spPr>
          <a:xfrm>
            <a:off x="5951239" y="5925798"/>
            <a:ext cx="1684451" cy="622800"/>
          </a:xfrm>
          <a:prstGeom prst="rect">
            <a:avLst/>
          </a:prstGeom>
        </p:spPr>
      </p:pic>
      <p:pic>
        <p:nvPicPr>
          <p:cNvPr id="10" name="Picture 9">
            <a:extLst>
              <a:ext uri="{FF2B5EF4-FFF2-40B4-BE49-F238E27FC236}">
                <a16:creationId xmlns:a16="http://schemas.microsoft.com/office/drawing/2014/main" xmlns="" id="{81CEB685-2688-5345-A30C-648F1E4E383A}"/>
              </a:ext>
            </a:extLst>
          </p:cNvPr>
          <p:cNvPicPr>
            <a:picLocks noChangeAspect="1"/>
          </p:cNvPicPr>
          <p:nvPr userDrawn="1"/>
        </p:nvPicPr>
        <p:blipFill>
          <a:blip r:embed="rId11" cstate="print"/>
          <a:stretch>
            <a:fillRect/>
          </a:stretch>
        </p:blipFill>
        <p:spPr>
          <a:xfrm>
            <a:off x="2766648" y="6037169"/>
            <a:ext cx="2946593" cy="540000"/>
          </a:xfrm>
          <a:prstGeom prst="rect">
            <a:avLst/>
          </a:prstGeom>
        </p:spPr>
      </p:pic>
    </p:spTree>
    <p:extLst>
      <p:ext uri="{BB962C8B-B14F-4D97-AF65-F5344CB8AC3E}">
        <p14:creationId xmlns:p14="http://schemas.microsoft.com/office/powerpoint/2010/main" xmlns="" val="313079379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Lst>
  <p:txStyles>
    <p:titleStyle>
      <a:lvl1pPr algn="l" defTabSz="457200" rtl="0" eaLnBrk="1" latinLnBrk="0" hangingPunct="1">
        <a:spcBef>
          <a:spcPct val="0"/>
        </a:spcBef>
        <a:buNone/>
        <a:defRPr sz="4000" b="1" i="0" kern="1200">
          <a:solidFill>
            <a:srgbClr val="001489"/>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b="0" i="0" kern="1200">
          <a:solidFill>
            <a:srgbClr val="001489"/>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0" i="0" kern="1200">
          <a:solidFill>
            <a:srgbClr val="001489"/>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001489"/>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001489"/>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001489"/>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stretch>
            <a:fillRect/>
          </a:stretch>
        </p:blipFill>
        <p:spPr>
          <a:xfrm>
            <a:off x="0" y="0"/>
            <a:ext cx="12192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467783" y="425050"/>
            <a:ext cx="4651925" cy="1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p:cNvPicPr>
          <p:nvPr userDrawn="1"/>
        </p:nvPicPr>
        <p:blipFill>
          <a:blip r:embed="rId6" cstate="print"/>
          <a:stretch>
            <a:fillRect/>
          </a:stretch>
        </p:blipFill>
        <p:spPr>
          <a:xfrm>
            <a:off x="2097600" y="1888241"/>
            <a:ext cx="10080000" cy="104140"/>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xmlns="" id="{8AFFDEF6-75B5-0A45-82A3-5ED67E233717}"/>
              </a:ext>
            </a:extLst>
          </p:cNvPr>
          <p:cNvPicPr>
            <a:picLocks noChangeAspect="1"/>
          </p:cNvPicPr>
          <p:nvPr userDrawn="1"/>
        </p:nvPicPr>
        <p:blipFill>
          <a:blip r:embed="rId7" cstate="print"/>
          <a:stretch>
            <a:fillRect/>
          </a:stretch>
        </p:blipFill>
        <p:spPr>
          <a:xfrm>
            <a:off x="3431361" y="5598702"/>
            <a:ext cx="2306743" cy="1224000"/>
          </a:xfrm>
          <a:prstGeom prst="rect">
            <a:avLst/>
          </a:prstGeom>
        </p:spPr>
      </p:pic>
      <p:pic>
        <p:nvPicPr>
          <p:cNvPr id="14" name="Picture 13">
            <a:extLst>
              <a:ext uri="{FF2B5EF4-FFF2-40B4-BE49-F238E27FC236}">
                <a16:creationId xmlns:a16="http://schemas.microsoft.com/office/drawing/2014/main" xmlns="" id="{99F38965-71A3-F048-873F-42223F41515E}"/>
              </a:ext>
            </a:extLst>
          </p:cNvPr>
          <p:cNvPicPr>
            <a:picLocks noChangeAspect="1"/>
          </p:cNvPicPr>
          <p:nvPr userDrawn="1"/>
        </p:nvPicPr>
        <p:blipFill>
          <a:blip r:embed="rId8" cstate="print"/>
          <a:stretch>
            <a:fillRect/>
          </a:stretch>
        </p:blipFill>
        <p:spPr>
          <a:xfrm>
            <a:off x="491577" y="6012882"/>
            <a:ext cx="2929656" cy="540000"/>
          </a:xfrm>
          <a:prstGeom prst="rect">
            <a:avLst/>
          </a:prstGeom>
        </p:spPr>
      </p:pic>
    </p:spTree>
    <p:extLst>
      <p:ext uri="{BB962C8B-B14F-4D97-AF65-F5344CB8AC3E}">
        <p14:creationId xmlns:p14="http://schemas.microsoft.com/office/powerpoint/2010/main" xmlns="" val="3257280360"/>
      </p:ext>
    </p:extLst>
  </p:cSld>
  <p:clrMap bg1="lt1" tx1="dk1" bg2="lt2" tx2="dk2" accent1="accent1" accent2="accent2" accent3="accent3" accent4="accent4" accent5="accent5" accent6="accent6" hlink="hlink" folHlink="folHlink"/>
  <p:sldLayoutIdLst>
    <p:sldLayoutId id="2147483801" r:id="rId1"/>
    <p:sldLayoutId id="214748380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WCG-Blue.jpg"/>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0" y="9941"/>
            <a:ext cx="12192000" cy="685799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67786" y="6089653"/>
            <a:ext cx="2017183"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7" cstate="print"/>
          <a:stretch>
            <a:fillRect/>
          </a:stretch>
        </p:blipFill>
        <p:spPr>
          <a:xfrm>
            <a:off x="5308800" y="5947200"/>
            <a:ext cx="1680000" cy="622782"/>
          </a:xfrm>
          <a:prstGeom prst="rect">
            <a:avLst/>
          </a:prstGeom>
        </p:spPr>
      </p:pic>
      <p:pic>
        <p:nvPicPr>
          <p:cNvPr id="10" name="Picture 9"/>
          <p:cNvPicPr>
            <a:picLocks noChangeAspect="1"/>
          </p:cNvPicPr>
          <p:nvPr/>
        </p:nvPicPr>
        <p:blipFill>
          <a:blip r:embed="rId8" cstate="print"/>
          <a:stretch>
            <a:fillRect/>
          </a:stretch>
        </p:blipFill>
        <p:spPr>
          <a:xfrm>
            <a:off x="2785533" y="5909963"/>
            <a:ext cx="2248808" cy="648000"/>
          </a:xfrm>
          <a:prstGeom prst="rect">
            <a:avLst/>
          </a:prstGeom>
        </p:spPr>
      </p:pic>
      <p:pic>
        <p:nvPicPr>
          <p:cNvPr id="16" name="Picture 15" descr="Shape, rectangle&#10;&#10;Description automatically generated">
            <a:extLst>
              <a:ext uri="{FF2B5EF4-FFF2-40B4-BE49-F238E27FC236}">
                <a16:creationId xmlns:a16="http://schemas.microsoft.com/office/drawing/2014/main" xmlns="" id="{8D85B4C4-FC20-5B4B-A5EB-1D60C8159643}"/>
              </a:ext>
            </a:extLst>
          </p:cNvPr>
          <p:cNvPicPr>
            <a:picLocks noChangeAspect="1"/>
          </p:cNvPicPr>
          <p:nvPr/>
        </p:nvPicPr>
        <p:blipFill>
          <a:blip r:embed="rId9" cstate="print"/>
          <a:stretch>
            <a:fillRect/>
          </a:stretch>
        </p:blipFill>
        <p:spPr>
          <a:xfrm>
            <a:off x="-346428" y="-224566"/>
            <a:ext cx="12990456" cy="7307131"/>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xmlns="" id="{686179BA-E0F9-0A4E-B057-335E97D708EC}"/>
              </a:ext>
            </a:extLst>
          </p:cNvPr>
          <p:cNvPicPr>
            <a:picLocks noChangeAspect="1"/>
          </p:cNvPicPr>
          <p:nvPr/>
        </p:nvPicPr>
        <p:blipFill>
          <a:blip r:embed="rId10" cstate="print"/>
          <a:stretch>
            <a:fillRect/>
          </a:stretch>
        </p:blipFill>
        <p:spPr>
          <a:xfrm>
            <a:off x="5712002" y="5598702"/>
            <a:ext cx="2306743" cy="1224000"/>
          </a:xfrm>
          <a:prstGeom prst="rect">
            <a:avLst/>
          </a:prstGeom>
        </p:spPr>
      </p:pic>
      <p:pic>
        <p:nvPicPr>
          <p:cNvPr id="14" name="Picture 13">
            <a:extLst>
              <a:ext uri="{FF2B5EF4-FFF2-40B4-BE49-F238E27FC236}">
                <a16:creationId xmlns:a16="http://schemas.microsoft.com/office/drawing/2014/main" xmlns="" id="{39B0646A-0605-9849-BD56-D8EF5B2246CF}"/>
              </a:ext>
            </a:extLst>
          </p:cNvPr>
          <p:cNvPicPr>
            <a:picLocks noChangeAspect="1"/>
          </p:cNvPicPr>
          <p:nvPr/>
        </p:nvPicPr>
        <p:blipFill>
          <a:blip r:embed="rId11" cstate="print"/>
          <a:stretch>
            <a:fillRect/>
          </a:stretch>
        </p:blipFill>
        <p:spPr>
          <a:xfrm>
            <a:off x="474133" y="6084882"/>
            <a:ext cx="2010667" cy="468000"/>
          </a:xfrm>
          <a:prstGeom prst="rect">
            <a:avLst/>
          </a:prstGeom>
        </p:spPr>
      </p:pic>
      <p:pic>
        <p:nvPicPr>
          <p:cNvPr id="15" name="Picture 14">
            <a:extLst>
              <a:ext uri="{FF2B5EF4-FFF2-40B4-BE49-F238E27FC236}">
                <a16:creationId xmlns:a16="http://schemas.microsoft.com/office/drawing/2014/main" xmlns="" id="{BDF45655-A52B-C347-83D4-2860A481D482}"/>
              </a:ext>
            </a:extLst>
          </p:cNvPr>
          <p:cNvPicPr>
            <a:picLocks noChangeAspect="1"/>
          </p:cNvPicPr>
          <p:nvPr/>
        </p:nvPicPr>
        <p:blipFill>
          <a:blip r:embed="rId12" cstate="print"/>
          <a:stretch>
            <a:fillRect/>
          </a:stretch>
        </p:blipFill>
        <p:spPr>
          <a:xfrm>
            <a:off x="2772217" y="6012882"/>
            <a:ext cx="2929656" cy="540000"/>
          </a:xfrm>
          <a:prstGeom prst="rect">
            <a:avLst/>
          </a:prstGeom>
        </p:spPr>
      </p:pic>
    </p:spTree>
    <p:extLst>
      <p:ext uri="{BB962C8B-B14F-4D97-AF65-F5344CB8AC3E}">
        <p14:creationId xmlns:p14="http://schemas.microsoft.com/office/powerpoint/2010/main" xmlns="" val="120406450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A34D0B4-D0EC-1A4E-A43E-9697EC861AD4}"/>
              </a:ext>
            </a:extLst>
          </p:cNvPr>
          <p:cNvPicPr>
            <a:picLocks noChangeAspect="1"/>
          </p:cNvPicPr>
          <p:nvPr userDrawn="1"/>
        </p:nvPicPr>
        <p:blipFill>
          <a:blip r:embed="rId4" cstate="email">
            <a:extLst>
              <a:ext uri="{28A0092B-C50C-407E-A947-70E740481C1C}">
                <a14:useLocalDpi xmlns:a14="http://schemas.microsoft.com/office/drawing/2010/main" xmlns="" val="0"/>
              </a:ext>
            </a:extLst>
          </a:blip>
          <a:srcRect/>
          <a:stretch>
            <a:fillRect/>
          </a:stretch>
        </p:blipFill>
        <p:spPr bwMode="auto">
          <a:xfrm>
            <a:off x="467786" y="6089653"/>
            <a:ext cx="2017183"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9DF3FD52-024E-E845-9DEB-E48C440E603A}"/>
              </a:ext>
            </a:extLst>
          </p:cNvPr>
          <p:cNvPicPr>
            <a:picLocks noChangeAspect="1"/>
          </p:cNvPicPr>
          <p:nvPr userDrawn="1"/>
        </p:nvPicPr>
        <p:blipFill>
          <a:blip r:embed="rId5" cstate="print"/>
          <a:stretch>
            <a:fillRect/>
          </a:stretch>
        </p:blipFill>
        <p:spPr>
          <a:xfrm>
            <a:off x="5951240" y="5925798"/>
            <a:ext cx="1684451" cy="622800"/>
          </a:xfrm>
          <a:prstGeom prst="rect">
            <a:avLst/>
          </a:prstGeom>
        </p:spPr>
      </p:pic>
      <p:pic>
        <p:nvPicPr>
          <p:cNvPr id="11" name="Picture 10">
            <a:extLst>
              <a:ext uri="{FF2B5EF4-FFF2-40B4-BE49-F238E27FC236}">
                <a16:creationId xmlns:a16="http://schemas.microsoft.com/office/drawing/2014/main" xmlns="" id="{32D97814-3F39-694C-BB48-63953254381A}"/>
              </a:ext>
            </a:extLst>
          </p:cNvPr>
          <p:cNvPicPr>
            <a:picLocks noChangeAspect="1"/>
          </p:cNvPicPr>
          <p:nvPr userDrawn="1"/>
        </p:nvPicPr>
        <p:blipFill>
          <a:blip r:embed="rId6" cstate="print"/>
          <a:stretch>
            <a:fillRect/>
          </a:stretch>
        </p:blipFill>
        <p:spPr>
          <a:xfrm>
            <a:off x="2766649" y="6037169"/>
            <a:ext cx="2946593" cy="540000"/>
          </a:xfrm>
          <a:prstGeom prst="rect">
            <a:avLst/>
          </a:prstGeom>
        </p:spPr>
      </p:pic>
    </p:spTree>
    <p:extLst>
      <p:ext uri="{BB962C8B-B14F-4D97-AF65-F5344CB8AC3E}">
        <p14:creationId xmlns:p14="http://schemas.microsoft.com/office/powerpoint/2010/main" xmlns="" val="1564098549"/>
      </p:ext>
    </p:extLst>
  </p:cSld>
  <p:clrMap bg1="lt1" tx1="dk1" bg2="lt2" tx2="dk2" accent1="accent1" accent2="accent2" accent3="accent3" accent4="accent4" accent5="accent5" accent6="accent6" hlink="hlink" folHlink="folHlink"/>
  <p:sldLayoutIdLst>
    <p:sldLayoutId id="2147483867" r:id="rId1"/>
    <p:sldLayoutId id="2147483868" r:id="rId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ZA">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C0AE55-7E06-4976-960B-3D98813CB3CF}" type="slidenum">
              <a:rPr lang="en-ZA" smtClean="0">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35465853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913" r:id="rId12"/>
    <p:sldLayoutId id="2147483914" r:id="rId13"/>
    <p:sldLayoutId id="2147483915"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A34D0B4-D0EC-1A4E-A43E-9697EC861AD4}"/>
              </a:ext>
            </a:extLst>
          </p:cNvPr>
          <p:cNvPicPr>
            <a:picLocks noChangeAspect="1"/>
          </p:cNvPicPr>
          <p:nvPr userDrawn="1"/>
        </p:nvPicPr>
        <p:blipFill>
          <a:blip r:embed="rId5" cstate="email">
            <a:extLst>
              <a:ext uri="{28A0092B-C50C-407E-A947-70E740481C1C}">
                <a14:useLocalDpi xmlns:a14="http://schemas.microsoft.com/office/drawing/2010/main" xmlns="" val="0"/>
              </a:ext>
            </a:extLst>
          </a:blip>
          <a:srcRect/>
          <a:stretch>
            <a:fillRect/>
          </a:stretch>
        </p:blipFill>
        <p:spPr bwMode="auto">
          <a:xfrm>
            <a:off x="467786" y="6089653"/>
            <a:ext cx="2017183"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9DF3FD52-024E-E845-9DEB-E48C440E603A}"/>
              </a:ext>
            </a:extLst>
          </p:cNvPr>
          <p:cNvPicPr>
            <a:picLocks noChangeAspect="1"/>
          </p:cNvPicPr>
          <p:nvPr userDrawn="1"/>
        </p:nvPicPr>
        <p:blipFill>
          <a:blip r:embed="rId6" cstate="print"/>
          <a:stretch>
            <a:fillRect/>
          </a:stretch>
        </p:blipFill>
        <p:spPr>
          <a:xfrm>
            <a:off x="5951240" y="5925798"/>
            <a:ext cx="1684451" cy="622800"/>
          </a:xfrm>
          <a:prstGeom prst="rect">
            <a:avLst/>
          </a:prstGeom>
        </p:spPr>
      </p:pic>
      <p:pic>
        <p:nvPicPr>
          <p:cNvPr id="11" name="Picture 10">
            <a:extLst>
              <a:ext uri="{FF2B5EF4-FFF2-40B4-BE49-F238E27FC236}">
                <a16:creationId xmlns:a16="http://schemas.microsoft.com/office/drawing/2014/main" xmlns="" id="{32D97814-3F39-694C-BB48-63953254381A}"/>
              </a:ext>
            </a:extLst>
          </p:cNvPr>
          <p:cNvPicPr>
            <a:picLocks noChangeAspect="1"/>
          </p:cNvPicPr>
          <p:nvPr userDrawn="1"/>
        </p:nvPicPr>
        <p:blipFill>
          <a:blip r:embed="rId7" cstate="print"/>
          <a:stretch>
            <a:fillRect/>
          </a:stretch>
        </p:blipFill>
        <p:spPr>
          <a:xfrm>
            <a:off x="2766649" y="6037169"/>
            <a:ext cx="2946593" cy="540000"/>
          </a:xfrm>
          <a:prstGeom prst="rect">
            <a:avLst/>
          </a:prstGeom>
        </p:spPr>
      </p:pic>
    </p:spTree>
    <p:extLst>
      <p:ext uri="{BB962C8B-B14F-4D97-AF65-F5344CB8AC3E}">
        <p14:creationId xmlns:p14="http://schemas.microsoft.com/office/powerpoint/2010/main" xmlns="" val="9607650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09.xml"/><Relationship Id="rId1" Type="http://schemas.openxmlformats.org/officeDocument/2006/relationships/themeOverride" Target="../theme/themeOverride1.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35.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6.xml"/><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7.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5.png"/><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5.png"/><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5.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5382169-738F-4A60-AA3A-63E6F141D247}"/>
              </a:ext>
            </a:extLst>
          </p:cNvPr>
          <p:cNvSpPr txBox="1"/>
          <p:nvPr/>
        </p:nvSpPr>
        <p:spPr>
          <a:xfrm>
            <a:off x="914400" y="746298"/>
            <a:ext cx="10059288" cy="3293209"/>
          </a:xfrm>
          <a:prstGeom prst="rect">
            <a:avLst/>
          </a:prstGeom>
          <a:noFill/>
        </p:spPr>
        <p:txBody>
          <a:bodyPr wrap="square" rtlCol="0">
            <a:spAutoFit/>
          </a:bodyPr>
          <a:lstStyle/>
          <a:p>
            <a:pPr algn="ctr"/>
            <a:endParaRPr lang="en-US" sz="2800" b="1" dirty="0">
              <a:solidFill>
                <a:srgbClr val="FFC000"/>
              </a:solidFill>
              <a:latin typeface="Century Gothic" panose="020B0502020202020204" pitchFamily="34" charset="0"/>
            </a:endParaRPr>
          </a:p>
          <a:p>
            <a:pPr algn="ctr"/>
            <a:endParaRPr lang="en-ZA" sz="2800" dirty="0">
              <a:solidFill>
                <a:schemeClr val="bg1"/>
              </a:solidFill>
              <a:latin typeface="Century Gothic" panose="020B0502020202020204" pitchFamily="34" charset="0"/>
            </a:endParaRPr>
          </a:p>
          <a:p>
            <a:pPr algn="ctr"/>
            <a:endParaRPr lang="en-US" sz="3200" b="1" dirty="0">
              <a:solidFill>
                <a:prstClr val="white"/>
              </a:solidFill>
              <a:latin typeface="Century Gothic" panose="020B0502020202020204" pitchFamily="34" charset="0"/>
            </a:endParaRPr>
          </a:p>
          <a:p>
            <a:pPr algn="ctr"/>
            <a:r>
              <a:rPr lang="en-US" sz="3200" b="1" dirty="0">
                <a:solidFill>
                  <a:prstClr val="white"/>
                </a:solidFill>
                <a:latin typeface="Century Gothic" panose="020B0502020202020204" pitchFamily="34" charset="0"/>
              </a:rPr>
              <a:t>INCLUSIVE EDUCATION</a:t>
            </a:r>
          </a:p>
          <a:p>
            <a:pPr algn="ctr"/>
            <a:endParaRPr lang="en-US" sz="3200" b="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dirty="0">
                <a:solidFill>
                  <a:prstClr val="white"/>
                </a:solidFill>
                <a:latin typeface="Century Gothic" panose="020B0502020202020204" pitchFamily="34" charset="0"/>
              </a:rPr>
              <a:t>STANDING COMMITTEE PRESENTATION</a:t>
            </a:r>
            <a:r>
              <a:rPr kumimoji="0" lang="en-ZA"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dirty="0">
                <a:solidFill>
                  <a:prstClr val="white"/>
                </a:solidFill>
                <a:latin typeface="Century Gothic" panose="020B0502020202020204" pitchFamily="34" charset="0"/>
              </a:rPr>
              <a:t>3 NOVEMBER</a:t>
            </a:r>
            <a:r>
              <a:rPr kumimoji="0" lang="en-ZA"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2022</a:t>
            </a:r>
          </a:p>
        </p:txBody>
      </p:sp>
      <p:pic>
        <p:nvPicPr>
          <p:cNvPr id="4" name="Picture 3" descr="A picture containing chart&#10;&#10;Description automatically generated">
            <a:extLst>
              <a:ext uri="{FF2B5EF4-FFF2-40B4-BE49-F238E27FC236}">
                <a16:creationId xmlns:a16="http://schemas.microsoft.com/office/drawing/2014/main" xmlns="" id="{7C918003-B451-419B-8CAC-8A0BAAA92FFA}"/>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455" y="5295014"/>
            <a:ext cx="11482275" cy="1382233"/>
          </a:xfrm>
          <a:prstGeom prst="rect">
            <a:avLst/>
          </a:prstGeom>
          <a:noFill/>
          <a:ln>
            <a:noFill/>
          </a:ln>
        </p:spPr>
      </p:pic>
    </p:spTree>
    <p:extLst>
      <p:ext uri="{BB962C8B-B14F-4D97-AF65-F5344CB8AC3E}">
        <p14:creationId xmlns:p14="http://schemas.microsoft.com/office/powerpoint/2010/main" xmlns="" val="132018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11DF3-3C84-4F13-805A-6C05C4F7AB0B}"/>
              </a:ext>
            </a:extLst>
          </p:cNvPr>
          <p:cNvSpPr>
            <a:spLocks noGrp="1"/>
          </p:cNvSpPr>
          <p:nvPr>
            <p:ph type="title"/>
          </p:nvPr>
        </p:nvSpPr>
        <p:spPr/>
        <p:txBody>
          <a:bodyPr/>
          <a:lstStyle/>
          <a:p>
            <a:r>
              <a:rPr kumimoji="0" lang="en-ZA" sz="2400" b="1" i="0" u="none" strike="noStrike" kern="1200" cap="none" spc="0" normalizeH="0" baseline="0" noProof="0" dirty="0">
                <a:ln>
                  <a:noFill/>
                </a:ln>
                <a:solidFill>
                  <a:srgbClr val="C0504D">
                    <a:lumMod val="75000"/>
                  </a:srgbClr>
                </a:solidFill>
                <a:effectLst/>
                <a:uLnTx/>
                <a:uFillTx/>
                <a:latin typeface="Calibri"/>
                <a:ea typeface="+mj-ea"/>
                <a:cs typeface="+mj-cs"/>
              </a:rPr>
              <a:t>DISTRIBUTION OF FULL-SERVICE SCHOOLS NATIONALLY</a:t>
            </a:r>
            <a:endParaRPr lang="en-US" dirty="0"/>
          </a:p>
        </p:txBody>
      </p:sp>
      <p:sp>
        <p:nvSpPr>
          <p:cNvPr id="3" name="Slide Number Placeholder 2">
            <a:extLst>
              <a:ext uri="{FF2B5EF4-FFF2-40B4-BE49-F238E27FC236}">
                <a16:creationId xmlns:a16="http://schemas.microsoft.com/office/drawing/2014/main" xmlns="" id="{E3EB0CF4-C3DE-48B2-8A28-82D100AC7DCC}"/>
              </a:ext>
            </a:extLst>
          </p:cNvPr>
          <p:cNvSpPr>
            <a:spLocks noGrp="1"/>
          </p:cNvSpPr>
          <p:nvPr>
            <p:ph type="sldNum" sz="quarter" idx="4"/>
          </p:nvPr>
        </p:nvSpPr>
        <p:spPr/>
        <p:txBody>
          <a:bodyPr/>
          <a:lstStyle/>
          <a:p>
            <a:fld id="{8406839F-D7A4-4E5D-B93D-768AD4D1DB36}" type="slidenum">
              <a:rPr lang="en-ZA" smtClean="0">
                <a:solidFill>
                  <a:srgbClr val="003399"/>
                </a:solidFill>
              </a:rPr>
              <a:pPr/>
              <a:t>10</a:t>
            </a:fld>
            <a:endParaRPr lang="en-ZA" dirty="0">
              <a:solidFill>
                <a:srgbClr val="003399"/>
              </a:solidFill>
            </a:endParaRPr>
          </a:p>
        </p:txBody>
      </p:sp>
      <p:pic>
        <p:nvPicPr>
          <p:cNvPr id="6" name="Picture 3">
            <a:extLst>
              <a:ext uri="{FF2B5EF4-FFF2-40B4-BE49-F238E27FC236}">
                <a16:creationId xmlns:a16="http://schemas.microsoft.com/office/drawing/2014/main" xmlns="" id="{D936854E-8A56-4681-B75D-77D78A89A0C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6129" y="1174173"/>
            <a:ext cx="9689690" cy="49171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descr="Diagram&#10;&#10;Description automatically generated">
            <a:extLst>
              <a:ext uri="{FF2B5EF4-FFF2-40B4-BE49-F238E27FC236}">
                <a16:creationId xmlns:a16="http://schemas.microsoft.com/office/drawing/2014/main" xmlns="" id="{0BF9E517-50D1-4C26-B4C5-4D62F559787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2672" y="5937091"/>
            <a:ext cx="3801005" cy="619211"/>
          </a:xfrm>
          <a:prstGeom prst="rect">
            <a:avLst/>
          </a:prstGeom>
        </p:spPr>
      </p:pic>
    </p:spTree>
    <p:extLst>
      <p:ext uri="{BB962C8B-B14F-4D97-AF65-F5344CB8AC3E}">
        <p14:creationId xmlns:p14="http://schemas.microsoft.com/office/powerpoint/2010/main" xmlns="" val="326730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xmlns="" id="{6E506117-1032-4397-9686-B85717DD2441}"/>
              </a:ext>
            </a:extLst>
          </p:cNvPr>
          <p:cNvSpPr>
            <a:spLocks noGrp="1"/>
          </p:cNvSpPr>
          <p:nvPr>
            <p:ph sz="quarter" idx="4294967295"/>
          </p:nvPr>
        </p:nvSpPr>
        <p:spPr bwMode="auto">
          <a:xfrm>
            <a:off x="0" y="2332038"/>
            <a:ext cx="8229600" cy="3881437"/>
          </a:xfrm>
          <a:prstGeom prst="rect">
            <a:avLst/>
          </a:prstGeom>
        </p:spPr>
        <p:txBody>
          <a:bodyPr vert="horz" wrap="square" lIns="91440" tIns="45720" rIns="91440" bIns="45720" numCol="1" anchor="t" anchorCtr="0" compatLnSpc="1">
            <a:prstTxWarp prst="textNoShape">
              <a:avLst/>
            </a:prstTxWarp>
          </a:bodyPr>
          <a:lstStyle/>
          <a:p>
            <a:pPr marL="365125" indent="-255588" defTabSz="914400">
              <a:defRPr/>
            </a:pPr>
            <a:endParaRPr lang="en-US" altLang="en-US">
              <a:cs typeface="Arial" panose="020B0604020202020204" pitchFamily="34" charset="0"/>
            </a:endParaRPr>
          </a:p>
          <a:p>
            <a:pPr marL="365125" indent="-255588" defTabSz="914400">
              <a:defRPr/>
            </a:pPr>
            <a:endParaRPr lang="en-ZA" altLang="en-US">
              <a:cs typeface="Arial" panose="020B0604020202020204" pitchFamily="34" charset="0"/>
            </a:endParaRPr>
          </a:p>
        </p:txBody>
      </p:sp>
      <p:pic>
        <p:nvPicPr>
          <p:cNvPr id="92165" name="Picture 2" descr="Guidelines for Full-service _Inclusive schools 2010.pdf - Adobe Reader">
            <a:extLst>
              <a:ext uri="{FF2B5EF4-FFF2-40B4-BE49-F238E27FC236}">
                <a16:creationId xmlns:a16="http://schemas.microsoft.com/office/drawing/2014/main" xmlns="" id="{5F1441B4-0A9F-4213-88DE-CB81D5315EDE}"/>
              </a:ext>
            </a:extLst>
          </p:cNvPr>
          <p:cNvPicPr>
            <a:picLocks noChangeAspect="1"/>
          </p:cNvPicPr>
          <p:nvPr/>
        </p:nvPicPr>
        <p:blipFill>
          <a:blip r:embed="rId2" cstate="print">
            <a:extLst>
              <a:ext uri="{28A0092B-C50C-407E-A947-70E740481C1C}">
                <a14:useLocalDpi xmlns:a14="http://schemas.microsoft.com/office/drawing/2010/main" xmlns="" val="0"/>
              </a:ext>
            </a:extLst>
          </a:blip>
          <a:srcRect b="-8"/>
          <a:stretch>
            <a:fillRect/>
          </a:stretch>
        </p:blipFill>
        <p:spPr bwMode="auto">
          <a:xfrm>
            <a:off x="0" y="1"/>
            <a:ext cx="12191999" cy="660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888463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descr="guidelines to ensure quality education and support in special schools and special school resource centres.pdf - Adobe Reader">
            <a:extLst>
              <a:ext uri="{FF2B5EF4-FFF2-40B4-BE49-F238E27FC236}">
                <a16:creationId xmlns:a16="http://schemas.microsoft.com/office/drawing/2014/main" xmlns="" id="{0A045BCB-2395-4375-B974-B7B54EB1973C}"/>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625"/>
            <a:ext cx="12013324" cy="690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869034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descr="Guidelines for responding to Learner diVersity in the Classroom through CAPS.pdf - Adobe Reader">
            <a:extLst>
              <a:ext uri="{FF2B5EF4-FFF2-40B4-BE49-F238E27FC236}">
                <a16:creationId xmlns:a16="http://schemas.microsoft.com/office/drawing/2014/main" xmlns="" id="{E9504910-5AAA-4401-A96F-54F37AA3F8AB}"/>
              </a:ext>
            </a:extLst>
          </p:cNvPr>
          <p:cNvPicPr>
            <a:picLocks noChangeAspect="1"/>
          </p:cNvPicPr>
          <p:nvPr/>
        </p:nvPicPr>
        <p:blipFill>
          <a:blip r:embed="rId2" cstate="print">
            <a:extLst>
              <a:ext uri="{28A0092B-C50C-407E-A947-70E740481C1C}">
                <a14:useLocalDpi xmlns:a14="http://schemas.microsoft.com/office/drawing/2010/main" xmlns="" val="0"/>
              </a:ext>
            </a:extLst>
          </a:blip>
          <a:srcRect b="-8562"/>
          <a:stretch>
            <a:fillRect/>
          </a:stretch>
        </p:blipFill>
        <p:spPr bwMode="auto">
          <a:xfrm>
            <a:off x="-1" y="0"/>
            <a:ext cx="12099235" cy="745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1173898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26B4C266-41D8-43F1-83EC-52531C5D84A0}"/>
              </a:ext>
            </a:extLst>
          </p:cNvPr>
          <p:cNvSpPr>
            <a:spLocks noGrp="1"/>
          </p:cNvSpPr>
          <p:nvPr>
            <p:ph type="title"/>
          </p:nvPr>
        </p:nvSpPr>
        <p:spPr/>
        <p:txBody>
          <a:bodyPr/>
          <a:lstStyle/>
          <a:p>
            <a:pPr algn="ctr">
              <a:defRPr/>
            </a:pPr>
            <a:r>
              <a:rPr lang="en-ZA" altLang="en-US" sz="3200" dirty="0"/>
              <a:t>SIAS Promulgated</a:t>
            </a:r>
          </a:p>
        </p:txBody>
      </p:sp>
      <p:sp>
        <p:nvSpPr>
          <p:cNvPr id="2" name="Text Placeholder 1">
            <a:extLst>
              <a:ext uri="{FF2B5EF4-FFF2-40B4-BE49-F238E27FC236}">
                <a16:creationId xmlns:a16="http://schemas.microsoft.com/office/drawing/2014/main" xmlns="" id="{22B4FBF5-F6BC-4A5F-B5F1-C772EC20AFDE}"/>
              </a:ext>
            </a:extLst>
          </p:cNvPr>
          <p:cNvSpPr>
            <a:spLocks noGrp="1"/>
          </p:cNvSpPr>
          <p:nvPr>
            <p:ph type="body" sz="quarter" idx="10"/>
          </p:nvPr>
        </p:nvSpPr>
        <p:spPr/>
        <p:txBody>
          <a:bodyPr/>
          <a:lstStyle/>
          <a:p>
            <a:endParaRPr lang="en-US"/>
          </a:p>
        </p:txBody>
      </p:sp>
      <p:pic>
        <p:nvPicPr>
          <p:cNvPr id="94211" name="Picture 2">
            <a:extLst>
              <a:ext uri="{FF2B5EF4-FFF2-40B4-BE49-F238E27FC236}">
                <a16:creationId xmlns:a16="http://schemas.microsoft.com/office/drawing/2014/main" xmlns="" id="{08999B03-CB57-47C7-AF89-ADF06DFB400E}"/>
              </a:ext>
            </a:extLst>
          </p:cNvPr>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6754"/>
            <a:ext cx="11798299" cy="501672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4212" name="Picture 4">
            <a:extLst>
              <a:ext uri="{FF2B5EF4-FFF2-40B4-BE49-F238E27FC236}">
                <a16:creationId xmlns:a16="http://schemas.microsoft.com/office/drawing/2014/main" xmlns="" id="{1A5B4B13-FBF7-4A97-BD58-56C91B2BE94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0119" y="6213476"/>
            <a:ext cx="3024188" cy="1766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80444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50000"/>
              </a:lnSpc>
              <a:spcBef>
                <a:spcPts val="0"/>
              </a:spcBef>
              <a:spcAft>
                <a:spcPts val="0"/>
              </a:spcAft>
              <a:tabLst/>
              <a:defRPr/>
            </a:pPr>
            <a:r>
              <a:rPr kumimoji="0" lang="en-US" sz="2800" b="1" i="0" u="none" strike="noStrike" kern="1200" cap="none" spc="0" normalizeH="0" baseline="0" noProof="0" dirty="0">
                <a:ln>
                  <a:noFill/>
                </a:ln>
                <a:solidFill>
                  <a:srgbClr val="003399"/>
                </a:solidFill>
                <a:effectLst/>
                <a:uLnTx/>
                <a:uFillTx/>
                <a:latin typeface="Century Gothic" pitchFamily="34" charset="0"/>
                <a:ea typeface="+mn-ea"/>
                <a:cs typeface="+mn-cs"/>
              </a:rPr>
              <a:t>Oversight visit on the implementation of Inclusive Education</a:t>
            </a:r>
            <a:r>
              <a:rPr kumimoji="0" lang="en-US" sz="2800" b="0" i="0" u="none" strike="noStrike" kern="1200" cap="none" spc="0" normalizeH="0" baseline="0" noProof="0" dirty="0">
                <a:ln>
                  <a:noFill/>
                </a:ln>
                <a:solidFill>
                  <a:prstClr val="black"/>
                </a:solidFill>
                <a:effectLst/>
                <a:uLnTx/>
                <a:uFillTx/>
                <a:latin typeface="Calibri"/>
                <a:ea typeface="+mn-ea"/>
                <a:cs typeface="+mn-cs"/>
              </a:rPr>
              <a:t/>
            </a:r>
            <a:br>
              <a:rPr kumimoji="0" lang="en-US" sz="2800" b="0" i="0" u="none" strike="noStrike" kern="1200" cap="none" spc="0" normalizeH="0" baseline="0" noProof="0" dirty="0">
                <a:ln>
                  <a:noFill/>
                </a:ln>
                <a:solidFill>
                  <a:prstClr val="black"/>
                </a:solidFill>
                <a:effectLst/>
                <a:uLnTx/>
                <a:uFillTx/>
                <a:latin typeface="Calibri"/>
                <a:ea typeface="+mn-ea"/>
                <a:cs typeface="+mn-cs"/>
              </a:rPr>
            </a:br>
            <a:endParaRPr lang="en-US" sz="2800" b="1" dirty="0"/>
          </a:p>
        </p:txBody>
      </p:sp>
      <p:sp>
        <p:nvSpPr>
          <p:cNvPr id="3" name="Content Placeholder 2"/>
          <p:cNvSpPr>
            <a:spLocks noGrp="1"/>
          </p:cNvSpPr>
          <p:nvPr>
            <p:ph type="body" sz="quarter" idx="10"/>
          </p:nvPr>
        </p:nvSpPr>
        <p:spPr/>
        <p:txBody>
          <a:bodyPr>
            <a:normAutofit/>
          </a:bodyPr>
          <a:lstStyle/>
          <a:p>
            <a:pPr marL="342900" indent="-342900" algn="just">
              <a:lnSpc>
                <a:spcPct val="150000"/>
              </a:lnSpc>
              <a:spcBef>
                <a:spcPts val="0"/>
              </a:spcBef>
              <a:buFont typeface="Arial" panose="020B0604020202020204" pitchFamily="34" charset="0"/>
              <a:buChar char="•"/>
            </a:pPr>
            <a:r>
              <a:rPr lang="en-US" sz="2000" dirty="0">
                <a:latin typeface="Century Gothic" panose="020B0502020202020204" pitchFamily="34" charset="0"/>
              </a:rPr>
              <a:t>Visit to two districts, one rural and one metro district by DBE oversight team in September 2022</a:t>
            </a:r>
          </a:p>
          <a:p>
            <a:pPr marL="342900" indent="-342900" algn="just">
              <a:lnSpc>
                <a:spcPct val="150000"/>
              </a:lnSpc>
              <a:spcBef>
                <a:spcPts val="0"/>
              </a:spcBef>
              <a:buFont typeface="Arial" panose="020B0604020202020204" pitchFamily="34" charset="0"/>
              <a:buChar char="•"/>
            </a:pPr>
            <a:r>
              <a:rPr lang="en-ZA" sz="20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The intention of the expansion of inclusive education is to support learners who experience barriers to learning in public ordinary schools, beginning with those schools which have been identified for conversion into Full-service Schools and to strengthen the outreach of Special Schools. Special Schools which have been identified to be transformed into Resource Centres will offer support programmes to the identified Full-service Schools and learners with moderate support needs in other public ordinary schools. </a:t>
            </a:r>
          </a:p>
          <a:p>
            <a:pPr marL="342900" indent="-342900" algn="just">
              <a:lnSpc>
                <a:spcPct val="150000"/>
              </a:lnSpc>
              <a:spcBef>
                <a:spcPts val="0"/>
              </a:spcBef>
              <a:buFont typeface="Arial" panose="020B0604020202020204" pitchFamily="34" charset="0"/>
              <a:buChar char="•"/>
            </a:pPr>
            <a:r>
              <a:rPr lang="en-ZA" sz="2000" dirty="0">
                <a:solidFill>
                  <a:srgbClr val="000000"/>
                </a:solidFill>
                <a:ea typeface="Century Gothic" panose="020B0502020202020204" pitchFamily="34" charset="0"/>
                <a:cs typeface="Century Gothic" panose="020B0502020202020204" pitchFamily="34" charset="0"/>
              </a:rPr>
              <a:t>Outcome of the provincial visits to inform the expansion</a:t>
            </a:r>
            <a:endParaRPr lang="en-ZA" sz="20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50000"/>
              </a:lnSpc>
              <a:spcBef>
                <a:spcPts val="0"/>
              </a:spcBef>
              <a:buFont typeface="Arial" panose="020B0604020202020204" pitchFamily="34" charset="0"/>
              <a:buChar char="•"/>
            </a:pPr>
            <a:endParaRPr lang="en-US" sz="2000" dirty="0">
              <a:solidFill>
                <a:srgbClr val="000000"/>
              </a:solidFill>
              <a:latin typeface="Times New Roman" panose="02020603050405020304" pitchFamily="18" charset="0"/>
              <a:ea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xmlns="" id="{DD675445-8E4C-4C87-A7F7-66DADD26258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357" y="5930597"/>
            <a:ext cx="3801005" cy="619211"/>
          </a:xfrm>
          <a:prstGeom prst="rect">
            <a:avLst/>
          </a:prstGeom>
        </p:spPr>
      </p:pic>
    </p:spTree>
    <p:extLst>
      <p:ext uri="{BB962C8B-B14F-4D97-AF65-F5344CB8AC3E}">
        <p14:creationId xmlns:p14="http://schemas.microsoft.com/office/powerpoint/2010/main" xmlns="" val="70295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Autofit/>
          </a:bodyPr>
          <a:lstStyle/>
          <a:p>
            <a:r>
              <a:rPr lang="en-ZA" sz="3200" dirty="0"/>
              <a:t>Guidelines for resourcing Inclusive Education_Draft_2018</a:t>
            </a:r>
          </a:p>
        </p:txBody>
      </p:sp>
      <p:sp>
        <p:nvSpPr>
          <p:cNvPr id="3" name="Content Placeholder 2"/>
          <p:cNvSpPr>
            <a:spLocks noGrp="1"/>
          </p:cNvSpPr>
          <p:nvPr>
            <p:ph type="body" sz="quarter" idx="10"/>
          </p:nvPr>
        </p:nvSpPr>
        <p:spPr/>
        <p:txBody>
          <a:bodyPr>
            <a:normAutofit fontScale="92500" lnSpcReduction="10000"/>
          </a:bodyPr>
          <a:lstStyle/>
          <a:p>
            <a:pPr marL="342900" indent="-342900">
              <a:buFont typeface="Arial" panose="020B0604020202020204" pitchFamily="34" charset="0"/>
              <a:buChar char="•"/>
            </a:pPr>
            <a:r>
              <a:rPr lang="en-ZA" sz="2800" b="0" dirty="0"/>
              <a:t>The resourcing proposals incorporate Public Special Schools and Public Ordinary Schools (Full Service Schools)</a:t>
            </a:r>
          </a:p>
          <a:p>
            <a:endParaRPr lang="en-ZA" sz="2800" b="0" dirty="0"/>
          </a:p>
          <a:p>
            <a:pPr marL="342900" indent="-342900">
              <a:buFont typeface="Arial" panose="020B0604020202020204" pitchFamily="34" charset="0"/>
              <a:buChar char="•"/>
            </a:pPr>
            <a:r>
              <a:rPr lang="en-ZA" sz="2800" b="0" dirty="0"/>
              <a:t>The resourcing proposals include Compensation of Employees (CoE) and the Non-Personnel Non-Capital (NPNC) mainly in the form of transfers to schools</a:t>
            </a:r>
          </a:p>
          <a:p>
            <a:endParaRPr lang="en-ZA" sz="2800" b="0" dirty="0"/>
          </a:p>
          <a:p>
            <a:pPr marL="342900" indent="-342900">
              <a:buFont typeface="Arial" panose="020B0604020202020204" pitchFamily="34" charset="0"/>
              <a:buChar char="•"/>
            </a:pPr>
            <a:r>
              <a:rPr lang="en-ZA" sz="2800" b="0" dirty="0"/>
              <a:t>Provincial Education Departments requested to do a costing for </a:t>
            </a:r>
          </a:p>
          <a:p>
            <a:r>
              <a:rPr lang="en-ZA" sz="2800" b="0" dirty="0"/>
              <a:t>   HEDCOM Sub-Committee on Finance meeting September 2022</a:t>
            </a:r>
          </a:p>
          <a:p>
            <a:endParaRPr lang="en-ZA" sz="2800" dirty="0"/>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rPr>
              <a:t>The costed guidelines to be subjected to the sector’s approval process</a:t>
            </a:r>
          </a:p>
          <a:p>
            <a:pPr marL="457200" indent="-457200">
              <a:buFont typeface="Arial" panose="020B0604020202020204" pitchFamily="34" charset="0"/>
              <a:buChar char="•"/>
            </a:pPr>
            <a:endParaRPr lang="en-ZA" sz="2800" dirty="0"/>
          </a:p>
        </p:txBody>
      </p:sp>
    </p:spTree>
    <p:extLst>
      <p:ext uri="{BB962C8B-B14F-4D97-AF65-F5344CB8AC3E}">
        <p14:creationId xmlns:p14="http://schemas.microsoft.com/office/powerpoint/2010/main" xmlns="" val="403212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ECCE3-1EBA-315D-EFAB-45F6DE2B8389}"/>
              </a:ext>
            </a:extLst>
          </p:cNvPr>
          <p:cNvSpPr>
            <a:spLocks noGrp="1"/>
          </p:cNvSpPr>
          <p:nvPr>
            <p:ph type="title"/>
          </p:nvPr>
        </p:nvSpPr>
        <p:spPr/>
        <p:txBody>
          <a:bodyPr>
            <a:normAutofit/>
          </a:bodyPr>
          <a:lstStyle/>
          <a:p>
            <a:r>
              <a:rPr lang="en-US" b="1" dirty="0">
                <a:solidFill>
                  <a:schemeClr val="bg2">
                    <a:lumMod val="50000"/>
                  </a:schemeClr>
                </a:solidFill>
              </a:rPr>
              <a:t>PROFILE OF IE IN THE PROVINCE</a:t>
            </a:r>
          </a:p>
        </p:txBody>
      </p:sp>
      <p:sp>
        <p:nvSpPr>
          <p:cNvPr id="4" name="Content Placeholder 2">
            <a:extLst>
              <a:ext uri="{FF2B5EF4-FFF2-40B4-BE49-F238E27FC236}">
                <a16:creationId xmlns:a16="http://schemas.microsoft.com/office/drawing/2014/main" xmlns="" id="{503179A3-306E-56EC-DE07-593E0CB9A870}"/>
              </a:ext>
            </a:extLst>
          </p:cNvPr>
          <p:cNvSpPr txBox="1">
            <a:spLocks/>
          </p:cNvSpPr>
          <p:nvPr/>
        </p:nvSpPr>
        <p:spPr>
          <a:xfrm>
            <a:off x="1396181" y="1669774"/>
            <a:ext cx="4267200" cy="30612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Districts = </a:t>
            </a:r>
            <a:r>
              <a:rPr kumimoji="0" lang="en-US" sz="2400" b="1" i="0" u="none" strike="noStrike" kern="1200" cap="none" spc="0" normalizeH="0" baseline="0" noProof="0" dirty="0">
                <a:ln>
                  <a:noFill/>
                </a:ln>
                <a:solidFill>
                  <a:prstClr val="black"/>
                </a:solidFill>
                <a:effectLst/>
                <a:uLnTx/>
                <a:uFillTx/>
                <a:latin typeface="Calibri"/>
                <a:ea typeface="+mn-ea"/>
                <a:cs typeface="+mn-cs"/>
              </a:rPr>
              <a:t>8</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solidFill>
                  <a:prstClr val="black"/>
                </a:solidFill>
                <a:latin typeface="Calibri"/>
              </a:rPr>
              <a:t>Circuits = </a:t>
            </a:r>
            <a:r>
              <a:rPr lang="en-US" sz="2400" b="1" dirty="0">
                <a:solidFill>
                  <a:prstClr val="black"/>
                </a:solidFill>
                <a:latin typeface="Calibri"/>
              </a:rPr>
              <a:t>64</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Full-service Schools </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Phase 1 = </a:t>
            </a:r>
            <a:r>
              <a:rPr kumimoji="0" lang="en-US" sz="2000" b="1" i="0" u="none" strike="noStrike" kern="1200" cap="none" spc="0" normalizeH="0" baseline="0" noProof="0" dirty="0">
                <a:ln>
                  <a:noFill/>
                </a:ln>
                <a:solidFill>
                  <a:prstClr val="black"/>
                </a:solidFill>
                <a:effectLst/>
                <a:uLnTx/>
                <a:uFillTx/>
                <a:latin typeface="Calibri"/>
                <a:ea typeface="+mn-ea"/>
                <a:cs typeface="+mn-cs"/>
              </a:rPr>
              <a:t>64</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Phase 11 = </a:t>
            </a:r>
            <a:r>
              <a:rPr lang="en-US" sz="2000" b="1" dirty="0">
                <a:solidFill>
                  <a:prstClr val="black"/>
                </a:solidFill>
                <a:latin typeface="Calibri"/>
              </a:rPr>
              <a:t>64</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Public Special Schools = 74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xmlns="" id="{84CC58ED-2E0A-074D-3DB1-935877DF4C61}"/>
              </a:ext>
            </a:extLst>
          </p:cNvPr>
          <p:cNvSpPr txBox="1">
            <a:spLocks/>
          </p:cNvSpPr>
          <p:nvPr/>
        </p:nvSpPr>
        <p:spPr>
          <a:xfrm>
            <a:off x="5663381" y="914400"/>
            <a:ext cx="5397909" cy="525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highlight>
                  <a:srgbClr val="FFFF00"/>
                </a:highlight>
                <a:uLnTx/>
                <a:uFillTx/>
                <a:latin typeface="Calibri"/>
                <a:ea typeface="+mn-ea"/>
                <a:cs typeface="+mn-cs"/>
              </a:rPr>
              <a:t>POST ESTABLISHMENTS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Calibri"/>
                <a:ea typeface="+mn-ea"/>
                <a:cs typeface="+mn-cs"/>
              </a:rPr>
              <a:t>District Level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ISLES Management Teams  = 8</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Circuit </a:t>
            </a:r>
            <a:r>
              <a:rPr lang="en-US" sz="2400" dirty="0">
                <a:solidFill>
                  <a:prstClr val="black"/>
                </a:solidFill>
                <a:latin typeface="Calibri"/>
              </a:rPr>
              <a:t>Support </a:t>
            </a:r>
            <a:r>
              <a:rPr kumimoji="0" lang="en-US" sz="2400" b="0" i="0" u="none" strike="noStrike" kern="1200" cap="none" spc="0" normalizeH="0" baseline="0" noProof="0" dirty="0">
                <a:ln>
                  <a:noFill/>
                </a:ln>
                <a:solidFill>
                  <a:prstClr val="black"/>
                </a:solidFill>
                <a:effectLst/>
                <a:uLnTx/>
                <a:uFillTx/>
                <a:latin typeface="Calibri"/>
                <a:ea typeface="+mn-ea"/>
                <a:cs typeface="+mn-cs"/>
              </a:rPr>
              <a:t>Teams = 64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Inclusive Education Outreach Teams = 22</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highlight>
                  <a:srgbClr val="00FFFF"/>
                </a:highlight>
                <a:uLnTx/>
                <a:uFillTx/>
                <a:latin typeface="Calibri"/>
                <a:ea typeface="+mn-ea"/>
                <a:cs typeface="+mn-cs"/>
              </a:rPr>
              <a:t>PED Level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Chief Director: IE &amp; Special Projects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Director: Inclusive &amp; </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Specialised</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lang="en-US" sz="2400" dirty="0">
                <a:solidFill>
                  <a:prstClr val="black"/>
                </a:solidFill>
                <a:latin typeface="Calibri"/>
              </a:rPr>
              <a:t>Education Support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CES: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Specialised</a:t>
            </a:r>
            <a:r>
              <a:rPr kumimoji="0" lang="en-US" sz="2400" b="0" i="0" u="none" strike="noStrike" kern="1200" cap="none" spc="0" normalizeH="0" baseline="0" noProof="0" dirty="0">
                <a:ln>
                  <a:noFill/>
                </a:ln>
                <a:solidFill>
                  <a:prstClr val="black"/>
                </a:solidFill>
                <a:effectLst/>
                <a:uLnTx/>
                <a:uFillTx/>
                <a:latin typeface="Calibri"/>
                <a:ea typeface="+mn-ea"/>
                <a:cs typeface="+mn-cs"/>
              </a:rPr>
              <a:t> Support Services + 6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Programme</a:t>
            </a:r>
            <a:r>
              <a:rPr kumimoji="0" lang="en-US" sz="2400" b="0" i="0" u="none" strike="noStrike" kern="1200" cap="none" spc="0" normalizeH="0" baseline="0" noProof="0" dirty="0">
                <a:ln>
                  <a:noFill/>
                </a:ln>
                <a:solidFill>
                  <a:prstClr val="black"/>
                </a:solidFill>
                <a:effectLst/>
                <a:uLnTx/>
                <a:uFillTx/>
                <a:latin typeface="Calibri"/>
                <a:ea typeface="+mn-ea"/>
                <a:cs typeface="+mn-cs"/>
              </a:rPr>
              <a:t> Managers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CES: Special Schools + 6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Programme</a:t>
            </a:r>
            <a:r>
              <a:rPr kumimoji="0" lang="en-US" sz="2400" b="0" i="0" u="none" strike="noStrike" kern="1200" cap="none" spc="0" normalizeH="0" baseline="0" noProof="0" dirty="0">
                <a:ln>
                  <a:noFill/>
                </a:ln>
                <a:solidFill>
                  <a:prstClr val="black"/>
                </a:solidFill>
                <a:effectLst/>
                <a:uLnTx/>
                <a:uFillTx/>
                <a:latin typeface="Calibri"/>
                <a:ea typeface="+mn-ea"/>
                <a:cs typeface="+mn-cs"/>
              </a:rPr>
              <a:t> Managers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CES: HIV TB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Lifeskills</a:t>
            </a:r>
            <a:r>
              <a:rPr kumimoji="0" lang="en-US" sz="2400" b="0" i="0" u="none" strike="noStrike" kern="1200" cap="none" spc="0" normalizeH="0" baseline="0" noProof="0" dirty="0">
                <a:ln>
                  <a:noFill/>
                </a:ln>
                <a:solidFill>
                  <a:prstClr val="black"/>
                </a:solidFill>
                <a:effectLst/>
                <a:uLnTx/>
                <a:uFillTx/>
                <a:latin typeface="Calibri"/>
                <a:ea typeface="+mn-ea"/>
                <a:cs typeface="+mn-cs"/>
              </a:rPr>
              <a:t> &amp; Care and Support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Diagram&#10;&#10;Description automatically generated">
            <a:extLst>
              <a:ext uri="{FF2B5EF4-FFF2-40B4-BE49-F238E27FC236}">
                <a16:creationId xmlns:a16="http://schemas.microsoft.com/office/drawing/2014/main" xmlns="" id="{B6709521-0A13-4DC8-937C-4F7409C792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701" y="6057813"/>
            <a:ext cx="3801005" cy="619211"/>
          </a:xfrm>
          <a:prstGeom prst="rect">
            <a:avLst/>
          </a:prstGeom>
        </p:spPr>
      </p:pic>
    </p:spTree>
    <p:extLst>
      <p:ext uri="{BB962C8B-B14F-4D97-AF65-F5344CB8AC3E}">
        <p14:creationId xmlns:p14="http://schemas.microsoft.com/office/powerpoint/2010/main" xmlns="" val="339774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 name="Title 1"/>
          <p:cNvSpPr txBox="1">
            <a:spLocks/>
          </p:cNvSpPr>
          <p:nvPr/>
        </p:nvSpPr>
        <p:spPr bwMode="auto">
          <a:xfrm>
            <a:off x="2296980" y="2382584"/>
            <a:ext cx="7772400" cy="1470025"/>
          </a:xfrm>
          <a:prstGeom prst="rect">
            <a:avLst/>
          </a:prstGeom>
          <a:solidFill>
            <a:srgbClr val="FFFFFF"/>
          </a:solidFill>
          <a:ln>
            <a:solidFill>
              <a:srgbClr val="000000"/>
            </a:solid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Model of Inclusion</a:t>
            </a:r>
          </a:p>
        </p:txBody>
      </p:sp>
      <p:sp>
        <p:nvSpPr>
          <p:cNvPr id="12" name="Right Arrow 11"/>
          <p:cNvSpPr/>
          <p:nvPr/>
        </p:nvSpPr>
        <p:spPr>
          <a:xfrm rot="16200000">
            <a:off x="3099444" y="5457922"/>
            <a:ext cx="405765" cy="262634"/>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solidFill>
                <a:prstClr val="black"/>
              </a:solidFill>
              <a:latin typeface="Calibri"/>
            </a:endParaRPr>
          </a:p>
        </p:txBody>
      </p:sp>
      <p:sp>
        <p:nvSpPr>
          <p:cNvPr id="43" name="Right Arrow 42"/>
          <p:cNvSpPr/>
          <p:nvPr/>
        </p:nvSpPr>
        <p:spPr>
          <a:xfrm rot="16200000">
            <a:off x="5475760" y="5457921"/>
            <a:ext cx="405765" cy="262634"/>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solidFill>
                <a:prstClr val="black"/>
              </a:solidFill>
              <a:latin typeface="Calibri"/>
            </a:endParaRPr>
          </a:p>
        </p:txBody>
      </p:sp>
      <p:sp>
        <p:nvSpPr>
          <p:cNvPr id="44" name="Right Arrow 43"/>
          <p:cNvSpPr/>
          <p:nvPr/>
        </p:nvSpPr>
        <p:spPr>
          <a:xfrm rot="16200000">
            <a:off x="7537325" y="5462279"/>
            <a:ext cx="405765" cy="262634"/>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solidFill>
                <a:prstClr val="black"/>
              </a:solidFill>
              <a:latin typeface="Calibri"/>
            </a:endParaRPr>
          </a:p>
        </p:txBody>
      </p:sp>
      <p:sp>
        <p:nvSpPr>
          <p:cNvPr id="11" name="Rectangle 10"/>
          <p:cNvSpPr/>
          <p:nvPr/>
        </p:nvSpPr>
        <p:spPr>
          <a:xfrm>
            <a:off x="2524962" y="5680104"/>
            <a:ext cx="6307342" cy="1039252"/>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ZA">
              <a:solidFill>
                <a:prstClr val="white"/>
              </a:solidFill>
              <a:latin typeface="Calibri"/>
            </a:endParaRPr>
          </a:p>
        </p:txBody>
      </p:sp>
      <p:sp>
        <p:nvSpPr>
          <p:cNvPr id="59433" name="TextBox 9"/>
          <p:cNvSpPr txBox="1">
            <a:spLocks noChangeArrowheads="1"/>
          </p:cNvSpPr>
          <p:nvPr/>
        </p:nvSpPr>
        <p:spPr bwMode="auto">
          <a:xfrm>
            <a:off x="1785939" y="260350"/>
            <a:ext cx="6326285" cy="40011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en-US" sz="2000" b="1" dirty="0">
                <a:solidFill>
                  <a:srgbClr val="1F497D">
                    <a:lumMod val="60000"/>
                    <a:lumOff val="40000"/>
                  </a:srgbClr>
                </a:solidFill>
                <a:effectLst>
                  <a:outerShdw blurRad="190500" dist="50800" dir="5400000" algn="ctr" rotWithShape="0">
                    <a:srgbClr val="1F497D">
                      <a:lumMod val="60000"/>
                      <a:lumOff val="40000"/>
                      <a:alpha val="92000"/>
                    </a:srgbClr>
                  </a:outerShdw>
                </a:effectLst>
                <a:latin typeface="Calibri"/>
              </a:rPr>
              <a:t>INCLUSIVE EDUCATION: CONTINUUM OF SUPPORT(WCED)</a:t>
            </a:r>
            <a:endParaRPr lang="en-ZA" sz="2000" b="1" dirty="0">
              <a:solidFill>
                <a:srgbClr val="1F497D">
                  <a:lumMod val="60000"/>
                  <a:lumOff val="40000"/>
                </a:srgbClr>
              </a:solidFill>
              <a:effectLst>
                <a:outerShdw blurRad="190500" dist="50800" dir="5400000" algn="ctr" rotWithShape="0">
                  <a:srgbClr val="1F497D">
                    <a:lumMod val="60000"/>
                    <a:lumOff val="40000"/>
                    <a:alpha val="92000"/>
                  </a:srgbClr>
                </a:outerShdw>
              </a:effectLst>
              <a:latin typeface="Calibri"/>
            </a:endParaRPr>
          </a:p>
        </p:txBody>
      </p:sp>
      <p:grpSp>
        <p:nvGrpSpPr>
          <p:cNvPr id="3" name="Group 2"/>
          <p:cNvGrpSpPr/>
          <p:nvPr/>
        </p:nvGrpSpPr>
        <p:grpSpPr>
          <a:xfrm>
            <a:off x="7176123" y="1361500"/>
            <a:ext cx="1872208" cy="3988384"/>
            <a:chOff x="3135891" y="1348971"/>
            <a:chExt cx="3031547" cy="3988384"/>
          </a:xfrm>
        </p:grpSpPr>
        <p:sp>
          <p:nvSpPr>
            <p:cNvPr id="50" name="Rectangle 49"/>
            <p:cNvSpPr/>
            <p:nvPr/>
          </p:nvSpPr>
          <p:spPr>
            <a:xfrm>
              <a:off x="3135891" y="1348971"/>
              <a:ext cx="3009056" cy="3455619"/>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nchorCtr="1"/>
            <a:lstStyle/>
            <a:p>
              <a:pPr algn="ctr">
                <a:defRPr/>
              </a:pPr>
              <a:r>
                <a:rPr lang="en-ZA" sz="1200" b="1" dirty="0">
                  <a:solidFill>
                    <a:prstClr val="black"/>
                  </a:solidFill>
                  <a:latin typeface="Calibri"/>
                </a:rPr>
                <a:t> </a:t>
              </a:r>
            </a:p>
            <a:p>
              <a:pPr algn="ctr">
                <a:defRPr/>
              </a:pPr>
              <a:endParaRPr lang="en-ZA" sz="1200" b="1" dirty="0">
                <a:solidFill>
                  <a:prstClr val="black"/>
                </a:solidFill>
                <a:latin typeface="Calibri"/>
              </a:endParaRPr>
            </a:p>
            <a:p>
              <a:pPr algn="ctr">
                <a:defRPr/>
              </a:pPr>
              <a:r>
                <a:rPr lang="en-ZA" sz="1200" b="1" dirty="0">
                  <a:solidFill>
                    <a:prstClr val="black"/>
                  </a:solidFill>
                  <a:latin typeface="Calibri"/>
                </a:rPr>
                <a:t>Learning Support/</a:t>
              </a:r>
            </a:p>
            <a:p>
              <a:pPr algn="ctr">
                <a:defRPr/>
              </a:pPr>
              <a:r>
                <a:rPr lang="en-ZA" sz="1200" b="1" dirty="0">
                  <a:solidFill>
                    <a:prstClr val="black"/>
                  </a:solidFill>
                  <a:latin typeface="Calibri"/>
                </a:rPr>
                <a:t>Remedial </a:t>
              </a:r>
            </a:p>
            <a:p>
              <a:pPr algn="ctr">
                <a:defRPr/>
              </a:pPr>
              <a:r>
                <a:rPr lang="en-ZA" sz="1200" b="1" dirty="0">
                  <a:solidFill>
                    <a:prstClr val="black"/>
                  </a:solidFill>
                  <a:latin typeface="Calibri"/>
                </a:rPr>
                <a:t>Teachers</a:t>
              </a:r>
            </a:p>
            <a:p>
              <a:pPr algn="ctr">
                <a:defRPr/>
              </a:pPr>
              <a:r>
                <a:rPr lang="en-ZA" sz="1200" b="1" dirty="0">
                  <a:solidFill>
                    <a:prstClr val="black"/>
                  </a:solidFill>
                  <a:latin typeface="Calibri"/>
                </a:rPr>
                <a:t>(full-time)</a:t>
              </a:r>
            </a:p>
          </p:txBody>
        </p:sp>
        <p:sp>
          <p:nvSpPr>
            <p:cNvPr id="63" name="Right Arrow 62"/>
            <p:cNvSpPr/>
            <p:nvPr/>
          </p:nvSpPr>
          <p:spPr>
            <a:xfrm>
              <a:off x="3202235" y="1384657"/>
              <a:ext cx="2861461" cy="572156"/>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b="1" dirty="0">
                  <a:solidFill>
                    <a:prstClr val="white"/>
                  </a:solidFill>
                  <a:latin typeface="Calibri"/>
                </a:rPr>
                <a:t>MODERATE</a:t>
              </a:r>
            </a:p>
          </p:txBody>
        </p:sp>
        <p:sp>
          <p:nvSpPr>
            <p:cNvPr id="39" name="Left Bracket 38"/>
            <p:cNvSpPr/>
            <p:nvPr/>
          </p:nvSpPr>
          <p:spPr>
            <a:xfrm rot="16200000">
              <a:off x="4484688" y="3654605"/>
              <a:ext cx="411162" cy="2954338"/>
            </a:xfrm>
            <a:prstGeom prst="leftBracket">
              <a:avLst/>
            </a:prstGeom>
          </p:spPr>
          <p:style>
            <a:lnRef idx="2">
              <a:schemeClr val="accent1"/>
            </a:lnRef>
            <a:fillRef idx="0">
              <a:schemeClr val="accent1"/>
            </a:fillRef>
            <a:effectRef idx="1">
              <a:schemeClr val="accent1"/>
            </a:effectRef>
            <a:fontRef idx="minor">
              <a:schemeClr val="tx1"/>
            </a:fontRef>
          </p:style>
          <p:txBody>
            <a:bodyPr vert="vert" anchor="ctr"/>
            <a:lstStyle/>
            <a:p>
              <a:pPr algn="ctr">
                <a:defRPr/>
              </a:pPr>
              <a:r>
                <a:rPr lang="en-ZA" dirty="0">
                  <a:solidFill>
                    <a:prstClr val="black"/>
                  </a:solidFill>
                  <a:latin typeface="Calibri"/>
                </a:rPr>
                <a:t>Full Service / Inclusive schools</a:t>
              </a:r>
            </a:p>
          </p:txBody>
        </p:sp>
        <p:sp>
          <p:nvSpPr>
            <p:cNvPr id="67" name="TextBox 66"/>
            <p:cNvSpPr txBox="1"/>
            <p:nvPr/>
          </p:nvSpPr>
          <p:spPr>
            <a:xfrm>
              <a:off x="3254664" y="4277790"/>
              <a:ext cx="2809032"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defRPr/>
              </a:pPr>
              <a:r>
                <a:rPr lang="en-ZA" sz="1600" b="1" dirty="0">
                  <a:solidFill>
                    <a:prstClr val="white"/>
                  </a:solidFill>
                  <a:latin typeface="Calibri"/>
                </a:rPr>
                <a:t>SBST</a:t>
              </a:r>
              <a:endParaRPr lang="en-ZA" dirty="0">
                <a:solidFill>
                  <a:prstClr val="white"/>
                </a:solidFill>
                <a:latin typeface="Calibri"/>
              </a:endParaRPr>
            </a:p>
          </p:txBody>
        </p:sp>
      </p:grpSp>
      <p:grpSp>
        <p:nvGrpSpPr>
          <p:cNvPr id="2" name="Group 1"/>
          <p:cNvGrpSpPr/>
          <p:nvPr/>
        </p:nvGrpSpPr>
        <p:grpSpPr>
          <a:xfrm>
            <a:off x="9068662" y="757293"/>
            <a:ext cx="1635859" cy="4580065"/>
            <a:chOff x="6189314" y="757290"/>
            <a:chExt cx="3016191" cy="4580065"/>
          </a:xfrm>
        </p:grpSpPr>
        <p:sp>
          <p:nvSpPr>
            <p:cNvPr id="54" name="Rectangle 53"/>
            <p:cNvSpPr/>
            <p:nvPr/>
          </p:nvSpPr>
          <p:spPr>
            <a:xfrm>
              <a:off x="6206452" y="757290"/>
              <a:ext cx="2999053" cy="4059038"/>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anchor="ctr" anchorCtr="1"/>
            <a:lstStyle/>
            <a:p>
              <a:pPr algn="ctr">
                <a:defRPr/>
              </a:pPr>
              <a:endParaRPr lang="en-ZA" sz="1600" b="1" dirty="0">
                <a:solidFill>
                  <a:prstClr val="white"/>
                </a:solidFill>
                <a:latin typeface="Calibri"/>
              </a:endParaRPr>
            </a:p>
            <a:p>
              <a:pPr algn="ctr">
                <a:defRPr/>
              </a:pPr>
              <a:r>
                <a:rPr lang="en-ZA" sz="1600" b="1" dirty="0">
                  <a:solidFill>
                    <a:prstClr val="white"/>
                  </a:solidFill>
                  <a:latin typeface="Calibri"/>
                </a:rPr>
                <a:t>Special Schools</a:t>
              </a:r>
            </a:p>
            <a:p>
              <a:pPr algn="ctr">
                <a:defRPr/>
              </a:pPr>
              <a:endParaRPr lang="en-ZA" sz="1000" b="1" dirty="0">
                <a:solidFill>
                  <a:prstClr val="white"/>
                </a:solidFill>
                <a:latin typeface="Calibri"/>
              </a:endParaRPr>
            </a:p>
            <a:p>
              <a:pPr algn="ctr">
                <a:defRPr/>
              </a:pPr>
              <a:r>
                <a:rPr lang="en-ZA" sz="1600" b="1" dirty="0">
                  <a:solidFill>
                    <a:prstClr val="white"/>
                  </a:solidFill>
                  <a:latin typeface="Calibri"/>
                </a:rPr>
                <a:t> </a:t>
              </a:r>
            </a:p>
            <a:p>
              <a:pPr algn="ctr">
                <a:defRPr/>
              </a:pPr>
              <a:r>
                <a:rPr lang="en-ZA" sz="1600" b="1" dirty="0">
                  <a:solidFill>
                    <a:prstClr val="white"/>
                  </a:solidFill>
                  <a:latin typeface="Calibri"/>
                </a:rPr>
                <a:t>Special School Resource Centres</a:t>
              </a:r>
            </a:p>
            <a:p>
              <a:pPr algn="ctr">
                <a:defRPr/>
              </a:pPr>
              <a:r>
                <a:rPr lang="en-ZA" sz="1600" b="1" dirty="0">
                  <a:solidFill>
                    <a:prstClr val="white"/>
                  </a:solidFill>
                  <a:latin typeface="Calibri"/>
                </a:rPr>
                <a:t>+</a:t>
              </a:r>
            </a:p>
            <a:p>
              <a:pPr algn="ctr">
                <a:defRPr/>
              </a:pPr>
              <a:r>
                <a:rPr lang="en-ZA" sz="1400" b="1" dirty="0">
                  <a:solidFill>
                    <a:prstClr val="white"/>
                  </a:solidFill>
                  <a:latin typeface="Calibri"/>
                </a:rPr>
                <a:t> outreach teams</a:t>
              </a:r>
            </a:p>
            <a:p>
              <a:pPr algn="ctr">
                <a:defRPr/>
              </a:pPr>
              <a:endParaRPr lang="en-ZA" sz="1600" b="1" dirty="0">
                <a:solidFill>
                  <a:prstClr val="white"/>
                </a:solidFill>
                <a:latin typeface="Calibri"/>
              </a:endParaRPr>
            </a:p>
            <a:p>
              <a:pPr algn="ctr">
                <a:defRPr/>
              </a:pPr>
              <a:endParaRPr lang="en-ZA" sz="1200" b="1" dirty="0">
                <a:solidFill>
                  <a:prstClr val="white"/>
                </a:solidFill>
                <a:latin typeface="Calibri"/>
              </a:endParaRPr>
            </a:p>
            <a:p>
              <a:pPr algn="ctr">
                <a:defRPr/>
              </a:pPr>
              <a:endParaRPr lang="en-ZA" sz="1600" b="1" dirty="0">
                <a:solidFill>
                  <a:prstClr val="white"/>
                </a:solidFill>
                <a:latin typeface="Calibri"/>
              </a:endParaRPr>
            </a:p>
          </p:txBody>
        </p:sp>
        <p:sp>
          <p:nvSpPr>
            <p:cNvPr id="70" name="Right Arrow 69"/>
            <p:cNvSpPr/>
            <p:nvPr/>
          </p:nvSpPr>
          <p:spPr>
            <a:xfrm>
              <a:off x="6189314" y="798391"/>
              <a:ext cx="2913412" cy="563110"/>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b="1" dirty="0">
                  <a:solidFill>
                    <a:prstClr val="white"/>
                  </a:solidFill>
                  <a:latin typeface="Calibri"/>
                </a:rPr>
                <a:t>HIGH</a:t>
              </a:r>
            </a:p>
          </p:txBody>
        </p:sp>
        <p:sp>
          <p:nvSpPr>
            <p:cNvPr id="40" name="Left Bracket 39"/>
            <p:cNvSpPr/>
            <p:nvPr/>
          </p:nvSpPr>
          <p:spPr>
            <a:xfrm rot="16200000">
              <a:off x="7447757" y="3682386"/>
              <a:ext cx="411162" cy="2898775"/>
            </a:xfrm>
            <a:prstGeom prst="leftBracket">
              <a:avLst/>
            </a:prstGeom>
          </p:spPr>
          <p:style>
            <a:lnRef idx="2">
              <a:schemeClr val="accent1"/>
            </a:lnRef>
            <a:fillRef idx="0">
              <a:schemeClr val="accent1"/>
            </a:fillRef>
            <a:effectRef idx="1">
              <a:schemeClr val="accent1"/>
            </a:effectRef>
            <a:fontRef idx="minor">
              <a:schemeClr val="tx1"/>
            </a:fontRef>
          </p:style>
          <p:txBody>
            <a:bodyPr vert="vert" anchor="ctr"/>
            <a:lstStyle/>
            <a:p>
              <a:pPr algn="ctr">
                <a:defRPr/>
              </a:pPr>
              <a:r>
                <a:rPr lang="en-ZA" dirty="0">
                  <a:solidFill>
                    <a:prstClr val="black"/>
                  </a:solidFill>
                  <a:latin typeface="Calibri"/>
                </a:rPr>
                <a:t>Special Schools</a:t>
              </a:r>
            </a:p>
          </p:txBody>
        </p:sp>
        <p:sp>
          <p:nvSpPr>
            <p:cNvPr id="69" name="TextBox 68"/>
            <p:cNvSpPr txBox="1"/>
            <p:nvPr/>
          </p:nvSpPr>
          <p:spPr>
            <a:xfrm>
              <a:off x="6195977" y="4264963"/>
              <a:ext cx="2910776"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defRPr/>
              </a:pPr>
              <a:r>
                <a:rPr lang="en-ZA" sz="1600" b="1" dirty="0">
                  <a:solidFill>
                    <a:prstClr val="white"/>
                  </a:solidFill>
                  <a:latin typeface="Calibri"/>
                </a:rPr>
                <a:t>SBST</a:t>
              </a:r>
              <a:endParaRPr lang="en-ZA" dirty="0">
                <a:solidFill>
                  <a:prstClr val="white"/>
                </a:solidFill>
                <a:latin typeface="Calibri"/>
              </a:endParaRPr>
            </a:p>
          </p:txBody>
        </p:sp>
      </p:grpSp>
      <p:sp>
        <p:nvSpPr>
          <p:cNvPr id="4" name="TextBox 3"/>
          <p:cNvSpPr txBox="1"/>
          <p:nvPr/>
        </p:nvSpPr>
        <p:spPr>
          <a:xfrm>
            <a:off x="2524962" y="5775739"/>
            <a:ext cx="6307342" cy="129266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a:solidFill>
                  <a:prstClr val="white"/>
                </a:solidFill>
                <a:latin typeface="Calibri"/>
              </a:rPr>
              <a:t>DISTRICT-BASED SUPPORT TEAMS</a:t>
            </a:r>
          </a:p>
          <a:p>
            <a:pPr algn="ctr">
              <a:defRPr/>
            </a:pPr>
            <a:r>
              <a:rPr lang="en-US" b="1" dirty="0">
                <a:solidFill>
                  <a:prstClr val="white"/>
                </a:solidFill>
                <a:latin typeface="Calibri"/>
              </a:rPr>
              <a:t>64 x 3 ISLES Support Teams </a:t>
            </a:r>
          </a:p>
          <a:p>
            <a:pPr algn="ctr">
              <a:defRPr/>
            </a:pPr>
            <a:r>
              <a:rPr lang="en-US" sz="1200" b="1" dirty="0">
                <a:solidFill>
                  <a:prstClr val="white"/>
                </a:solidFill>
                <a:latin typeface="Calibri"/>
              </a:rPr>
              <a:t>(64 Psychologists, 64 Learning Support Advisors, 64 Social Workers)</a:t>
            </a:r>
          </a:p>
          <a:p>
            <a:pPr algn="ctr">
              <a:defRPr/>
            </a:pPr>
            <a:r>
              <a:rPr lang="en-US" sz="1200" b="1" dirty="0">
                <a:solidFill>
                  <a:prstClr val="white"/>
                </a:solidFill>
                <a:latin typeface="Calibri"/>
              </a:rPr>
              <a:t>+ Circuit Managers, Subject Advisors, etc.</a:t>
            </a:r>
            <a:endParaRPr lang="en-US" b="1" dirty="0">
              <a:solidFill>
                <a:prstClr val="white"/>
              </a:solidFill>
              <a:latin typeface="Calibri"/>
            </a:endParaRPr>
          </a:p>
          <a:p>
            <a:pPr algn="ctr">
              <a:defRPr/>
            </a:pPr>
            <a:endParaRPr lang="en-ZA" dirty="0">
              <a:solidFill>
                <a:prstClr val="white"/>
              </a:solidFill>
              <a:latin typeface="Calibri"/>
            </a:endParaRPr>
          </a:p>
        </p:txBody>
      </p:sp>
      <p:grpSp>
        <p:nvGrpSpPr>
          <p:cNvPr id="6" name="Group 5"/>
          <p:cNvGrpSpPr/>
          <p:nvPr/>
        </p:nvGrpSpPr>
        <p:grpSpPr>
          <a:xfrm>
            <a:off x="1524001" y="1802685"/>
            <a:ext cx="5652120" cy="3531545"/>
            <a:chOff x="1" y="1802684"/>
            <a:chExt cx="5652120" cy="3531545"/>
          </a:xfrm>
        </p:grpSpPr>
        <p:sp>
          <p:nvSpPr>
            <p:cNvPr id="51" name="Rectangle 50"/>
            <p:cNvSpPr/>
            <p:nvPr/>
          </p:nvSpPr>
          <p:spPr>
            <a:xfrm>
              <a:off x="1" y="1802684"/>
              <a:ext cx="5652120" cy="3001905"/>
            </a:xfrm>
            <a:prstGeom prst="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anchor="ctr" anchorCtr="1"/>
            <a:lstStyle/>
            <a:p>
              <a:pPr algn="ctr">
                <a:defRPr/>
              </a:pPr>
              <a:r>
                <a:rPr lang="en-ZA" sz="1600" b="1" dirty="0">
                  <a:solidFill>
                    <a:prstClr val="white"/>
                  </a:solidFill>
                  <a:latin typeface="Calibri"/>
                </a:rPr>
                <a:t> </a:t>
              </a:r>
            </a:p>
            <a:p>
              <a:pPr algn="ctr">
                <a:defRPr/>
              </a:pPr>
              <a:r>
                <a:rPr lang="en-ZA" sz="1600" b="1" dirty="0">
                  <a:solidFill>
                    <a:prstClr val="white"/>
                  </a:solidFill>
                  <a:latin typeface="Calibri"/>
                </a:rPr>
                <a:t>Learning Support/Remedial Teachers</a:t>
              </a:r>
            </a:p>
            <a:p>
              <a:pPr algn="ctr">
                <a:defRPr/>
              </a:pPr>
              <a:r>
                <a:rPr lang="en-ZA" sz="1600" b="1" dirty="0">
                  <a:solidFill>
                    <a:prstClr val="white"/>
                  </a:solidFill>
                  <a:latin typeface="Calibri"/>
                </a:rPr>
                <a:t>(itinerant)</a:t>
              </a:r>
            </a:p>
            <a:p>
              <a:pPr algn="ctr">
                <a:defRPr/>
              </a:pPr>
              <a:endParaRPr lang="en-ZA" sz="1600" dirty="0">
                <a:solidFill>
                  <a:prstClr val="white"/>
                </a:solidFill>
                <a:latin typeface="Calibri"/>
              </a:endParaRPr>
            </a:p>
          </p:txBody>
        </p:sp>
        <p:sp>
          <p:nvSpPr>
            <p:cNvPr id="57" name="Right Arrow 56"/>
            <p:cNvSpPr/>
            <p:nvPr/>
          </p:nvSpPr>
          <p:spPr>
            <a:xfrm>
              <a:off x="31476" y="1802684"/>
              <a:ext cx="5459804" cy="579883"/>
            </a:xfrm>
            <a:prstGeom prst="right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b="1" dirty="0">
                  <a:solidFill>
                    <a:prstClr val="white"/>
                  </a:solidFill>
                  <a:latin typeface="Calibri"/>
                </a:rPr>
                <a:t>LOW</a:t>
              </a:r>
            </a:p>
          </p:txBody>
        </p:sp>
        <p:sp>
          <p:nvSpPr>
            <p:cNvPr id="64" name="TextBox 63"/>
            <p:cNvSpPr txBox="1"/>
            <p:nvPr/>
          </p:nvSpPr>
          <p:spPr>
            <a:xfrm>
              <a:off x="160845" y="4283804"/>
              <a:ext cx="533043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en-ZA" sz="1600" b="1" dirty="0">
                  <a:solidFill>
                    <a:prstClr val="white"/>
                  </a:solidFill>
                  <a:latin typeface="Calibri"/>
                </a:rPr>
                <a:t>School Based Support Team </a:t>
              </a:r>
              <a:r>
                <a:rPr lang="en-ZA" sz="1600" dirty="0">
                  <a:solidFill>
                    <a:prstClr val="white"/>
                  </a:solidFill>
                  <a:latin typeface="Calibri"/>
                </a:rPr>
                <a:t>(</a:t>
              </a:r>
              <a:r>
                <a:rPr lang="en-ZA" sz="1600" b="1" dirty="0">
                  <a:solidFill>
                    <a:prstClr val="white"/>
                  </a:solidFill>
                  <a:latin typeface="Calibri"/>
                </a:rPr>
                <a:t>SBST</a:t>
              </a:r>
              <a:r>
                <a:rPr lang="en-ZA" dirty="0">
                  <a:solidFill>
                    <a:prstClr val="white"/>
                  </a:solidFill>
                  <a:latin typeface="Calibri"/>
                </a:rPr>
                <a:t>)</a:t>
              </a:r>
            </a:p>
          </p:txBody>
        </p:sp>
        <p:sp>
          <p:nvSpPr>
            <p:cNvPr id="60" name="Left Bracket 59"/>
            <p:cNvSpPr/>
            <p:nvPr/>
          </p:nvSpPr>
          <p:spPr>
            <a:xfrm rot="16200000">
              <a:off x="2622430" y="2304539"/>
              <a:ext cx="411162" cy="5648218"/>
            </a:xfrm>
            <a:prstGeom prst="leftBracket">
              <a:avLst/>
            </a:prstGeom>
          </p:spPr>
          <p:style>
            <a:lnRef idx="2">
              <a:schemeClr val="accent1"/>
            </a:lnRef>
            <a:fillRef idx="0">
              <a:schemeClr val="accent1"/>
            </a:fillRef>
            <a:effectRef idx="1">
              <a:schemeClr val="accent1"/>
            </a:effectRef>
            <a:fontRef idx="minor">
              <a:schemeClr val="tx1"/>
            </a:fontRef>
          </p:style>
          <p:txBody>
            <a:bodyPr vert="vert" anchor="ctr"/>
            <a:lstStyle/>
            <a:p>
              <a:pPr algn="ctr">
                <a:defRPr/>
              </a:pPr>
              <a:r>
                <a:rPr lang="en-ZA" dirty="0">
                  <a:solidFill>
                    <a:prstClr val="black"/>
                  </a:solidFill>
                  <a:latin typeface="Calibri"/>
                </a:rPr>
                <a:t> Ordinary /Mainstream schools  </a:t>
              </a:r>
            </a:p>
          </p:txBody>
        </p:sp>
      </p:gr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638993">
            <a:off x="9197300" y="3056845"/>
            <a:ext cx="946311" cy="2672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4" descr="Diagram&#10;&#10;Description automatically generated">
            <a:extLst>
              <a:ext uri="{FF2B5EF4-FFF2-40B4-BE49-F238E27FC236}">
                <a16:creationId xmlns:a16="http://schemas.microsoft.com/office/drawing/2014/main" xmlns="" id="{88EB4434-1EE8-42F4-A7DE-66B31657C71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480" y="6291964"/>
            <a:ext cx="2087822" cy="340121"/>
          </a:xfrm>
          <a:prstGeom prst="rect">
            <a:avLst/>
          </a:prstGeom>
        </p:spPr>
      </p:pic>
    </p:spTree>
    <p:extLst>
      <p:ext uri="{BB962C8B-B14F-4D97-AF65-F5344CB8AC3E}">
        <p14:creationId xmlns:p14="http://schemas.microsoft.com/office/powerpoint/2010/main" xmlns="" val="268929926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06634" y="628561"/>
            <a:ext cx="4843371" cy="6705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ctr" anchorCtr="0">
            <a:noAutofit/>
          </a:bodyPr>
          <a:lstStyle/>
          <a:p>
            <a:pPr algn="ctr">
              <a:defRPr/>
            </a:pPr>
            <a:r>
              <a:rPr lang="en-US" sz="1200" b="1" dirty="0">
                <a:solidFill>
                  <a:prstClr val="white"/>
                </a:solidFill>
                <a:latin typeface="Calibri"/>
                <a:ea typeface="Calibri"/>
                <a:cs typeface="Times New Roman"/>
              </a:rPr>
              <a:t>TEACHER/ PARENT/ GUARDIAN/HEALTH PRACTITIONER (</a:t>
            </a:r>
            <a:r>
              <a:rPr lang="en-US" sz="1200" b="1" i="1" dirty="0">
                <a:solidFill>
                  <a:prstClr val="white"/>
                </a:solidFill>
                <a:latin typeface="Calibri"/>
                <a:ea typeface="Calibri"/>
                <a:cs typeface="Times New Roman"/>
              </a:rPr>
              <a:t>DBE 126</a:t>
            </a:r>
            <a:r>
              <a:rPr lang="en-US" sz="1200" b="1" dirty="0">
                <a:solidFill>
                  <a:prstClr val="white"/>
                </a:solidFill>
                <a:latin typeface="Calibri"/>
                <a:ea typeface="Calibri"/>
                <a:cs typeface="Times New Roman"/>
              </a:rPr>
              <a:t>)</a:t>
            </a:r>
            <a:endParaRPr lang="en-ZA" sz="1200" dirty="0">
              <a:solidFill>
                <a:prstClr val="white"/>
              </a:solidFill>
              <a:latin typeface="Calibri"/>
              <a:ea typeface="Calibri"/>
              <a:cs typeface="Times New Roman"/>
            </a:endParaRPr>
          </a:p>
          <a:p>
            <a:pPr algn="ctr">
              <a:defRPr/>
            </a:pPr>
            <a:r>
              <a:rPr lang="en-US" sz="1200" b="1" dirty="0">
                <a:solidFill>
                  <a:prstClr val="white"/>
                </a:solidFill>
                <a:latin typeface="Calibri"/>
                <a:ea typeface="Calibri"/>
                <a:cs typeface="Times New Roman"/>
              </a:rPr>
              <a:t>IDENTIFIES LEARNER AS EXPERIENCING A BARRIER </a:t>
            </a:r>
            <a:r>
              <a:rPr lang="en-US" sz="1200" b="1">
                <a:solidFill>
                  <a:prstClr val="white"/>
                </a:solidFill>
                <a:latin typeface="Calibri"/>
                <a:ea typeface="Calibri"/>
                <a:cs typeface="Times New Roman"/>
              </a:rPr>
              <a:t>TO LEARNING - </a:t>
            </a:r>
            <a:r>
              <a:rPr lang="en-US" sz="1200" b="1" dirty="0">
                <a:solidFill>
                  <a:prstClr val="white"/>
                </a:solidFill>
                <a:latin typeface="Calibri"/>
                <a:ea typeface="Calibri"/>
                <a:cs typeface="Times New Roman"/>
              </a:rPr>
              <a:t>HAVING A SPECIAL EDUCATIONAL NEED/NEEDING PSYCH0-SOCIAL SUPPORT, ETC.</a:t>
            </a:r>
            <a:endParaRPr lang="en-ZA" sz="1200" dirty="0">
              <a:solidFill>
                <a:prstClr val="white"/>
              </a:solidFill>
              <a:latin typeface="Calibri"/>
              <a:ea typeface="Calibri"/>
              <a:cs typeface="Times New Roman"/>
            </a:endParaRPr>
          </a:p>
        </p:txBody>
      </p:sp>
      <p:sp>
        <p:nvSpPr>
          <p:cNvPr id="9" name="Text Box 2"/>
          <p:cNvSpPr txBox="1">
            <a:spLocks noChangeArrowheads="1"/>
          </p:cNvSpPr>
          <p:nvPr/>
        </p:nvSpPr>
        <p:spPr bwMode="auto">
          <a:xfrm>
            <a:off x="4268504" y="1710518"/>
            <a:ext cx="4381500" cy="3124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a:noAutofit/>
          </a:bodyPr>
          <a:lstStyle/>
          <a:p>
            <a:pPr algn="ctr">
              <a:lnSpc>
                <a:spcPct val="115000"/>
              </a:lnSpc>
              <a:spcAft>
                <a:spcPts val="1000"/>
              </a:spcAft>
              <a:defRPr/>
            </a:pPr>
            <a:r>
              <a:rPr lang="en-US" sz="1400" b="1" dirty="0">
                <a:solidFill>
                  <a:prstClr val="white"/>
                </a:solidFill>
                <a:latin typeface="Calibri"/>
                <a:ea typeface="Calibri"/>
                <a:cs typeface="Times New Roman"/>
              </a:rPr>
              <a:t>CLASSROOM INTERVENTION (SIAS </a:t>
            </a:r>
            <a:r>
              <a:rPr lang="en-US" sz="1400" b="1" i="1" dirty="0">
                <a:solidFill>
                  <a:prstClr val="white"/>
                </a:solidFill>
                <a:latin typeface="Calibri"/>
                <a:ea typeface="Calibri"/>
                <a:cs typeface="Times New Roman"/>
              </a:rPr>
              <a:t>SNA1 </a:t>
            </a:r>
            <a:r>
              <a:rPr lang="en-US" sz="1400" b="1" dirty="0">
                <a:solidFill>
                  <a:prstClr val="white"/>
                </a:solidFill>
                <a:latin typeface="Calibri"/>
                <a:ea typeface="Calibri"/>
                <a:cs typeface="Times New Roman"/>
              </a:rPr>
              <a:t>&amp; </a:t>
            </a:r>
            <a:r>
              <a:rPr lang="en-US" sz="1400" b="1" i="1" dirty="0">
                <a:solidFill>
                  <a:prstClr val="white"/>
                </a:solidFill>
                <a:latin typeface="Calibri"/>
                <a:ea typeface="Calibri"/>
                <a:cs typeface="Times New Roman"/>
              </a:rPr>
              <a:t>ISP/GSP)</a:t>
            </a:r>
            <a:endParaRPr lang="en-ZA" sz="1100" i="1" dirty="0">
              <a:solidFill>
                <a:prstClr val="white"/>
              </a:solidFill>
              <a:latin typeface="Calibri"/>
              <a:ea typeface="Calibri"/>
              <a:cs typeface="Times New Roman"/>
            </a:endParaRPr>
          </a:p>
        </p:txBody>
      </p:sp>
      <p:sp>
        <p:nvSpPr>
          <p:cNvPr id="11" name="Text Box 2"/>
          <p:cNvSpPr txBox="1">
            <a:spLocks noChangeArrowheads="1"/>
          </p:cNvSpPr>
          <p:nvPr/>
        </p:nvSpPr>
        <p:spPr bwMode="auto">
          <a:xfrm>
            <a:off x="4268504" y="2492420"/>
            <a:ext cx="4381500" cy="2971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a:noAutofit/>
          </a:bodyPr>
          <a:lstStyle/>
          <a:p>
            <a:pPr algn="ctr">
              <a:lnSpc>
                <a:spcPct val="115000"/>
              </a:lnSpc>
              <a:spcAft>
                <a:spcPts val="1000"/>
              </a:spcAft>
              <a:defRPr/>
            </a:pPr>
            <a:r>
              <a:rPr lang="en-US" sz="1400" b="1" dirty="0">
                <a:solidFill>
                  <a:prstClr val="white"/>
                </a:solidFill>
                <a:latin typeface="Calibri"/>
                <a:ea typeface="Calibri"/>
                <a:cs typeface="Times New Roman"/>
              </a:rPr>
              <a:t>SCHOOL-BASED SUPPORT TEAM  (</a:t>
            </a:r>
            <a:r>
              <a:rPr lang="en-US" sz="1400" b="1" i="1" dirty="0">
                <a:solidFill>
                  <a:prstClr val="white"/>
                </a:solidFill>
                <a:latin typeface="Calibri"/>
                <a:ea typeface="Calibri"/>
                <a:cs typeface="Times New Roman"/>
              </a:rPr>
              <a:t>SNA2</a:t>
            </a:r>
            <a:r>
              <a:rPr lang="en-US" sz="1400" b="1" dirty="0">
                <a:solidFill>
                  <a:prstClr val="white"/>
                </a:solidFill>
                <a:latin typeface="Calibri"/>
                <a:ea typeface="Calibri"/>
                <a:cs typeface="Times New Roman"/>
              </a:rPr>
              <a:t> &amp; </a:t>
            </a:r>
            <a:r>
              <a:rPr lang="en-US" sz="1400" b="1" i="1" dirty="0">
                <a:solidFill>
                  <a:prstClr val="white"/>
                </a:solidFill>
                <a:latin typeface="Calibri"/>
                <a:ea typeface="Calibri"/>
                <a:cs typeface="Times New Roman"/>
              </a:rPr>
              <a:t>ISP+/GSP+)       </a:t>
            </a:r>
          </a:p>
          <a:p>
            <a:pPr algn="ctr">
              <a:lnSpc>
                <a:spcPct val="115000"/>
              </a:lnSpc>
              <a:spcAft>
                <a:spcPts val="1000"/>
              </a:spcAft>
              <a:defRPr/>
            </a:pPr>
            <a:endParaRPr lang="en-US" sz="1400" b="1" i="1" dirty="0">
              <a:solidFill>
                <a:prstClr val="white"/>
              </a:solidFill>
              <a:latin typeface="Calibri"/>
              <a:ea typeface="Calibri"/>
              <a:cs typeface="Times New Roman"/>
            </a:endParaRPr>
          </a:p>
          <a:p>
            <a:pPr algn="ctr">
              <a:lnSpc>
                <a:spcPct val="115000"/>
              </a:lnSpc>
              <a:spcAft>
                <a:spcPts val="1000"/>
              </a:spcAft>
              <a:defRPr/>
            </a:pPr>
            <a:endParaRPr lang="en-ZA" sz="1100" dirty="0">
              <a:solidFill>
                <a:prstClr val="white"/>
              </a:solidFill>
              <a:latin typeface="Calibri"/>
              <a:ea typeface="Calibri"/>
              <a:cs typeface="Times New Roman"/>
            </a:endParaRPr>
          </a:p>
        </p:txBody>
      </p:sp>
      <p:cxnSp>
        <p:nvCxnSpPr>
          <p:cNvPr id="12" name="Straight Arrow Connector 11"/>
          <p:cNvCxnSpPr>
            <a:cxnSpLocks/>
            <a:stCxn id="11" idx="2"/>
          </p:cNvCxnSpPr>
          <p:nvPr/>
        </p:nvCxnSpPr>
        <p:spPr>
          <a:xfrm>
            <a:off x="6459254" y="2789600"/>
            <a:ext cx="45142" cy="356626"/>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6548230" y="2818203"/>
            <a:ext cx="2017651" cy="551899"/>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02177" y="3337471"/>
            <a:ext cx="1604241" cy="671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US" sz="1100" dirty="0">
                <a:solidFill>
                  <a:prstClr val="white"/>
                </a:solidFill>
                <a:latin typeface="Calibri"/>
                <a:ea typeface="Calibri"/>
                <a:cs typeface="Times New Roman"/>
              </a:rPr>
              <a:t>ADDITIONAL CLASS TEACHER INTERVENTION</a:t>
            </a:r>
            <a:endParaRPr lang="en-ZA" sz="1100" dirty="0">
              <a:solidFill>
                <a:prstClr val="white"/>
              </a:solidFill>
              <a:latin typeface="Calibri"/>
              <a:ea typeface="Calibri"/>
              <a:cs typeface="Times New Roman"/>
            </a:endParaRPr>
          </a:p>
        </p:txBody>
      </p:sp>
      <p:cxnSp>
        <p:nvCxnSpPr>
          <p:cNvPr id="13" name="Straight Arrow Connector 12"/>
          <p:cNvCxnSpPr>
            <a:cxnSpLocks/>
          </p:cNvCxnSpPr>
          <p:nvPr/>
        </p:nvCxnSpPr>
        <p:spPr>
          <a:xfrm flipH="1">
            <a:off x="4237197" y="2789601"/>
            <a:ext cx="2178224" cy="547871"/>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186242" y="6121761"/>
            <a:ext cx="2207068" cy="590782"/>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US" sz="1200" b="1" dirty="0">
                <a:solidFill>
                  <a:srgbClr val="FFFFFF"/>
                </a:solidFill>
                <a:latin typeface="Calibri"/>
                <a:ea typeface="Calibri"/>
                <a:cs typeface="Times New Roman"/>
              </a:rPr>
              <a:t>HIGH LEVEL SUPPORT (DBE 123a &amp; b)</a:t>
            </a:r>
            <a:endParaRPr lang="en-ZA" sz="1100" dirty="0">
              <a:solidFill>
                <a:prstClr val="white"/>
              </a:solidFill>
              <a:latin typeface="Calibri"/>
              <a:ea typeface="Calibri"/>
              <a:cs typeface="Times New Roman"/>
            </a:endParaRPr>
          </a:p>
        </p:txBody>
      </p:sp>
      <p:sp>
        <p:nvSpPr>
          <p:cNvPr id="17" name="Oval 16"/>
          <p:cNvSpPr/>
          <p:nvPr/>
        </p:nvSpPr>
        <p:spPr>
          <a:xfrm>
            <a:off x="8321387" y="3313345"/>
            <a:ext cx="1864580" cy="719966"/>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defRPr/>
            </a:pPr>
            <a:r>
              <a:rPr lang="en-US" sz="1100" dirty="0">
                <a:solidFill>
                  <a:prstClr val="white"/>
                </a:solidFill>
                <a:latin typeface="Calibri"/>
                <a:ea typeface="Calibri"/>
                <a:cs typeface="Times New Roman"/>
              </a:rPr>
              <a:t>OTHER</a:t>
            </a:r>
          </a:p>
          <a:p>
            <a:pPr algn="ctr">
              <a:spcAft>
                <a:spcPts val="600"/>
              </a:spcAft>
              <a:defRPr/>
            </a:pPr>
            <a:r>
              <a:rPr lang="en-US" sz="1100" b="1" dirty="0">
                <a:solidFill>
                  <a:srgbClr val="FFFFFF"/>
                </a:solidFill>
                <a:latin typeface="Calibri"/>
                <a:ea typeface="Calibri"/>
                <a:cs typeface="Times New Roman"/>
              </a:rPr>
              <a:t>e.g. School Nurse/  Community services</a:t>
            </a:r>
            <a:endParaRPr lang="en-ZA" sz="1100" dirty="0">
              <a:solidFill>
                <a:prstClr val="black"/>
              </a:solidFill>
              <a:latin typeface="Calibri"/>
              <a:ea typeface="Calibri"/>
              <a:cs typeface="Times New Roman"/>
            </a:endParaRPr>
          </a:p>
        </p:txBody>
      </p:sp>
      <p:sp>
        <p:nvSpPr>
          <p:cNvPr id="18" name="Oval 17"/>
          <p:cNvSpPr/>
          <p:nvPr/>
        </p:nvSpPr>
        <p:spPr>
          <a:xfrm>
            <a:off x="2999656" y="5740216"/>
            <a:ext cx="2448273" cy="920156"/>
          </a:xfrm>
          <a:prstGeom prst="ellipse">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US" sz="1200" b="1" dirty="0">
                <a:solidFill>
                  <a:prstClr val="white"/>
                </a:solidFill>
                <a:latin typeface="Calibri"/>
                <a:ea typeface="Calibri"/>
                <a:cs typeface="Times New Roman"/>
              </a:rPr>
              <a:t>LOW LEVEL SUPPORT</a:t>
            </a:r>
          </a:p>
        </p:txBody>
      </p:sp>
      <p:sp>
        <p:nvSpPr>
          <p:cNvPr id="49" name="Rectangle 46"/>
          <p:cNvSpPr>
            <a:spLocks noChangeArrowheads="1"/>
          </p:cNvSpPr>
          <p:nvPr/>
        </p:nvSpPr>
        <p:spPr bwMode="auto">
          <a:xfrm>
            <a:off x="4829006" y="18116"/>
            <a:ext cx="3323346" cy="538609"/>
          </a:xfrm>
          <a:prstGeom prst="rect">
            <a:avLst/>
          </a:prstGeom>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anchor="ctr" anchorCtr="0" compatLnSpc="1">
            <a:prstTxWarp prst="textNoShape">
              <a:avLst/>
            </a:prstTxWarp>
            <a:spAutoFit/>
          </a:bodyPr>
          <a:lstStyle/>
          <a:p>
            <a:pPr fontAlgn="base">
              <a:spcBef>
                <a:spcPct val="0"/>
              </a:spcBef>
              <a:spcAft>
                <a:spcPct val="0"/>
              </a:spcAft>
              <a:defRPr/>
            </a:pPr>
            <a:r>
              <a:rPr lang="en-US" sz="2000" b="1" dirty="0">
                <a:solidFill>
                  <a:prstClr val="white"/>
                </a:solidFill>
                <a:latin typeface="Century Gothic" pitchFamily="34" charset="0"/>
                <a:ea typeface="Calibri" pitchFamily="34" charset="0"/>
                <a:cs typeface="Times New Roman" pitchFamily="18" charset="0"/>
              </a:rPr>
              <a:t>WCED SUPPORT PATHWAY</a:t>
            </a:r>
          </a:p>
          <a:p>
            <a:pPr algn="ctr" fontAlgn="base">
              <a:spcBef>
                <a:spcPct val="0"/>
              </a:spcBef>
              <a:spcAft>
                <a:spcPct val="0"/>
              </a:spcAft>
              <a:defRPr/>
            </a:pPr>
            <a:r>
              <a:rPr lang="en-US" sz="900" b="1" dirty="0">
                <a:solidFill>
                  <a:prstClr val="white"/>
                </a:solidFill>
                <a:latin typeface="Century Gothic" pitchFamily="34" charset="0"/>
                <a:cs typeface="Times New Roman" pitchFamily="18" charset="0"/>
              </a:rPr>
              <a:t>(incorporating SIAS)</a:t>
            </a:r>
            <a:endParaRPr lang="en-ZA" sz="900" dirty="0">
              <a:solidFill>
                <a:prstClr val="black"/>
              </a:solidFill>
              <a:latin typeface="Century Gothic" pitchFamily="34" charset="0"/>
              <a:cs typeface="Arial" pitchFamily="34" charset="0"/>
            </a:endParaRPr>
          </a:p>
        </p:txBody>
      </p:sp>
      <p:sp>
        <p:nvSpPr>
          <p:cNvPr id="52" name="Rectangle 57"/>
          <p:cNvSpPr>
            <a:spLocks noChangeArrowheads="1"/>
          </p:cNvSpPr>
          <p:nvPr/>
        </p:nvSpPr>
        <p:spPr bwMode="auto">
          <a:xfrm>
            <a:off x="1524001" y="7297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defRPr/>
            </a:pPr>
            <a:endParaRPr lang="en-US">
              <a:solidFill>
                <a:prstClr val="black"/>
              </a:solidFill>
              <a:latin typeface="Arial" pitchFamily="34" charset="0"/>
              <a:ea typeface="ＭＳ Ｐゴシック" charset="0"/>
              <a:cs typeface="Arial" pitchFamily="34" charset="0"/>
            </a:endParaRPr>
          </a:p>
        </p:txBody>
      </p:sp>
      <p:sp>
        <p:nvSpPr>
          <p:cNvPr id="53" name="Rectangle 58"/>
          <p:cNvSpPr>
            <a:spLocks noChangeArrowheads="1"/>
          </p:cNvSpPr>
          <p:nvPr/>
        </p:nvSpPr>
        <p:spPr bwMode="auto">
          <a:xfrm>
            <a:off x="1524001" y="7297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ZA">
              <a:solidFill>
                <a:prstClr val="black"/>
              </a:solidFill>
              <a:latin typeface="Calibri"/>
              <a:ea typeface="ＭＳ Ｐゴシック" charset="0"/>
            </a:endParaRPr>
          </a:p>
        </p:txBody>
      </p:sp>
      <p:sp>
        <p:nvSpPr>
          <p:cNvPr id="56" name="Oval 55"/>
          <p:cNvSpPr/>
          <p:nvPr/>
        </p:nvSpPr>
        <p:spPr>
          <a:xfrm>
            <a:off x="5623704" y="5968435"/>
            <a:ext cx="2207068" cy="849920"/>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US" sz="1200" b="1" dirty="0">
                <a:solidFill>
                  <a:prstClr val="black"/>
                </a:solidFill>
                <a:latin typeface="Calibri"/>
                <a:ea typeface="Calibri"/>
                <a:cs typeface="Times New Roman"/>
              </a:rPr>
              <a:t>MODERATE LEVEL SUPPORT</a:t>
            </a:r>
          </a:p>
        </p:txBody>
      </p:sp>
      <p:sp>
        <p:nvSpPr>
          <p:cNvPr id="102" name="Text Box 2"/>
          <p:cNvSpPr txBox="1">
            <a:spLocks noChangeArrowheads="1"/>
          </p:cNvSpPr>
          <p:nvPr/>
        </p:nvSpPr>
        <p:spPr bwMode="auto">
          <a:xfrm>
            <a:off x="4239823" y="4545222"/>
            <a:ext cx="4381500" cy="66402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a:noAutofit/>
          </a:bodyPr>
          <a:lstStyle/>
          <a:p>
            <a:pPr algn="ctr">
              <a:lnSpc>
                <a:spcPct val="115000"/>
              </a:lnSpc>
              <a:spcAft>
                <a:spcPts val="1000"/>
              </a:spcAft>
              <a:defRPr/>
            </a:pPr>
            <a:r>
              <a:rPr lang="en-US" sz="1400" b="1" dirty="0">
                <a:solidFill>
                  <a:prstClr val="white"/>
                </a:solidFill>
                <a:latin typeface="Calibri"/>
                <a:ea typeface="Calibri"/>
                <a:cs typeface="Times New Roman"/>
              </a:rPr>
              <a:t>CIRCUIT/CLUSTER-BASED/IE SUPPORT TEAM (</a:t>
            </a:r>
            <a:r>
              <a:rPr lang="en-US" sz="1400" b="1" i="1" dirty="0">
                <a:solidFill>
                  <a:prstClr val="white"/>
                </a:solidFill>
                <a:latin typeface="Calibri"/>
                <a:ea typeface="Calibri"/>
                <a:cs typeface="Times New Roman"/>
              </a:rPr>
              <a:t>DBE 120</a:t>
            </a:r>
            <a:r>
              <a:rPr lang="en-US" sz="1400" b="1" dirty="0">
                <a:solidFill>
                  <a:prstClr val="white"/>
                </a:solidFill>
                <a:latin typeface="Calibri"/>
                <a:ea typeface="Calibri"/>
                <a:cs typeface="Times New Roman"/>
              </a:rPr>
              <a:t>)</a:t>
            </a:r>
          </a:p>
          <a:p>
            <a:pPr algn="ctr">
              <a:lnSpc>
                <a:spcPct val="115000"/>
              </a:lnSpc>
              <a:spcAft>
                <a:spcPts val="1000"/>
              </a:spcAft>
              <a:defRPr/>
            </a:pPr>
            <a:r>
              <a:rPr lang="en-US" sz="1400" b="1" dirty="0">
                <a:solidFill>
                  <a:prstClr val="white"/>
                </a:solidFill>
                <a:latin typeface="Calibri"/>
                <a:ea typeface="Calibri"/>
                <a:cs typeface="Times New Roman"/>
              </a:rPr>
              <a:t>DISTRICT-BASED SUPPORT TEAM  (</a:t>
            </a:r>
            <a:r>
              <a:rPr lang="en-US" sz="1400" b="1" i="1" dirty="0">
                <a:solidFill>
                  <a:prstClr val="white"/>
                </a:solidFill>
                <a:latin typeface="Calibri"/>
                <a:ea typeface="Calibri"/>
                <a:cs typeface="Times New Roman"/>
              </a:rPr>
              <a:t>SNA3, DBE 121 &amp;122</a:t>
            </a:r>
            <a:r>
              <a:rPr lang="en-US" sz="1400" b="1" dirty="0">
                <a:solidFill>
                  <a:prstClr val="white"/>
                </a:solidFill>
                <a:latin typeface="Calibri"/>
                <a:ea typeface="Calibri"/>
                <a:cs typeface="Times New Roman"/>
              </a:rPr>
              <a:t>)</a:t>
            </a:r>
            <a:endParaRPr lang="en-ZA" sz="1100" dirty="0">
              <a:solidFill>
                <a:prstClr val="white"/>
              </a:solidFill>
              <a:latin typeface="Calibri"/>
              <a:ea typeface="Calibri"/>
              <a:cs typeface="Times New Roman"/>
            </a:endParaRPr>
          </a:p>
        </p:txBody>
      </p:sp>
      <p:cxnSp>
        <p:nvCxnSpPr>
          <p:cNvPr id="115" name="Straight Arrow Connector 114"/>
          <p:cNvCxnSpPr/>
          <p:nvPr/>
        </p:nvCxnSpPr>
        <p:spPr>
          <a:xfrm flipH="1">
            <a:off x="4297280" y="5259347"/>
            <a:ext cx="1829350" cy="464132"/>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cxnSpLocks/>
          </p:cNvCxnSpPr>
          <p:nvPr/>
        </p:nvCxnSpPr>
        <p:spPr>
          <a:xfrm>
            <a:off x="6799747" y="5254309"/>
            <a:ext cx="2592270" cy="787988"/>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446099" y="5209244"/>
            <a:ext cx="21025" cy="787988"/>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9" idx="2"/>
          </p:cNvCxnSpPr>
          <p:nvPr/>
        </p:nvCxnSpPr>
        <p:spPr>
          <a:xfrm>
            <a:off x="6459254" y="2022938"/>
            <a:ext cx="0" cy="469482"/>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a:endCxn id="9" idx="0"/>
          </p:cNvCxnSpPr>
          <p:nvPr/>
        </p:nvCxnSpPr>
        <p:spPr>
          <a:xfrm>
            <a:off x="6446098" y="1270850"/>
            <a:ext cx="13156" cy="439668"/>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842235" y="1801900"/>
            <a:ext cx="1343733" cy="942793"/>
          </a:xfrm>
          <a:prstGeom prst="ellipse">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US" sz="1100" b="1" dirty="0">
                <a:solidFill>
                  <a:prstClr val="white"/>
                </a:solidFill>
                <a:latin typeface="Calibri"/>
                <a:ea typeface="Calibri"/>
                <a:cs typeface="Times New Roman"/>
              </a:rPr>
              <a:t>INVOLVE THE  PARENT/</a:t>
            </a:r>
          </a:p>
          <a:p>
            <a:pPr algn="ctr">
              <a:lnSpc>
                <a:spcPct val="115000"/>
              </a:lnSpc>
              <a:spcAft>
                <a:spcPts val="1000"/>
              </a:spcAft>
              <a:defRPr/>
            </a:pPr>
            <a:r>
              <a:rPr lang="en-US" sz="1100" b="1" dirty="0">
                <a:solidFill>
                  <a:prstClr val="white"/>
                </a:solidFill>
                <a:latin typeface="Calibri"/>
                <a:ea typeface="Calibri"/>
                <a:cs typeface="Times New Roman"/>
              </a:rPr>
              <a:t>GUARDIAN</a:t>
            </a:r>
            <a:endParaRPr lang="en-ZA" sz="1100" dirty="0">
              <a:solidFill>
                <a:prstClr val="white"/>
              </a:solidFill>
              <a:latin typeface="Calibri"/>
              <a:ea typeface="Calibri"/>
              <a:cs typeface="Times New Roman"/>
            </a:endParaRPr>
          </a:p>
        </p:txBody>
      </p:sp>
      <p:sp>
        <p:nvSpPr>
          <p:cNvPr id="166" name="Right Brace 165"/>
          <p:cNvSpPr/>
          <p:nvPr/>
        </p:nvSpPr>
        <p:spPr>
          <a:xfrm rot="5400000">
            <a:off x="6274186" y="913235"/>
            <a:ext cx="608709" cy="6552728"/>
          </a:xfrm>
          <a:prstGeom prst="rightBrace">
            <a:avLst/>
          </a:prstGeom>
          <a:ln w="38100"/>
        </p:spPr>
        <p:style>
          <a:lnRef idx="1">
            <a:schemeClr val="accent3"/>
          </a:lnRef>
          <a:fillRef idx="0">
            <a:schemeClr val="accent3"/>
          </a:fillRef>
          <a:effectRef idx="0">
            <a:schemeClr val="accent3"/>
          </a:effectRef>
          <a:fontRef idx="minor">
            <a:schemeClr val="tx1"/>
          </a:fontRef>
        </p:style>
        <p:txBody>
          <a:bodyPr rtlCol="0" anchor="ctr"/>
          <a:lstStyle/>
          <a:p>
            <a:pPr algn="ctr">
              <a:defRPr/>
            </a:pPr>
            <a:endParaRPr lang="en-ZA">
              <a:solidFill>
                <a:prstClr val="black"/>
              </a:solidFill>
              <a:latin typeface="Calibri"/>
            </a:endParaRPr>
          </a:p>
        </p:txBody>
      </p:sp>
      <p:cxnSp>
        <p:nvCxnSpPr>
          <p:cNvPr id="26" name="Straight Arrow Connector 25"/>
          <p:cNvCxnSpPr/>
          <p:nvPr/>
        </p:nvCxnSpPr>
        <p:spPr>
          <a:xfrm flipH="1">
            <a:off x="3649280" y="4869160"/>
            <a:ext cx="648000" cy="0"/>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847528" y="4340988"/>
            <a:ext cx="1800533" cy="1030288"/>
          </a:xfrm>
          <a:prstGeom prst="ellipse">
            <a:avLst/>
          </a:prstGeom>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US" sz="1200" b="1" dirty="0">
                <a:solidFill>
                  <a:prstClr val="white"/>
                </a:solidFill>
                <a:latin typeface="Calibri"/>
                <a:ea typeface="Calibri"/>
                <a:cs typeface="Times New Roman"/>
              </a:rPr>
              <a:t>PROVINCIAL- BASED SUPPORT TEAM (PBST)</a:t>
            </a:r>
            <a:endParaRPr lang="en-ZA" sz="1100" dirty="0">
              <a:solidFill>
                <a:prstClr val="white"/>
              </a:solidFill>
              <a:latin typeface="Calibri"/>
              <a:ea typeface="Calibri"/>
              <a:cs typeface="Times New Roman"/>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7529" y="1507795"/>
            <a:ext cx="1938337" cy="1030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Curved Left Arrow 30"/>
          <p:cNvSpPr/>
          <p:nvPr/>
        </p:nvSpPr>
        <p:spPr>
          <a:xfrm flipH="1" flipV="1">
            <a:off x="1757643" y="2482919"/>
            <a:ext cx="1242153" cy="3672407"/>
          </a:xfrm>
          <a:prstGeom prst="curvedLef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srgbClr val="92D050"/>
              </a:solidFill>
              <a:latin typeface="Calibri"/>
            </a:endParaRPr>
          </a:p>
        </p:txBody>
      </p:sp>
      <p:sp>
        <p:nvSpPr>
          <p:cNvPr id="32" name="Rectangle 31"/>
          <p:cNvSpPr/>
          <p:nvPr/>
        </p:nvSpPr>
        <p:spPr>
          <a:xfrm>
            <a:off x="1705799" y="57039"/>
            <a:ext cx="2100834" cy="1450750"/>
          </a:xfrm>
          <a:prstGeom prst="rect">
            <a:avLst/>
          </a:prstGeom>
          <a:solidFill>
            <a:schemeClr val="accent6">
              <a:lumMod val="60000"/>
              <a:lumOff val="40000"/>
            </a:schemeClr>
          </a:soli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endParaRPr lang="en-US" sz="1200" b="1" dirty="0">
              <a:solidFill>
                <a:prstClr val="black"/>
              </a:solidFill>
              <a:latin typeface="Calibri"/>
              <a:ea typeface="Calibri"/>
              <a:cs typeface="Times New Roman"/>
            </a:endParaRPr>
          </a:p>
          <a:p>
            <a:pPr algn="ctr">
              <a:lnSpc>
                <a:spcPct val="115000"/>
              </a:lnSpc>
              <a:spcAft>
                <a:spcPts val="1000"/>
              </a:spcAft>
              <a:defRPr/>
            </a:pPr>
            <a:r>
              <a:rPr lang="en-US" sz="1200" b="1" dirty="0">
                <a:solidFill>
                  <a:prstClr val="black"/>
                </a:solidFill>
                <a:latin typeface="Calibri"/>
                <a:ea typeface="Calibri"/>
                <a:cs typeface="Times New Roman"/>
              </a:rPr>
              <a:t> KEY</a:t>
            </a:r>
          </a:p>
          <a:p>
            <a:pPr>
              <a:lnSpc>
                <a:spcPct val="115000"/>
              </a:lnSpc>
              <a:spcAft>
                <a:spcPts val="1000"/>
              </a:spcAft>
              <a:defRPr/>
            </a:pPr>
            <a:r>
              <a:rPr lang="en-US" sz="900" b="1" dirty="0">
                <a:solidFill>
                  <a:prstClr val="black"/>
                </a:solidFill>
                <a:latin typeface="Calibri"/>
                <a:ea typeface="Calibri"/>
                <a:cs typeface="Times New Roman"/>
              </a:rPr>
              <a:t>SNA: Support Needs Assessment </a:t>
            </a:r>
          </a:p>
          <a:p>
            <a:pPr>
              <a:lnSpc>
                <a:spcPct val="115000"/>
              </a:lnSpc>
              <a:spcAft>
                <a:spcPts val="1000"/>
              </a:spcAft>
              <a:defRPr/>
            </a:pPr>
            <a:r>
              <a:rPr lang="en-US" sz="900" b="1" dirty="0">
                <a:solidFill>
                  <a:prstClr val="black"/>
                </a:solidFill>
                <a:latin typeface="Calibri"/>
                <a:ea typeface="Calibri"/>
                <a:cs typeface="Times New Roman"/>
              </a:rPr>
              <a:t>ISP: Individual Support Plan</a:t>
            </a:r>
          </a:p>
          <a:p>
            <a:pPr>
              <a:lnSpc>
                <a:spcPct val="115000"/>
              </a:lnSpc>
              <a:spcAft>
                <a:spcPts val="1000"/>
              </a:spcAft>
              <a:defRPr/>
            </a:pPr>
            <a:r>
              <a:rPr lang="en-US" sz="900" b="1" dirty="0">
                <a:solidFill>
                  <a:prstClr val="black"/>
                </a:solidFill>
                <a:latin typeface="Calibri"/>
                <a:ea typeface="Calibri"/>
                <a:cs typeface="Times New Roman"/>
              </a:rPr>
              <a:t>GSP:  Group Support Plan</a:t>
            </a:r>
          </a:p>
          <a:p>
            <a:pPr>
              <a:lnSpc>
                <a:spcPct val="115000"/>
              </a:lnSpc>
              <a:spcAft>
                <a:spcPts val="1000"/>
              </a:spcAft>
              <a:defRPr/>
            </a:pPr>
            <a:r>
              <a:rPr lang="en-US" sz="900" b="1" dirty="0">
                <a:solidFill>
                  <a:prstClr val="black"/>
                </a:solidFill>
                <a:latin typeface="Calibri"/>
                <a:ea typeface="Calibri"/>
                <a:cs typeface="Times New Roman"/>
              </a:rPr>
              <a:t>IE: Inclusive Education Outreach Team</a:t>
            </a:r>
          </a:p>
          <a:p>
            <a:pPr>
              <a:lnSpc>
                <a:spcPct val="115000"/>
              </a:lnSpc>
              <a:spcAft>
                <a:spcPts val="1000"/>
              </a:spcAft>
              <a:defRPr/>
            </a:pPr>
            <a:endParaRPr lang="en-ZA" sz="900" b="1" dirty="0">
              <a:solidFill>
                <a:prstClr val="black"/>
              </a:solidFill>
              <a:latin typeface="Calibri"/>
              <a:ea typeface="Calibri"/>
              <a:cs typeface="Times New Roman"/>
            </a:endParaRPr>
          </a:p>
        </p:txBody>
      </p:sp>
      <p:sp>
        <p:nvSpPr>
          <p:cNvPr id="33" name="Rectangle 32"/>
          <p:cNvSpPr/>
          <p:nvPr/>
        </p:nvSpPr>
        <p:spPr>
          <a:xfrm>
            <a:off x="8728990" y="57040"/>
            <a:ext cx="1939011" cy="605977"/>
          </a:xfrm>
          <a:prstGeom prst="rect">
            <a:avLst/>
          </a:prstGeom>
          <a:solidFill>
            <a:schemeClr val="accent6">
              <a:lumMod val="60000"/>
              <a:lumOff val="40000"/>
            </a:schemeClr>
          </a:solidFill>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US" sz="1200" b="1" dirty="0">
                <a:solidFill>
                  <a:prstClr val="black"/>
                </a:solidFill>
                <a:latin typeface="Calibri"/>
                <a:ea typeface="Calibri"/>
                <a:cs typeface="Times New Roman"/>
              </a:rPr>
              <a:t>HEALTH PRACTITIONER</a:t>
            </a:r>
            <a:endParaRPr lang="en-US" sz="900" b="1" dirty="0">
              <a:solidFill>
                <a:prstClr val="black"/>
              </a:solidFill>
              <a:latin typeface="Calibri"/>
              <a:ea typeface="Calibri"/>
              <a:cs typeface="Times New Roman"/>
            </a:endParaRPr>
          </a:p>
          <a:p>
            <a:pPr>
              <a:lnSpc>
                <a:spcPct val="115000"/>
              </a:lnSpc>
              <a:spcAft>
                <a:spcPts val="1000"/>
              </a:spcAft>
              <a:defRPr/>
            </a:pPr>
            <a:r>
              <a:rPr lang="en-US" sz="900" b="1" dirty="0">
                <a:solidFill>
                  <a:prstClr val="black"/>
                </a:solidFill>
                <a:latin typeface="Calibri"/>
                <a:ea typeface="Calibri"/>
                <a:cs typeface="Times New Roman"/>
              </a:rPr>
              <a:t>DBE 126:  Health &amp; Disability Form</a:t>
            </a:r>
            <a:endParaRPr lang="en-ZA" sz="900" b="1" dirty="0">
              <a:solidFill>
                <a:prstClr val="black"/>
              </a:solidFill>
              <a:latin typeface="Calibri"/>
              <a:ea typeface="Calibri"/>
              <a:cs typeface="Times New Roman"/>
            </a:endParaRPr>
          </a:p>
        </p:txBody>
      </p:sp>
      <p:cxnSp>
        <p:nvCxnSpPr>
          <p:cNvPr id="35" name="Straight Arrow Connector 34"/>
          <p:cNvCxnSpPr/>
          <p:nvPr/>
        </p:nvCxnSpPr>
        <p:spPr>
          <a:xfrm flipH="1">
            <a:off x="8544272" y="628561"/>
            <a:ext cx="550306" cy="335280"/>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Down Arrow 54">
            <a:extLst>
              <a:ext uri="{FF2B5EF4-FFF2-40B4-BE49-F238E27FC236}">
                <a16:creationId xmlns:a16="http://schemas.microsoft.com/office/drawing/2014/main" xmlns="" id="{9898D182-3942-4274-BC47-0CE9CE4DD624}"/>
              </a:ext>
            </a:extLst>
          </p:cNvPr>
          <p:cNvSpPr/>
          <p:nvPr/>
        </p:nvSpPr>
        <p:spPr>
          <a:xfrm>
            <a:off x="10157287" y="1359491"/>
            <a:ext cx="608291" cy="4762271"/>
          </a:xfrm>
          <a:prstGeom prst="downArrow">
            <a:avLst/>
          </a:prstGeom>
          <a:gradFill>
            <a:gsLst>
              <a:gs pos="32000">
                <a:srgbClr val="4F81BD"/>
              </a:gs>
              <a:gs pos="47000">
                <a:srgbClr val="00B050">
                  <a:lumMod val="84000"/>
                  <a:lumOff val="16000"/>
                </a:srgbClr>
              </a:gs>
              <a:gs pos="100000">
                <a:srgbClr val="C00000"/>
              </a:gs>
            </a:gsLst>
            <a:lin ang="5400000" scaled="0"/>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 rtlCol="0" anchor="ctr"/>
          <a:lstStyle/>
          <a:p>
            <a:pPr algn="ctr">
              <a:defRPr/>
            </a:pPr>
            <a:r>
              <a:rPr lang="af-ZA" sz="1100" b="1" kern="0" dirty="0">
                <a:solidFill>
                  <a:prstClr val="white"/>
                </a:solidFill>
                <a:latin typeface="Calibri"/>
                <a:ea typeface="ＭＳ Ｐゴシック" charset="0"/>
              </a:rPr>
              <a:t>SERIOUS CASES ARE REFERRED TO HIGH LEVEL SUPPORT IMMEDIATELY</a:t>
            </a:r>
          </a:p>
        </p:txBody>
      </p:sp>
      <p:sp>
        <p:nvSpPr>
          <p:cNvPr id="37" name="Oval 36">
            <a:extLst>
              <a:ext uri="{FF2B5EF4-FFF2-40B4-BE49-F238E27FC236}">
                <a16:creationId xmlns:a16="http://schemas.microsoft.com/office/drawing/2014/main" xmlns="" id="{35334F87-52A5-43E2-9B09-2474660CD463}"/>
              </a:ext>
            </a:extLst>
          </p:cNvPr>
          <p:cNvSpPr/>
          <p:nvPr/>
        </p:nvSpPr>
        <p:spPr>
          <a:xfrm>
            <a:off x="4970839" y="3008689"/>
            <a:ext cx="3134830" cy="1186558"/>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1000"/>
              </a:spcAft>
              <a:defRPr/>
            </a:pPr>
            <a:r>
              <a:rPr lang="en-US" sz="11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LEARNING SUPPORT</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000"/>
              </a:spcAft>
              <a:defRPr/>
            </a:pPr>
            <a:r>
              <a:rPr lang="en-US" sz="11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Diagnostic scholastic  assessment/withdrawal for learning support /differentiation of the curriculum  (DBE 124 &amp;125)</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Oval 33">
            <a:extLst>
              <a:ext uri="{FF2B5EF4-FFF2-40B4-BE49-F238E27FC236}">
                <a16:creationId xmlns:a16="http://schemas.microsoft.com/office/drawing/2014/main" xmlns="" id="{1E59DCA4-F2BC-471A-A86D-6B8BAB29D46D}"/>
              </a:ext>
            </a:extLst>
          </p:cNvPr>
          <p:cNvSpPr/>
          <p:nvPr/>
        </p:nvSpPr>
        <p:spPr>
          <a:xfrm>
            <a:off x="8819426" y="4556687"/>
            <a:ext cx="1456253" cy="608709"/>
          </a:xfrm>
          <a:prstGeom prst="ellipse">
            <a:avLst/>
          </a:prstGeom>
          <a:solidFill>
            <a:srgbClr val="2683C6"/>
          </a:solidFill>
          <a:ln>
            <a:noFill/>
          </a:ln>
          <a:effectLst>
            <a:glow rad="228600">
              <a:srgbClr val="3494BA">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defRPr/>
            </a:pPr>
            <a:r>
              <a:rPr lang="en-US" sz="1200" b="1" kern="0" dirty="0">
                <a:solidFill>
                  <a:prstClr val="white"/>
                </a:solidFill>
                <a:latin typeface="Calibri" panose="020F0502020204030204"/>
                <a:ea typeface="Calibri"/>
                <a:cs typeface="Times New Roman"/>
              </a:rPr>
              <a:t>INTER-SECTORAL PARTNERS</a:t>
            </a:r>
            <a:endParaRPr lang="en-ZA" sz="1100" kern="0" dirty="0">
              <a:solidFill>
                <a:prstClr val="white"/>
              </a:solidFill>
              <a:latin typeface="Calibri" panose="020F0502020204030204"/>
              <a:ea typeface="Calibri"/>
              <a:cs typeface="Times New Roman"/>
            </a:endParaRPr>
          </a:p>
        </p:txBody>
      </p:sp>
      <p:pic>
        <p:nvPicPr>
          <p:cNvPr id="3" name="Picture 2">
            <a:extLst>
              <a:ext uri="{FF2B5EF4-FFF2-40B4-BE49-F238E27FC236}">
                <a16:creationId xmlns:a16="http://schemas.microsoft.com/office/drawing/2014/main" xmlns="" id="{37F62114-CD7E-458E-A155-EEE3FFFC3A5D}"/>
              </a:ext>
            </a:extLst>
          </p:cNvPr>
          <p:cNvPicPr>
            <a:picLocks noChangeAspect="1"/>
          </p:cNvPicPr>
          <p:nvPr/>
        </p:nvPicPr>
        <p:blipFill>
          <a:blip r:embed="rId4" cstate="print"/>
          <a:stretch>
            <a:fillRect/>
          </a:stretch>
        </p:blipFill>
        <p:spPr>
          <a:xfrm>
            <a:off x="8448461" y="4641476"/>
            <a:ext cx="475245" cy="408090"/>
          </a:xfrm>
          <a:prstGeom prst="rect">
            <a:avLst/>
          </a:prstGeom>
        </p:spPr>
      </p:pic>
    </p:spTree>
    <p:extLst>
      <p:ext uri="{BB962C8B-B14F-4D97-AF65-F5344CB8AC3E}">
        <p14:creationId xmlns:p14="http://schemas.microsoft.com/office/powerpoint/2010/main" xmlns="" val="224598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fade">
                                      <p:cBhvr>
                                        <p:cTn id="16" dur="500"/>
                                        <p:tgtEl>
                                          <p:spTgt spid="15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6"/>
                                        </p:tgtEl>
                                        <p:attrNameLst>
                                          <p:attrName>style.visibility</p:attrName>
                                        </p:attrNameLst>
                                      </p:cBhvr>
                                      <p:to>
                                        <p:strVal val="visible"/>
                                      </p:to>
                                    </p:set>
                                    <p:animEffect transition="in" filter="fade">
                                      <p:cBhvr>
                                        <p:cTn id="53" dur="500"/>
                                        <p:tgtEl>
                                          <p:spTgt spid="166"/>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childTnLst>
                                </p:cTn>
                              </p:par>
                              <p:par>
                                <p:cTn id="63" presetID="10"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500"/>
                                        <p:tgtEl>
                                          <p:spTgt spid="116"/>
                                        </p:tgtEl>
                                      </p:cBhvr>
                                    </p:animEffect>
                                  </p:childTnLst>
                                </p:cTn>
                              </p:par>
                              <p:par>
                                <p:cTn id="66" presetID="10" presetClass="entr" presetSubtype="0" fill="hold" nodeType="with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500"/>
                                        <p:tgtEl>
                                          <p:spTgt spid="1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wipe(down)">
                                      <p:cBhvr>
                                        <p:cTn id="82" dur="580">
                                          <p:stCondLst>
                                            <p:cond delay="0"/>
                                          </p:stCondLst>
                                        </p:cTn>
                                        <p:tgtEl>
                                          <p:spTgt spid="158"/>
                                        </p:tgtEl>
                                      </p:cBhvr>
                                    </p:animEffect>
                                    <p:anim calcmode="lin" valueType="num">
                                      <p:cBhvr>
                                        <p:cTn id="83" dur="1822" tmFilter="0,0; 0.14,0.36; 0.43,0.73; 0.71,0.91; 1.0,1.0">
                                          <p:stCondLst>
                                            <p:cond delay="0"/>
                                          </p:stCondLst>
                                        </p:cTn>
                                        <p:tgtEl>
                                          <p:spTgt spid="158"/>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58"/>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58"/>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58"/>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58"/>
                                        </p:tgtEl>
                                        <p:attrNameLst>
                                          <p:attrName>ppt_y</p:attrName>
                                        </p:attrNameLst>
                                      </p:cBhvr>
                                      <p:tavLst>
                                        <p:tav tm="0" fmla="#ppt_y-sin(pi*$)/81">
                                          <p:val>
                                            <p:fltVal val="0"/>
                                          </p:val>
                                        </p:tav>
                                        <p:tav tm="100000">
                                          <p:val>
                                            <p:fltVal val="1"/>
                                          </p:val>
                                        </p:tav>
                                      </p:tavLst>
                                    </p:anim>
                                    <p:animScale>
                                      <p:cBhvr>
                                        <p:cTn id="88" dur="26">
                                          <p:stCondLst>
                                            <p:cond delay="650"/>
                                          </p:stCondLst>
                                        </p:cTn>
                                        <p:tgtEl>
                                          <p:spTgt spid="158"/>
                                        </p:tgtEl>
                                      </p:cBhvr>
                                      <p:to x="100000" y="60000"/>
                                    </p:animScale>
                                    <p:animScale>
                                      <p:cBhvr>
                                        <p:cTn id="89" dur="166" decel="50000">
                                          <p:stCondLst>
                                            <p:cond delay="676"/>
                                          </p:stCondLst>
                                        </p:cTn>
                                        <p:tgtEl>
                                          <p:spTgt spid="158"/>
                                        </p:tgtEl>
                                      </p:cBhvr>
                                      <p:to x="100000" y="100000"/>
                                    </p:animScale>
                                    <p:animScale>
                                      <p:cBhvr>
                                        <p:cTn id="90" dur="26">
                                          <p:stCondLst>
                                            <p:cond delay="1312"/>
                                          </p:stCondLst>
                                        </p:cTn>
                                        <p:tgtEl>
                                          <p:spTgt spid="158"/>
                                        </p:tgtEl>
                                      </p:cBhvr>
                                      <p:to x="100000" y="80000"/>
                                    </p:animScale>
                                    <p:animScale>
                                      <p:cBhvr>
                                        <p:cTn id="91" dur="166" decel="50000">
                                          <p:stCondLst>
                                            <p:cond delay="1338"/>
                                          </p:stCondLst>
                                        </p:cTn>
                                        <p:tgtEl>
                                          <p:spTgt spid="158"/>
                                        </p:tgtEl>
                                      </p:cBhvr>
                                      <p:to x="100000" y="100000"/>
                                    </p:animScale>
                                    <p:animScale>
                                      <p:cBhvr>
                                        <p:cTn id="92" dur="26">
                                          <p:stCondLst>
                                            <p:cond delay="1642"/>
                                          </p:stCondLst>
                                        </p:cTn>
                                        <p:tgtEl>
                                          <p:spTgt spid="158"/>
                                        </p:tgtEl>
                                      </p:cBhvr>
                                      <p:to x="100000" y="90000"/>
                                    </p:animScale>
                                    <p:animScale>
                                      <p:cBhvr>
                                        <p:cTn id="93" dur="166" decel="50000">
                                          <p:stCondLst>
                                            <p:cond delay="1668"/>
                                          </p:stCondLst>
                                        </p:cTn>
                                        <p:tgtEl>
                                          <p:spTgt spid="158"/>
                                        </p:tgtEl>
                                      </p:cBhvr>
                                      <p:to x="100000" y="100000"/>
                                    </p:animScale>
                                    <p:animScale>
                                      <p:cBhvr>
                                        <p:cTn id="94" dur="26">
                                          <p:stCondLst>
                                            <p:cond delay="1808"/>
                                          </p:stCondLst>
                                        </p:cTn>
                                        <p:tgtEl>
                                          <p:spTgt spid="158"/>
                                        </p:tgtEl>
                                      </p:cBhvr>
                                      <p:to x="100000" y="95000"/>
                                    </p:animScale>
                                    <p:animScale>
                                      <p:cBhvr>
                                        <p:cTn id="95" dur="166" decel="50000">
                                          <p:stCondLst>
                                            <p:cond delay="1834"/>
                                          </p:stCondLst>
                                        </p:cTn>
                                        <p:tgtEl>
                                          <p:spTgt spid="158"/>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randombar(horizontal)">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randombar(horizontal)">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5" grpId="0" animBg="1"/>
      <p:bldP spid="20" grpId="0" animBg="1"/>
      <p:bldP spid="17" grpId="0" animBg="1"/>
      <p:bldP spid="18" grpId="0" animBg="1"/>
      <p:bldP spid="49" grpId="0" animBg="1"/>
      <p:bldP spid="56" grpId="0" animBg="1"/>
      <p:bldP spid="102" grpId="0" animBg="1"/>
      <p:bldP spid="158" grpId="0" animBg="1"/>
      <p:bldP spid="166" grpId="0" animBg="1"/>
      <p:bldP spid="29"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8C178761-A566-4C87-AD84-4E8C0B1EC483}"/>
              </a:ext>
            </a:extLst>
          </p:cNvPr>
          <p:cNvSpPr>
            <a:spLocks noGrp="1" noChangeArrowheads="1"/>
          </p:cNvSpPr>
          <p:nvPr>
            <p:ph type="title"/>
          </p:nvPr>
        </p:nvSpPr>
        <p:spPr/>
        <p:txBody>
          <a:bodyPr/>
          <a:lstStyle/>
          <a:p>
            <a:pPr eaLnBrk="1" hangingPunct="1">
              <a:defRPr/>
            </a:pPr>
            <a:r>
              <a:rPr lang="en-US" sz="3600" dirty="0">
                <a:latin typeface="Arial" pitchFamily="34" charset="0"/>
              </a:rPr>
              <a:t>The Context for Inclusive Education</a:t>
            </a:r>
          </a:p>
        </p:txBody>
      </p:sp>
      <p:sp>
        <p:nvSpPr>
          <p:cNvPr id="89091" name="Rectangle 3">
            <a:extLst>
              <a:ext uri="{FF2B5EF4-FFF2-40B4-BE49-F238E27FC236}">
                <a16:creationId xmlns:a16="http://schemas.microsoft.com/office/drawing/2014/main" xmlns="" id="{190FA29A-8A55-4743-994A-0255D892466F}"/>
              </a:ext>
            </a:extLst>
          </p:cNvPr>
          <p:cNvSpPr>
            <a:spLocks noGrp="1" noChangeArrowheads="1"/>
          </p:cNvSpPr>
          <p:nvPr>
            <p:ph type="body" sz="quarter" idx="10"/>
          </p:nvPr>
        </p:nvSpPr>
        <p:spPr/>
        <p:txBody>
          <a:bodyPr/>
          <a:lstStyle/>
          <a:p>
            <a:pPr marL="571500" indent="-571500" eaLnBrk="1" hangingPunct="1">
              <a:buFont typeface="Arial" panose="020B0604020202020204" pitchFamily="34" charset="0"/>
              <a:buChar char="•"/>
              <a:defRPr/>
            </a:pPr>
            <a:endParaRPr lang="en-US" sz="4000" b="1" dirty="0">
              <a:latin typeface="Arial" pitchFamily="34" charset="0"/>
            </a:endParaRPr>
          </a:p>
          <a:p>
            <a:pPr marL="571500" indent="-571500" eaLnBrk="1" hangingPunct="1">
              <a:buFont typeface="Arial" panose="020B0604020202020204" pitchFamily="34" charset="0"/>
              <a:buChar char="•"/>
              <a:defRPr/>
            </a:pPr>
            <a:r>
              <a:rPr lang="en-US" sz="4000" b="1" dirty="0">
                <a:latin typeface="Arial" pitchFamily="34" charset="0"/>
              </a:rPr>
              <a:t>International</a:t>
            </a:r>
          </a:p>
          <a:p>
            <a:pPr marL="571500" indent="-571500" eaLnBrk="1" hangingPunct="1">
              <a:buFont typeface="Arial" panose="020B0604020202020204" pitchFamily="34" charset="0"/>
              <a:buChar char="•"/>
              <a:defRPr/>
            </a:pPr>
            <a:endParaRPr lang="en-US" sz="4000" b="1" dirty="0">
              <a:latin typeface="Arial" pitchFamily="34" charset="0"/>
            </a:endParaRPr>
          </a:p>
          <a:p>
            <a:pPr marL="571500" indent="-571500" eaLnBrk="1" hangingPunct="1">
              <a:buFont typeface="Arial" panose="020B0604020202020204" pitchFamily="34" charset="0"/>
              <a:buChar char="•"/>
              <a:defRPr/>
            </a:pPr>
            <a:r>
              <a:rPr lang="en-US" sz="4000" b="1" dirty="0">
                <a:latin typeface="Arial" pitchFamily="34" charset="0"/>
              </a:rPr>
              <a:t>National</a:t>
            </a:r>
          </a:p>
          <a:p>
            <a:pPr marL="571500" indent="-571500" eaLnBrk="1" hangingPunct="1">
              <a:buFont typeface="Arial" panose="020B0604020202020204" pitchFamily="34" charset="0"/>
              <a:buChar char="•"/>
              <a:defRPr/>
            </a:pPr>
            <a:endParaRPr lang="en-US" sz="4000" b="1" dirty="0">
              <a:latin typeface="Arial" pitchFamily="34" charset="0"/>
            </a:endParaRPr>
          </a:p>
          <a:p>
            <a:pPr marL="571500" indent="-571500" eaLnBrk="1" hangingPunct="1">
              <a:buFont typeface="Arial" panose="020B0604020202020204" pitchFamily="34" charset="0"/>
              <a:buChar char="•"/>
              <a:defRPr/>
            </a:pPr>
            <a:r>
              <a:rPr lang="en-US" sz="4000" b="1" dirty="0">
                <a:latin typeface="Arial" pitchFamily="34" charset="0"/>
              </a:rPr>
              <a:t>Provincial</a:t>
            </a:r>
          </a:p>
        </p:txBody>
      </p:sp>
      <p:pic>
        <p:nvPicPr>
          <p:cNvPr id="3" name="Picture 2" descr="Diagram&#10;&#10;Description automatically generated">
            <a:extLst>
              <a:ext uri="{FF2B5EF4-FFF2-40B4-BE49-F238E27FC236}">
                <a16:creationId xmlns:a16="http://schemas.microsoft.com/office/drawing/2014/main" xmlns="" id="{0952770B-901F-4CB4-AA36-E5F2D36AF0A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357" y="5930597"/>
            <a:ext cx="3801005" cy="6192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43508392-8A22-532B-D6DC-DA40C29D918A}"/>
              </a:ext>
            </a:extLst>
          </p:cNvPr>
          <p:cNvSpPr>
            <a:spLocks noGrp="1"/>
          </p:cNvSpPr>
          <p:nvPr>
            <p:ph type="dt" sz="half" idx="10"/>
          </p:nvPr>
        </p:nvSpPr>
        <p:spPr>
          <a:xfrm>
            <a:off x="1828800" y="266700"/>
            <a:ext cx="8610600" cy="328612"/>
          </a:xfrm>
        </p:spPr>
        <p:txBody>
          <a:bodyPr/>
          <a:lstStyle/>
          <a:p>
            <a:pPr algn="ctr">
              <a:defRPr/>
            </a:pPr>
            <a:r>
              <a:rPr lang="en-US" sz="3600" b="1" dirty="0">
                <a:solidFill>
                  <a:prstClr val="black"/>
                </a:solidFill>
                <a:latin typeface="Calibri"/>
              </a:rPr>
              <a:t>FULL-SERVICE SCHOOL </a:t>
            </a:r>
          </a:p>
          <a:p>
            <a:pPr algn="ctr">
              <a:defRPr/>
            </a:pPr>
            <a:r>
              <a:rPr lang="en-US" sz="3600" b="1" dirty="0">
                <a:solidFill>
                  <a:prstClr val="black"/>
                </a:solidFill>
                <a:latin typeface="Calibri"/>
              </a:rPr>
              <a:t>SITE SUPPORT VISITS</a:t>
            </a:r>
          </a:p>
        </p:txBody>
      </p:sp>
      <p:pic>
        <p:nvPicPr>
          <p:cNvPr id="4" name="Picture 3">
            <a:extLst>
              <a:ext uri="{FF2B5EF4-FFF2-40B4-BE49-F238E27FC236}">
                <a16:creationId xmlns:a16="http://schemas.microsoft.com/office/drawing/2014/main" xmlns="" id="{4444401F-8526-17DB-C155-DE31A7D583EF}"/>
              </a:ext>
            </a:extLst>
          </p:cNvPr>
          <p:cNvPicPr>
            <a:picLocks noChangeAspect="1"/>
          </p:cNvPicPr>
          <p:nvPr/>
        </p:nvPicPr>
        <p:blipFill>
          <a:blip r:embed="rId2" cstate="print"/>
          <a:stretch>
            <a:fillRect/>
          </a:stretch>
        </p:blipFill>
        <p:spPr>
          <a:xfrm>
            <a:off x="2124075" y="1238250"/>
            <a:ext cx="7724775" cy="5372100"/>
          </a:xfrm>
          <a:prstGeom prst="rect">
            <a:avLst/>
          </a:prstGeom>
        </p:spPr>
      </p:pic>
    </p:spTree>
    <p:extLst>
      <p:ext uri="{BB962C8B-B14F-4D97-AF65-F5344CB8AC3E}">
        <p14:creationId xmlns:p14="http://schemas.microsoft.com/office/powerpoint/2010/main" xmlns="" val="388546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ick paved area with buildings on either side of it&#10;&#10;Description automatically generated with low confidence">
            <a:extLst>
              <a:ext uri="{FF2B5EF4-FFF2-40B4-BE49-F238E27FC236}">
                <a16:creationId xmlns:a16="http://schemas.microsoft.com/office/drawing/2014/main" xmlns="" id="{317D2EB0-39E3-5443-858A-6EB044E4454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8369" y="187104"/>
            <a:ext cx="4177606" cy="316569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4C5C563C-A364-1560-B908-72EC4A76613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1633" r="18402"/>
          <a:stretch/>
        </p:blipFill>
        <p:spPr bwMode="auto">
          <a:xfrm>
            <a:off x="1718369" y="3590925"/>
            <a:ext cx="4143000" cy="3079972"/>
          </a:xfrm>
          <a:prstGeom prst="rect">
            <a:avLst/>
          </a:prstGeom>
          <a:ln>
            <a:noFill/>
          </a:ln>
          <a:extLst>
            <a:ext uri="{53640926-AAD7-44D8-BBD7-CCE9431645EC}">
              <a14:shadowObscured xmlns:a14="http://schemas.microsoft.com/office/drawing/2010/main" xmlns=""/>
            </a:ext>
          </a:extLst>
        </p:spPr>
      </p:pic>
      <p:pic>
        <p:nvPicPr>
          <p:cNvPr id="11" name="Picture 10">
            <a:extLst>
              <a:ext uri="{FF2B5EF4-FFF2-40B4-BE49-F238E27FC236}">
                <a16:creationId xmlns:a16="http://schemas.microsoft.com/office/drawing/2014/main" xmlns="" id="{3410CC5D-D61A-B37A-8FC1-987620A9885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53524" y="3743325"/>
            <a:ext cx="4143000" cy="2927572"/>
          </a:xfrm>
          <a:prstGeom prst="rect">
            <a:avLst/>
          </a:prstGeom>
        </p:spPr>
      </p:pic>
      <p:pic>
        <p:nvPicPr>
          <p:cNvPr id="12" name="Picture 11" descr="A picture containing ground&#10;&#10;Description automatically generated">
            <a:extLst>
              <a:ext uri="{FF2B5EF4-FFF2-40B4-BE49-F238E27FC236}">
                <a16:creationId xmlns:a16="http://schemas.microsoft.com/office/drawing/2014/main" xmlns="" id="{2D2B36DB-6387-E02C-E59C-05B0DFD033B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14048" b="6486"/>
          <a:stretch/>
        </p:blipFill>
        <p:spPr bwMode="auto">
          <a:xfrm>
            <a:off x="6200776" y="282354"/>
            <a:ext cx="4095749" cy="316569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3267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loor, chair, furniture&#10;&#10;Description automatically generated">
            <a:extLst>
              <a:ext uri="{FF2B5EF4-FFF2-40B4-BE49-F238E27FC236}">
                <a16:creationId xmlns:a16="http://schemas.microsoft.com/office/drawing/2014/main" xmlns="" id="{D6624737-7D31-5569-D5EE-4FD2B30B6A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3240" y="190500"/>
            <a:ext cx="4188461" cy="3409950"/>
          </a:xfrm>
          <a:prstGeom prst="rect">
            <a:avLst/>
          </a:prstGeom>
        </p:spPr>
      </p:pic>
      <p:pic>
        <p:nvPicPr>
          <p:cNvPr id="5" name="Picture 4" descr="A person sitting on a bench&#10;&#10;Description automatically generated with low confidence">
            <a:extLst>
              <a:ext uri="{FF2B5EF4-FFF2-40B4-BE49-F238E27FC236}">
                <a16:creationId xmlns:a16="http://schemas.microsoft.com/office/drawing/2014/main" xmlns="" id="{FA2065EC-5686-1DDC-F0B6-8F2A8C3B70A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0301" y="381000"/>
            <a:ext cx="4188461" cy="3257550"/>
          </a:xfrm>
          <a:prstGeom prst="rect">
            <a:avLst/>
          </a:prstGeom>
        </p:spPr>
      </p:pic>
      <p:pic>
        <p:nvPicPr>
          <p:cNvPr id="1026" name="Picture 5">
            <a:extLst>
              <a:ext uri="{FF2B5EF4-FFF2-40B4-BE49-F238E27FC236}">
                <a16:creationId xmlns:a16="http://schemas.microsoft.com/office/drawing/2014/main" xmlns="" id="{643FF6F8-6C25-0E78-F006-128438C455D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24027" y="3790950"/>
            <a:ext cx="2571749" cy="299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2C62F54D-54EB-83E7-131E-93D67D0C2090}"/>
              </a:ext>
            </a:extLst>
          </p:cNvPr>
          <p:cNvPicPr>
            <a:picLocks noChangeAspect="1"/>
          </p:cNvPicPr>
          <p:nvPr/>
        </p:nvPicPr>
        <p:blipFill>
          <a:blip r:embed="rId5" cstate="print"/>
          <a:stretch>
            <a:fillRect/>
          </a:stretch>
        </p:blipFill>
        <p:spPr>
          <a:xfrm>
            <a:off x="4495801" y="3771902"/>
            <a:ext cx="2695575" cy="3086099"/>
          </a:xfrm>
          <a:prstGeom prst="rect">
            <a:avLst/>
          </a:prstGeom>
        </p:spPr>
      </p:pic>
      <p:pic>
        <p:nvPicPr>
          <p:cNvPr id="7" name="Picture 6" descr="Text&#10;&#10;Description automatically generated">
            <a:extLst>
              <a:ext uri="{FF2B5EF4-FFF2-40B4-BE49-F238E27FC236}">
                <a16:creationId xmlns:a16="http://schemas.microsoft.com/office/drawing/2014/main" xmlns="" id="{FB529DA9-C8B1-43D2-2B87-950DD4E5490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286626" y="3867150"/>
            <a:ext cx="3276599" cy="2914650"/>
          </a:xfrm>
          <a:prstGeom prst="rect">
            <a:avLst/>
          </a:prstGeom>
        </p:spPr>
      </p:pic>
    </p:spTree>
    <p:extLst>
      <p:ext uri="{BB962C8B-B14F-4D97-AF65-F5344CB8AC3E}">
        <p14:creationId xmlns:p14="http://schemas.microsoft.com/office/powerpoint/2010/main" xmlns="" val="3411927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AJNB1BFP001\Home$\joannenewton\Desktop\Teaching for All - Fina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609601"/>
            <a:ext cx="3617118" cy="317117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ubtitle 3"/>
          <p:cNvSpPr>
            <a:spLocks noGrp="1"/>
          </p:cNvSpPr>
          <p:nvPr>
            <p:ph type="subTitle" idx="1"/>
          </p:nvPr>
        </p:nvSpPr>
        <p:spPr>
          <a:xfrm>
            <a:off x="1524000" y="3352800"/>
            <a:ext cx="9144000" cy="1371600"/>
          </a:xfrm>
        </p:spPr>
        <p:txBody>
          <a:bodyPr>
            <a:normAutofit/>
          </a:bodyPr>
          <a:lstStyle/>
          <a:p>
            <a:endParaRPr lang="en-US" sz="1600" b="1" dirty="0">
              <a:solidFill>
                <a:schemeClr val="accent1">
                  <a:lumMod val="75000"/>
                </a:schemeClr>
              </a:solidFill>
            </a:endParaRPr>
          </a:p>
          <a:p>
            <a:endParaRPr lang="en-GB" dirty="0">
              <a:solidFill>
                <a:schemeClr val="accent1">
                  <a:lumMod val="75000"/>
                </a:schemeClr>
              </a:solidFill>
            </a:endParaRPr>
          </a:p>
        </p:txBody>
      </p:sp>
      <p:pic>
        <p:nvPicPr>
          <p:cNvPr id="6" name="Picture 5">
            <a:extLst>
              <a:ext uri="{FF2B5EF4-FFF2-40B4-BE49-F238E27FC236}">
                <a16:creationId xmlns:a16="http://schemas.microsoft.com/office/drawing/2014/main" xmlns="" id="{FA430CBE-6ECA-4AB7-9E48-D315E03A8FD6}"/>
              </a:ext>
            </a:extLst>
          </p:cNvPr>
          <p:cNvPicPr/>
          <p:nvPr/>
        </p:nvPicPr>
        <p:blipFill>
          <a:blip r:embed="rId3" cstate="print"/>
          <a:stretch>
            <a:fillRect/>
          </a:stretch>
        </p:blipFill>
        <p:spPr>
          <a:xfrm>
            <a:off x="1905000" y="4343401"/>
            <a:ext cx="8305800" cy="1750255"/>
          </a:xfrm>
          <a:prstGeom prst="rect">
            <a:avLst/>
          </a:prstGeom>
        </p:spPr>
      </p:pic>
    </p:spTree>
    <p:extLst>
      <p:ext uri="{BB962C8B-B14F-4D97-AF65-F5344CB8AC3E}">
        <p14:creationId xmlns:p14="http://schemas.microsoft.com/office/powerpoint/2010/main" xmlns="" val="82444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8F2DFC4-1231-4BB3-8544-4D45CD02DA24}"/>
              </a:ext>
            </a:extLst>
          </p:cNvPr>
          <p:cNvSpPr/>
          <p:nvPr/>
        </p:nvSpPr>
        <p:spPr>
          <a:xfrm>
            <a:off x="1676400" y="457200"/>
            <a:ext cx="8839200" cy="584200"/>
          </a:xfrm>
          <a:prstGeom prst="rect">
            <a:avLst/>
          </a:prstGeom>
        </p:spPr>
        <p:txBody>
          <a:bodyPr>
            <a:spAutoFit/>
          </a:bodyPr>
          <a:lstStyle/>
          <a:p>
            <a:pPr algn="ctr">
              <a:defRPr/>
            </a:pPr>
            <a:r>
              <a:rPr lang="en-US" sz="3200" b="1" dirty="0">
                <a:solidFill>
                  <a:srgbClr val="FF00FF"/>
                </a:solidFill>
                <a:latin typeface="Calibri"/>
                <a:ea typeface="MS PGothic" panose="020B0600070205080204" pitchFamily="34" charset="-128"/>
              </a:rPr>
              <a:t>MODULES</a:t>
            </a:r>
          </a:p>
        </p:txBody>
      </p:sp>
      <p:pic>
        <p:nvPicPr>
          <p:cNvPr id="124931" name="Picture 2">
            <a:extLst>
              <a:ext uri="{FF2B5EF4-FFF2-40B4-BE49-F238E27FC236}">
                <a16:creationId xmlns:a16="http://schemas.microsoft.com/office/drawing/2014/main" xmlns="" id="{186EE09F-CAE3-4673-AD04-0F25D855922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28064" y="4833938"/>
            <a:ext cx="2039937"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2" name="Picture 3" descr="\\ZAJNB1BFP001\Home$\joannenewton\Desktop\Teaching for All - Final.PNG">
            <a:extLst>
              <a:ext uri="{FF2B5EF4-FFF2-40B4-BE49-F238E27FC236}">
                <a16:creationId xmlns:a16="http://schemas.microsoft.com/office/drawing/2014/main" xmlns="" id="{E211D11A-35A9-4040-ABAA-448C978CB91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5521326"/>
            <a:ext cx="1524000"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A08450CE-31B3-44E3-A00B-BD4EA73F98F4}"/>
              </a:ext>
            </a:extLst>
          </p:cNvPr>
          <p:cNvSpPr txBox="1"/>
          <p:nvPr/>
        </p:nvSpPr>
        <p:spPr>
          <a:xfrm>
            <a:off x="796414" y="1016000"/>
            <a:ext cx="10264876" cy="5232202"/>
          </a:xfrm>
          <a:prstGeom prst="rect">
            <a:avLst/>
          </a:prstGeom>
          <a:noFill/>
        </p:spPr>
        <p:txBody>
          <a:bodyPr wrap="square">
            <a:spAutoFit/>
          </a:bodyPr>
          <a:lstStyle/>
          <a:p>
            <a:pPr>
              <a:spcAft>
                <a:spcPts val="1200"/>
              </a:spcAft>
              <a:defRPr/>
            </a:pPr>
            <a:endParaRPr lang="en-ZA" b="1" dirty="0">
              <a:solidFill>
                <a:prstClr val="black"/>
              </a:solidFill>
              <a:latin typeface="Calibri"/>
              <a:ea typeface="MS PGothic" panose="020B0600070205080204" pitchFamily="34" charset="-128"/>
            </a:endParaRPr>
          </a:p>
          <a:p>
            <a:pPr>
              <a:spcAft>
                <a:spcPts val="1200"/>
              </a:spcAft>
              <a:defRPr/>
            </a:pPr>
            <a:r>
              <a:rPr lang="en-ZA" b="1" dirty="0">
                <a:solidFill>
                  <a:prstClr val="black"/>
                </a:solidFill>
                <a:latin typeface="Calibri"/>
                <a:ea typeface="MS PGothic" panose="020B0600070205080204" pitchFamily="34" charset="-128"/>
              </a:rPr>
              <a:t>UNIT 1: INCLUSIVITY IN EDUCATION </a:t>
            </a:r>
          </a:p>
          <a:p>
            <a:pPr>
              <a:spcAft>
                <a:spcPts val="1200"/>
              </a:spcAft>
              <a:defRPr/>
            </a:pPr>
            <a:r>
              <a:rPr lang="en-ZA" dirty="0">
                <a:solidFill>
                  <a:prstClr val="black"/>
                </a:solidFill>
                <a:latin typeface="Calibri"/>
                <a:ea typeface="MS PGothic" panose="020B0600070205080204" pitchFamily="34" charset="-128"/>
              </a:rPr>
              <a:t>SO1: The context of exclusion and the development of policies of inclusion</a:t>
            </a:r>
          </a:p>
          <a:p>
            <a:pPr>
              <a:spcAft>
                <a:spcPts val="1200"/>
              </a:spcAft>
              <a:defRPr/>
            </a:pPr>
            <a:r>
              <a:rPr lang="en-ZA" dirty="0">
                <a:solidFill>
                  <a:prstClr val="black"/>
                </a:solidFill>
                <a:latin typeface="Calibri"/>
                <a:ea typeface="MS PGothic" panose="020B0600070205080204" pitchFamily="34" charset="-128"/>
              </a:rPr>
              <a:t>SO2: Overarching principles and values of inclusion in South Africa</a:t>
            </a:r>
          </a:p>
          <a:p>
            <a:pPr>
              <a:spcAft>
                <a:spcPts val="1200"/>
              </a:spcAft>
              <a:defRPr/>
            </a:pPr>
            <a:r>
              <a:rPr lang="en-ZA" dirty="0">
                <a:solidFill>
                  <a:prstClr val="black"/>
                </a:solidFill>
                <a:latin typeface="Calibri"/>
                <a:ea typeface="MS PGothic" panose="020B0600070205080204" pitchFamily="34" charset="-128"/>
              </a:rPr>
              <a:t>SO3: </a:t>
            </a:r>
            <a:r>
              <a:rPr lang="en-US" dirty="0">
                <a:solidFill>
                  <a:prstClr val="black"/>
                </a:solidFill>
                <a:latin typeface="Calibri"/>
                <a:ea typeface="MS PGothic" panose="020B0600070205080204" pitchFamily="34" charset="-128"/>
              </a:rPr>
              <a:t>Theories and models of Inclusive Education </a:t>
            </a:r>
            <a:endParaRPr lang="en-ZA" dirty="0">
              <a:solidFill>
                <a:prstClr val="black"/>
              </a:solidFill>
              <a:latin typeface="Calibri"/>
              <a:ea typeface="MS PGothic" panose="020B0600070205080204" pitchFamily="34" charset="-128"/>
            </a:endParaRPr>
          </a:p>
          <a:p>
            <a:pPr>
              <a:spcAft>
                <a:spcPts val="1200"/>
              </a:spcAft>
              <a:defRPr/>
            </a:pPr>
            <a:endParaRPr lang="en-ZA" b="1" dirty="0">
              <a:solidFill>
                <a:prstClr val="black"/>
              </a:solidFill>
              <a:latin typeface="Calibri"/>
              <a:ea typeface="MS PGothic" panose="020B0600070205080204" pitchFamily="34" charset="-128"/>
            </a:endParaRPr>
          </a:p>
          <a:p>
            <a:pPr>
              <a:spcAft>
                <a:spcPts val="1200"/>
              </a:spcAft>
              <a:defRPr/>
            </a:pPr>
            <a:r>
              <a:rPr lang="en-ZA" b="1" dirty="0">
                <a:solidFill>
                  <a:prstClr val="black"/>
                </a:solidFill>
                <a:latin typeface="Calibri"/>
                <a:ea typeface="MS PGothic" panose="020B0600070205080204" pitchFamily="34" charset="-128"/>
              </a:rPr>
              <a:t>UNIT 2 LEARNER DIVERSITY </a:t>
            </a:r>
          </a:p>
          <a:p>
            <a:pPr>
              <a:spcAft>
                <a:spcPts val="1200"/>
              </a:spcAft>
              <a:defRPr/>
            </a:pPr>
            <a:r>
              <a:rPr lang="en-US" dirty="0">
                <a:solidFill>
                  <a:prstClr val="black"/>
                </a:solidFill>
                <a:latin typeface="Calibri"/>
                <a:ea typeface="MS PGothic" panose="020B0600070205080204" pitchFamily="34" charset="-128"/>
              </a:rPr>
              <a:t>SO1: Learner diversity, intersectionality and equity</a:t>
            </a:r>
            <a:endParaRPr lang="en-ZA" dirty="0">
              <a:solidFill>
                <a:prstClr val="black"/>
              </a:solidFill>
              <a:latin typeface="Calibri"/>
              <a:ea typeface="MS PGothic" panose="020B0600070205080204" pitchFamily="34" charset="-128"/>
            </a:endParaRPr>
          </a:p>
          <a:p>
            <a:pPr>
              <a:spcAft>
                <a:spcPts val="1200"/>
              </a:spcAft>
              <a:defRPr/>
            </a:pPr>
            <a:r>
              <a:rPr lang="en-US" dirty="0">
                <a:solidFill>
                  <a:prstClr val="black"/>
                </a:solidFill>
                <a:latin typeface="Calibri"/>
                <a:ea typeface="MS PGothic" panose="020B0600070205080204" pitchFamily="34" charset="-128"/>
              </a:rPr>
              <a:t>SO2: Language, culture and learning </a:t>
            </a:r>
            <a:endParaRPr lang="en-ZA" dirty="0">
              <a:solidFill>
                <a:prstClr val="black"/>
              </a:solidFill>
              <a:latin typeface="Calibri"/>
              <a:ea typeface="MS PGothic" panose="020B0600070205080204" pitchFamily="34" charset="-128"/>
            </a:endParaRPr>
          </a:p>
          <a:p>
            <a:pPr>
              <a:spcAft>
                <a:spcPts val="1200"/>
              </a:spcAft>
              <a:defRPr/>
            </a:pPr>
            <a:r>
              <a:rPr lang="en-US" dirty="0">
                <a:solidFill>
                  <a:prstClr val="black"/>
                </a:solidFill>
                <a:latin typeface="Calibri"/>
                <a:ea typeface="MS PGothic" panose="020B0600070205080204" pitchFamily="34" charset="-128"/>
              </a:rPr>
              <a:t>SO3: Non-visible differences</a:t>
            </a:r>
            <a:endParaRPr lang="en-ZA" dirty="0">
              <a:solidFill>
                <a:prstClr val="black"/>
              </a:solidFill>
              <a:latin typeface="Calibri"/>
              <a:ea typeface="MS PGothic" panose="020B0600070205080204" pitchFamily="34" charset="-128"/>
            </a:endParaRPr>
          </a:p>
          <a:p>
            <a:pPr>
              <a:defRPr/>
            </a:pPr>
            <a:endParaRPr lang="en-ZA" dirty="0">
              <a:solidFill>
                <a:prstClr val="black"/>
              </a:solidFill>
              <a:latin typeface="Calibri"/>
              <a:ea typeface="MS PGothic" panose="020B0600070205080204" pitchFamily="34" charset="-128"/>
            </a:endParaRPr>
          </a:p>
          <a:p>
            <a:pPr>
              <a:defRPr/>
            </a:pPr>
            <a:endParaRPr lang="en-ZA" dirty="0">
              <a:solidFill>
                <a:prstClr val="black"/>
              </a:solidFill>
              <a:latin typeface="Calibri"/>
              <a:ea typeface="MS PGothic" panose="020B0600070205080204" pitchFamily="34" charset="-128"/>
            </a:endParaRPr>
          </a:p>
          <a:p>
            <a:pPr>
              <a:defRPr/>
            </a:pPr>
            <a:endParaRPr lang="en-ZA" dirty="0">
              <a:solidFill>
                <a:prstClr val="black"/>
              </a:solidFill>
              <a:latin typeface="Calibri"/>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FE0A67-830C-4A45-B188-14AF7490B513}"/>
              </a:ext>
            </a:extLst>
          </p:cNvPr>
          <p:cNvSpPr/>
          <p:nvPr/>
        </p:nvSpPr>
        <p:spPr>
          <a:xfrm>
            <a:off x="1905000" y="593725"/>
            <a:ext cx="8458200" cy="585788"/>
          </a:xfrm>
          <a:prstGeom prst="rect">
            <a:avLst/>
          </a:prstGeom>
        </p:spPr>
        <p:txBody>
          <a:bodyPr>
            <a:spAutoFit/>
          </a:bodyPr>
          <a:lstStyle/>
          <a:p>
            <a:pPr algn="ctr">
              <a:defRPr/>
            </a:pPr>
            <a:r>
              <a:rPr lang="en-US" sz="3200" b="1" dirty="0">
                <a:solidFill>
                  <a:srgbClr val="FF00FF"/>
                </a:solidFill>
                <a:ea typeface="MS PGothic" panose="020B0600070205080204" pitchFamily="34" charset="-128"/>
              </a:rPr>
              <a:t>MODULES (CONTD.)</a:t>
            </a:r>
            <a:endParaRPr lang="en-US" sz="3200" b="1" dirty="0">
              <a:solidFill>
                <a:srgbClr val="FF00FF"/>
              </a:solidFill>
              <a:latin typeface="Calibri"/>
              <a:ea typeface="MS PGothic" panose="020B0600070205080204" pitchFamily="34" charset="-128"/>
            </a:endParaRPr>
          </a:p>
        </p:txBody>
      </p:sp>
      <p:pic>
        <p:nvPicPr>
          <p:cNvPr id="125955" name="Picture 3">
            <a:extLst>
              <a:ext uri="{FF2B5EF4-FFF2-40B4-BE49-F238E27FC236}">
                <a16:creationId xmlns:a16="http://schemas.microsoft.com/office/drawing/2014/main" xmlns="" id="{00CCBD44-BAFB-40C7-8C8B-61A051AE3C2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28064" y="4833938"/>
            <a:ext cx="2039937" cy="202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56" name="Picture 4" descr="\\ZAJNB1BFP001\Home$\joannenewton\Desktop\Teaching for All - Final.PNG">
            <a:extLst>
              <a:ext uri="{FF2B5EF4-FFF2-40B4-BE49-F238E27FC236}">
                <a16:creationId xmlns:a16="http://schemas.microsoft.com/office/drawing/2014/main" xmlns="" id="{254E0139-1588-46CE-921C-D452F79FC8B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5521326"/>
            <a:ext cx="1524000"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CA0005EA-27FD-4764-8600-56085E82EBEB}"/>
              </a:ext>
            </a:extLst>
          </p:cNvPr>
          <p:cNvSpPr txBox="1"/>
          <p:nvPr/>
        </p:nvSpPr>
        <p:spPr>
          <a:xfrm>
            <a:off x="1138546" y="1249449"/>
            <a:ext cx="9398973" cy="4493538"/>
          </a:xfrm>
          <a:prstGeom prst="rect">
            <a:avLst/>
          </a:prstGeom>
          <a:noFill/>
        </p:spPr>
        <p:txBody>
          <a:bodyPr wrap="square">
            <a:spAutoFit/>
          </a:bodyPr>
          <a:lstStyle/>
          <a:p>
            <a:pPr>
              <a:spcAft>
                <a:spcPts val="1200"/>
              </a:spcAft>
              <a:defRPr/>
            </a:pPr>
            <a:endParaRPr lang="en-GB" sz="1200" b="1" dirty="0">
              <a:solidFill>
                <a:prstClr val="black"/>
              </a:solidFill>
              <a:latin typeface="Calibri"/>
              <a:ea typeface="MS PGothic" panose="020B0600070205080204" pitchFamily="34" charset="-128"/>
            </a:endParaRPr>
          </a:p>
          <a:p>
            <a:pPr>
              <a:spcAft>
                <a:spcPts val="1200"/>
              </a:spcAft>
              <a:defRPr/>
            </a:pPr>
            <a:r>
              <a:rPr lang="en-GB" sz="2000" b="1" dirty="0">
                <a:solidFill>
                  <a:prstClr val="black"/>
                </a:solidFill>
                <a:latin typeface="Calibri"/>
                <a:ea typeface="MS PGothic" panose="020B0600070205080204" pitchFamily="34" charset="-128"/>
              </a:rPr>
              <a:t>UNIT 3: INCLUSIVE SCHOOL COMMUNITIES</a:t>
            </a:r>
            <a:endParaRPr lang="en-ZA" sz="2000" dirty="0">
              <a:solidFill>
                <a:prstClr val="black"/>
              </a:solidFill>
              <a:latin typeface="Calibri"/>
              <a:ea typeface="MS PGothic" panose="020B0600070205080204" pitchFamily="34" charset="-128"/>
            </a:endParaRPr>
          </a:p>
          <a:p>
            <a:pPr>
              <a:spcAft>
                <a:spcPts val="1200"/>
              </a:spcAft>
              <a:defRPr/>
            </a:pPr>
            <a:r>
              <a:rPr lang="en-GB" sz="2000" dirty="0">
                <a:solidFill>
                  <a:prstClr val="black"/>
                </a:solidFill>
                <a:latin typeface="Calibri"/>
                <a:ea typeface="MS PGothic" panose="020B0600070205080204" pitchFamily="34" charset="-128"/>
              </a:rPr>
              <a:t>SO1: The South African framework and tool for building inclusive schools</a:t>
            </a:r>
            <a:endParaRPr lang="en-ZA" sz="2000" dirty="0">
              <a:solidFill>
                <a:prstClr val="black"/>
              </a:solidFill>
              <a:latin typeface="Calibri"/>
              <a:ea typeface="MS PGothic" panose="020B0600070205080204" pitchFamily="34" charset="-128"/>
            </a:endParaRPr>
          </a:p>
          <a:p>
            <a:pPr>
              <a:spcAft>
                <a:spcPts val="1200"/>
              </a:spcAft>
              <a:defRPr/>
            </a:pPr>
            <a:r>
              <a:rPr lang="en-GB" sz="2000" dirty="0">
                <a:solidFill>
                  <a:prstClr val="black"/>
                </a:solidFill>
                <a:latin typeface="Calibri"/>
                <a:ea typeface="MS PGothic" panose="020B0600070205080204" pitchFamily="34" charset="-128"/>
              </a:rPr>
              <a:t>SO2: Teacher agency and social justice</a:t>
            </a:r>
            <a:endParaRPr lang="en-ZA" sz="2000" dirty="0">
              <a:solidFill>
                <a:prstClr val="black"/>
              </a:solidFill>
              <a:latin typeface="Calibri"/>
              <a:ea typeface="MS PGothic" panose="020B0600070205080204" pitchFamily="34" charset="-128"/>
            </a:endParaRPr>
          </a:p>
          <a:p>
            <a:pPr>
              <a:spcAft>
                <a:spcPts val="1200"/>
              </a:spcAft>
              <a:defRPr/>
            </a:pPr>
            <a:r>
              <a:rPr lang="en-GB" sz="2000" dirty="0">
                <a:solidFill>
                  <a:prstClr val="black"/>
                </a:solidFill>
                <a:latin typeface="Calibri"/>
                <a:ea typeface="MS PGothic" panose="020B0600070205080204" pitchFamily="34" charset="-128"/>
              </a:rPr>
              <a:t>SO3: Practices that promote collaboration  </a:t>
            </a:r>
            <a:endParaRPr lang="en-ZA" sz="2000" dirty="0">
              <a:solidFill>
                <a:prstClr val="black"/>
              </a:solidFill>
              <a:latin typeface="Calibri"/>
              <a:ea typeface="MS PGothic" panose="020B0600070205080204" pitchFamily="34" charset="-128"/>
            </a:endParaRPr>
          </a:p>
          <a:p>
            <a:pPr>
              <a:spcAft>
                <a:spcPts val="1200"/>
              </a:spcAft>
              <a:defRPr/>
            </a:pPr>
            <a:endParaRPr lang="en-ZA" sz="2000" b="1" dirty="0">
              <a:solidFill>
                <a:prstClr val="black"/>
              </a:solidFill>
              <a:latin typeface="Calibri"/>
              <a:ea typeface="MS PGothic" panose="020B0600070205080204" pitchFamily="34" charset="-128"/>
            </a:endParaRPr>
          </a:p>
          <a:p>
            <a:pPr>
              <a:spcAft>
                <a:spcPts val="1200"/>
              </a:spcAft>
              <a:defRPr/>
            </a:pPr>
            <a:r>
              <a:rPr lang="en-GB" sz="2000" b="1" dirty="0">
                <a:solidFill>
                  <a:prstClr val="black"/>
                </a:solidFill>
                <a:latin typeface="Calibri"/>
                <a:ea typeface="MS PGothic" panose="020B0600070205080204" pitchFamily="34" charset="-128"/>
              </a:rPr>
              <a:t>UNIT 4: INCLUSIVE TEACHING AND LEARNING</a:t>
            </a:r>
            <a:endParaRPr lang="en-ZA" sz="2000" b="1" dirty="0">
              <a:solidFill>
                <a:prstClr val="black"/>
              </a:solidFill>
              <a:latin typeface="Calibri"/>
              <a:ea typeface="MS PGothic" panose="020B0600070205080204" pitchFamily="34" charset="-128"/>
            </a:endParaRPr>
          </a:p>
          <a:p>
            <a:pPr>
              <a:spcAft>
                <a:spcPts val="1200"/>
              </a:spcAft>
              <a:defRPr/>
            </a:pPr>
            <a:r>
              <a:rPr lang="en-US" sz="2000" dirty="0">
                <a:solidFill>
                  <a:prstClr val="black"/>
                </a:solidFill>
                <a:latin typeface="Calibri"/>
                <a:ea typeface="MS PGothic" panose="020B0600070205080204" pitchFamily="34" charset="-128"/>
              </a:rPr>
              <a:t>SO1: Principles of inclusive pedagogy </a:t>
            </a:r>
            <a:endParaRPr lang="en-ZA" sz="2000" dirty="0">
              <a:solidFill>
                <a:prstClr val="black"/>
              </a:solidFill>
              <a:latin typeface="Calibri"/>
              <a:ea typeface="MS PGothic" panose="020B0600070205080204" pitchFamily="34" charset="-128"/>
            </a:endParaRPr>
          </a:p>
          <a:p>
            <a:pPr>
              <a:spcAft>
                <a:spcPts val="1200"/>
              </a:spcAft>
              <a:defRPr/>
            </a:pPr>
            <a:r>
              <a:rPr lang="en-US" sz="2000" dirty="0">
                <a:solidFill>
                  <a:prstClr val="black"/>
                </a:solidFill>
                <a:latin typeface="Calibri"/>
                <a:ea typeface="MS PGothic" panose="020B0600070205080204" pitchFamily="34" charset="-128"/>
              </a:rPr>
              <a:t>SO2: Strategies to support learning for all</a:t>
            </a:r>
            <a:endParaRPr lang="en-ZA" sz="2000" dirty="0">
              <a:solidFill>
                <a:prstClr val="black"/>
              </a:solidFill>
              <a:latin typeface="Calibri"/>
              <a:ea typeface="MS PGothic" panose="020B0600070205080204" pitchFamily="34" charset="-128"/>
            </a:endParaRPr>
          </a:p>
          <a:p>
            <a:pPr>
              <a:spcAft>
                <a:spcPts val="1200"/>
              </a:spcAft>
              <a:defRPr/>
            </a:pPr>
            <a:endParaRPr lang="en-ZA" sz="2400" dirty="0">
              <a:solidFill>
                <a:prstClr val="black"/>
              </a:solidFill>
              <a:latin typeface="Calibri"/>
              <a:ea typeface="MS PGothic"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CB6BB-D78B-4E6B-AE5D-645CD54D654F}"/>
              </a:ext>
            </a:extLst>
          </p:cNvPr>
          <p:cNvSpPr>
            <a:spLocks noGrp="1"/>
          </p:cNvSpPr>
          <p:nvPr>
            <p:ph type="title"/>
          </p:nvPr>
        </p:nvSpPr>
        <p:spPr/>
        <p:txBody>
          <a:bodyPr/>
          <a:lstStyle/>
          <a:p>
            <a:r>
              <a:rPr lang="en-US" dirty="0"/>
              <a:t>ROLL-OUT OF TEACHING FOR ALL</a:t>
            </a:r>
          </a:p>
        </p:txBody>
      </p:sp>
      <p:grpSp>
        <p:nvGrpSpPr>
          <p:cNvPr id="5" name="Group 4">
            <a:extLst>
              <a:ext uri="{FF2B5EF4-FFF2-40B4-BE49-F238E27FC236}">
                <a16:creationId xmlns:a16="http://schemas.microsoft.com/office/drawing/2014/main" xmlns="" id="{CF2C7E1D-655B-4917-8AD7-434C29B7C147}"/>
              </a:ext>
            </a:extLst>
          </p:cNvPr>
          <p:cNvGrpSpPr>
            <a:grpSpLocks/>
          </p:cNvGrpSpPr>
          <p:nvPr/>
        </p:nvGrpSpPr>
        <p:grpSpPr bwMode="auto">
          <a:xfrm>
            <a:off x="3863974" y="1517603"/>
            <a:ext cx="5381625" cy="4470400"/>
            <a:chOff x="135812" y="1920719"/>
            <a:chExt cx="4464496" cy="4176464"/>
          </a:xfrm>
        </p:grpSpPr>
        <p:grpSp>
          <p:nvGrpSpPr>
            <p:cNvPr id="6" name="Group 5">
              <a:extLst>
                <a:ext uri="{FF2B5EF4-FFF2-40B4-BE49-F238E27FC236}">
                  <a16:creationId xmlns:a16="http://schemas.microsoft.com/office/drawing/2014/main" xmlns="" id="{18766F8F-FFCE-48F5-AAA2-0DC1D23D8F42}"/>
                </a:ext>
              </a:extLst>
            </p:cNvPr>
            <p:cNvGrpSpPr/>
            <p:nvPr/>
          </p:nvGrpSpPr>
          <p:grpSpPr>
            <a:xfrm>
              <a:off x="135812" y="1920719"/>
              <a:ext cx="4464496" cy="4176464"/>
              <a:chOff x="611560" y="2492896"/>
              <a:chExt cx="6408712" cy="3600400"/>
            </a:xfrm>
            <a:gradFill>
              <a:gsLst>
                <a:gs pos="18000">
                  <a:srgbClr val="0070C0"/>
                </a:gs>
                <a:gs pos="61999">
                  <a:srgbClr val="00B050"/>
                </a:gs>
                <a:gs pos="34000">
                  <a:srgbClr val="00B050"/>
                </a:gs>
                <a:gs pos="88000">
                  <a:srgbClr val="FF0000"/>
                </a:gs>
                <a:gs pos="100000">
                  <a:srgbClr val="FF8200"/>
                </a:gs>
              </a:gsLst>
              <a:lin ang="16200000" scaled="0"/>
            </a:gradFill>
          </p:grpSpPr>
          <p:sp>
            <p:nvSpPr>
              <p:cNvPr id="8" name="Isosceles Triangle 7">
                <a:extLst>
                  <a:ext uri="{FF2B5EF4-FFF2-40B4-BE49-F238E27FC236}">
                    <a16:creationId xmlns:a16="http://schemas.microsoft.com/office/drawing/2014/main" xmlns="" id="{3C78E374-CAAC-40CE-AF47-0787F06FD1D0}"/>
                  </a:ext>
                </a:extLst>
              </p:cNvPr>
              <p:cNvSpPr/>
              <p:nvPr/>
            </p:nvSpPr>
            <p:spPr>
              <a:xfrm>
                <a:off x="611560" y="2492896"/>
                <a:ext cx="6408712" cy="3600400"/>
              </a:xfrm>
              <a:prstGeom prst="triangle">
                <a:avLst/>
              </a:prstGeom>
              <a:solidFill>
                <a:srgbClr val="00B050"/>
              </a:solidFill>
              <a:ln w="12700" cap="flat" cmpd="sng" algn="ctr">
                <a:solidFill>
                  <a:srgbClr val="FBDF53">
                    <a:shade val="50000"/>
                  </a:srgbClr>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9" name="Isosceles Triangle 8">
                <a:extLst>
                  <a:ext uri="{FF2B5EF4-FFF2-40B4-BE49-F238E27FC236}">
                    <a16:creationId xmlns:a16="http://schemas.microsoft.com/office/drawing/2014/main" xmlns="" id="{B2F790E5-23BD-4CF7-8667-68624DA30FC2}"/>
                  </a:ext>
                </a:extLst>
              </p:cNvPr>
              <p:cNvSpPr/>
              <p:nvPr/>
            </p:nvSpPr>
            <p:spPr>
              <a:xfrm>
                <a:off x="1763688" y="2495790"/>
                <a:ext cx="4104455" cy="2295872"/>
              </a:xfrm>
              <a:prstGeom prst="triangle">
                <a:avLst/>
              </a:prstGeom>
              <a:solidFill>
                <a:srgbClr val="FFC000"/>
              </a:solidFill>
              <a:ln w="6350" cap="flat" cmpd="sng" algn="ctr">
                <a:no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000" b="0" i="0" u="none" strike="noStrike" kern="0" cap="none" spc="0" normalizeH="0" baseline="0" noProof="0" dirty="0">
                    <a:ln>
                      <a:noFill/>
                    </a:ln>
                    <a:solidFill>
                      <a:srgbClr val="FFFFFF"/>
                    </a:solidFill>
                    <a:effectLst/>
                    <a:uLnTx/>
                    <a:uFillTx/>
                    <a:latin typeface="Arial"/>
                    <a:ea typeface="ＭＳ Ｐゴシック"/>
                    <a:cs typeface="+mn-cs"/>
                  </a:rPr>
                  <a:t>Full-service schools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000" b="0" i="0" u="none" strike="noStrike" kern="0" cap="none" spc="0" normalizeH="0" baseline="0" noProof="0" dirty="0">
                    <a:ln>
                      <a:noFill/>
                    </a:ln>
                    <a:solidFill>
                      <a:srgbClr val="FFFFFF"/>
                    </a:solidFill>
                    <a:effectLst/>
                    <a:uLnTx/>
                    <a:uFillTx/>
                    <a:latin typeface="Arial"/>
                    <a:ea typeface="ＭＳ Ｐゴシック"/>
                    <a:cs typeface="+mn-cs"/>
                  </a:rPr>
                  <a:t>(Phase 2)</a:t>
                </a:r>
              </a:p>
              <a:p>
                <a:pPr marL="0" marR="0" lvl="0" indent="0" algn="ctr" defTabSz="914400" rtl="0" eaLnBrk="0" fontAlgn="base" latinLnBrk="0" hangingPunct="0">
                  <a:lnSpc>
                    <a:spcPct val="100000"/>
                  </a:lnSpc>
                  <a:spcBef>
                    <a:spcPct val="0"/>
                  </a:spcBef>
                  <a:spcAft>
                    <a:spcPct val="0"/>
                  </a:spcAft>
                  <a:buClrTx/>
                  <a:buSzTx/>
                  <a:buFontTx/>
                  <a:buNone/>
                  <a:tabLst/>
                  <a:defRPr/>
                </a:pPr>
                <a:r>
                  <a:rPr lang="en-ZA" sz="2000" kern="0" dirty="0">
                    <a:solidFill>
                      <a:srgbClr val="FFFFFF"/>
                    </a:solidFill>
                    <a:latin typeface="Arial"/>
                    <a:ea typeface="ＭＳ Ｐゴシック"/>
                  </a:rPr>
                  <a:t>2023</a:t>
                </a:r>
                <a:endParaRPr kumimoji="0" lang="en-ZA" sz="20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10" name="Isosceles Triangle 9">
                <a:extLst>
                  <a:ext uri="{FF2B5EF4-FFF2-40B4-BE49-F238E27FC236}">
                    <a16:creationId xmlns:a16="http://schemas.microsoft.com/office/drawing/2014/main" xmlns="" id="{D3985A9E-F822-40C1-888A-88E90CE3EBB8}"/>
                  </a:ext>
                </a:extLst>
              </p:cNvPr>
              <p:cNvSpPr/>
              <p:nvPr/>
            </p:nvSpPr>
            <p:spPr>
              <a:xfrm>
                <a:off x="2735796" y="2492896"/>
                <a:ext cx="2160240" cy="1221242"/>
              </a:xfrm>
              <a:prstGeom prst="triangle">
                <a:avLst/>
              </a:prstGeom>
              <a:solidFill>
                <a:srgbClr val="FF0000"/>
              </a:solidFill>
              <a:ln w="6350" cap="flat" cmpd="sng" algn="ctr">
                <a:noFill/>
                <a:prstDash val="sysDash"/>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0" i="0" u="none" strike="noStrike" kern="0" cap="none" spc="0" normalizeH="0" baseline="0" noProof="0" dirty="0">
                    <a:ln>
                      <a:noFill/>
                    </a:ln>
                    <a:solidFill>
                      <a:srgbClr val="FFFFFF"/>
                    </a:solidFill>
                    <a:effectLst/>
                    <a:uLnTx/>
                    <a:uFillTx/>
                    <a:latin typeface="Arial"/>
                    <a:ea typeface="ＭＳ Ｐゴシック"/>
                    <a:cs typeface="+mn-cs"/>
                  </a:rPr>
                  <a:t>Demo/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0" i="0" u="none" strike="noStrike" kern="0" cap="none" spc="0" normalizeH="0" baseline="0" noProof="0" dirty="0">
                    <a:ln>
                      <a:noFill/>
                    </a:ln>
                    <a:solidFill>
                      <a:srgbClr val="FFFFFF"/>
                    </a:solidFill>
                    <a:effectLst/>
                    <a:uLnTx/>
                    <a:uFillTx/>
                    <a:latin typeface="Arial"/>
                    <a:ea typeface="ＭＳ Ｐゴシック"/>
                    <a:cs typeface="+mn-cs"/>
                  </a:rPr>
                  <a:t>Flagship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100" b="0" i="0" u="none" strike="noStrike" kern="0" cap="none" spc="0" normalizeH="0" baseline="0" noProof="0" dirty="0">
                    <a:ln>
                      <a:noFill/>
                    </a:ln>
                    <a:solidFill>
                      <a:srgbClr val="FFFFFF"/>
                    </a:solidFill>
                    <a:effectLst/>
                    <a:uLnTx/>
                    <a:uFillTx/>
                    <a:latin typeface="Arial"/>
                    <a:ea typeface="ＭＳ Ｐゴシック"/>
                    <a:cs typeface="+mn-cs"/>
                  </a:rPr>
                  <a:t>FSS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0" i="0" u="none" strike="noStrike" kern="0" cap="none" spc="0" normalizeH="0" baseline="0" noProof="0" dirty="0">
                    <a:ln>
                      <a:noFill/>
                    </a:ln>
                    <a:solidFill>
                      <a:srgbClr val="FFFFFF"/>
                    </a:solidFill>
                    <a:effectLst/>
                    <a:uLnTx/>
                    <a:uFillTx/>
                    <a:latin typeface="Arial"/>
                    <a:ea typeface="ＭＳ Ｐゴシック"/>
                    <a:cs typeface="+mn-cs"/>
                  </a:rPr>
                  <a:t>(Phase1)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00" b="0" i="0" u="none" strike="noStrike" kern="0" cap="none" spc="0" normalizeH="0" baseline="0" noProof="0" dirty="0">
                    <a:ln>
                      <a:noFill/>
                    </a:ln>
                    <a:solidFill>
                      <a:srgbClr val="FFFFFF"/>
                    </a:solidFill>
                    <a:effectLst/>
                    <a:uLnTx/>
                    <a:uFillTx/>
                    <a:latin typeface="Arial"/>
                    <a:ea typeface="ＭＳ Ｐゴシック"/>
                    <a:cs typeface="+mn-cs"/>
                  </a:rPr>
                  <a:t>2022</a:t>
                </a:r>
              </a:p>
            </p:txBody>
          </p:sp>
        </p:grpSp>
        <p:sp>
          <p:nvSpPr>
            <p:cNvPr id="7" name="TextBox 6">
              <a:extLst>
                <a:ext uri="{FF2B5EF4-FFF2-40B4-BE49-F238E27FC236}">
                  <a16:creationId xmlns:a16="http://schemas.microsoft.com/office/drawing/2014/main" xmlns="" id="{6A6FC7BB-7EF9-4DE6-97B9-79194F8BA98E}"/>
                </a:ext>
              </a:extLst>
            </p:cNvPr>
            <p:cNvSpPr txBox="1"/>
            <p:nvPr/>
          </p:nvSpPr>
          <p:spPr>
            <a:xfrm>
              <a:off x="1127859" y="4947429"/>
              <a:ext cx="2480401" cy="776358"/>
            </a:xfrm>
            <a:prstGeom prst="rect">
              <a:avLst/>
            </a:prstGeom>
            <a:noFill/>
            <a:ln w="6350" cap="flat" cmpd="sng" algn="ctr">
              <a:solidFill>
                <a:srgbClr val="FBDF53"/>
              </a:solidFill>
              <a:prstDash val="solid"/>
              <a:miter lim="800000"/>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0" cap="none" spc="0" normalizeH="0" baseline="0" noProof="0" dirty="0">
                  <a:ln>
                    <a:noFill/>
                  </a:ln>
                  <a:solidFill>
                    <a:srgbClr val="FFFFFF">
                      <a:lumMod val="95000"/>
                    </a:srgbClr>
                  </a:solidFill>
                  <a:effectLst/>
                  <a:uLnTx/>
                  <a:uFillTx/>
                  <a:latin typeface="Arial"/>
                  <a:ea typeface="ＭＳ Ｐゴシック"/>
                  <a:cs typeface="+mn-cs"/>
                </a:rPr>
                <a:t>Roll-out to all schools </a:t>
              </a:r>
            </a:p>
          </p:txBody>
        </p:sp>
      </p:grpSp>
    </p:spTree>
    <p:extLst>
      <p:ext uri="{BB962C8B-B14F-4D97-AF65-F5344CB8AC3E}">
        <p14:creationId xmlns:p14="http://schemas.microsoft.com/office/powerpoint/2010/main" xmlns="" val="32155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41C49-46E9-4714-A4CD-F1A2C688FC6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B212876C-5146-4ABE-A37A-C678DBDEB102}"/>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xmlns="" id="{514DA93F-4827-4723-853B-DE10AFF31E0D}"/>
              </a:ext>
            </a:extLst>
          </p:cNvPr>
          <p:cNvPicPr>
            <a:picLocks noChangeAspect="1"/>
          </p:cNvPicPr>
          <p:nvPr/>
        </p:nvPicPr>
        <p:blipFill>
          <a:blip r:embed="rId2" cstate="print"/>
          <a:stretch>
            <a:fillRect/>
          </a:stretch>
        </p:blipFill>
        <p:spPr>
          <a:xfrm>
            <a:off x="0" y="260648"/>
            <a:ext cx="12192000" cy="6958964"/>
          </a:xfrm>
          <a:prstGeom prst="rect">
            <a:avLst/>
          </a:prstGeom>
        </p:spPr>
      </p:pic>
    </p:spTree>
    <p:extLst>
      <p:ext uri="{BB962C8B-B14F-4D97-AF65-F5344CB8AC3E}">
        <p14:creationId xmlns:p14="http://schemas.microsoft.com/office/powerpoint/2010/main" xmlns="" val="201606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t>CARE AND SUPPORT FOR </a:t>
            </a:r>
            <a:br>
              <a:rPr lang="en-US" sz="3600" b="1" dirty="0"/>
            </a:br>
            <a:r>
              <a:rPr lang="en-US" sz="3600" b="1" dirty="0"/>
              <a:t>TEACHING AND LEARNING</a:t>
            </a:r>
          </a:p>
        </p:txBody>
      </p:sp>
      <p:pic>
        <p:nvPicPr>
          <p:cNvPr id="3074" name="Picture 2" descr="C:\Users\Panday.S\Documents\DOE\Likho\CSTL\Presentations\Senior Management\learner centred approach.JPG"/>
          <p:cNvPicPr>
            <a:picLocks noGrp="1" noChangeAspect="1" noChangeArrowheads="1"/>
          </p:cNvPicPr>
          <p:nvPr>
            <p:ph idx="4294967295"/>
          </p:nvPr>
        </p:nvPicPr>
        <p:blipFill>
          <a:blip r:embed="rId2" cstate="print"/>
          <a:srcRect/>
          <a:stretch>
            <a:fillRect/>
          </a:stretch>
        </p:blipFill>
        <p:spPr bwMode="auto">
          <a:xfrm>
            <a:off x="2133601" y="1000561"/>
            <a:ext cx="7315200" cy="4525963"/>
          </a:xfrm>
          <a:prstGeom prst="rect">
            <a:avLst/>
          </a:prstGeom>
          <a:noFill/>
        </p:spPr>
      </p:pic>
      <p:sp>
        <p:nvSpPr>
          <p:cNvPr id="6" name="TextBox 5"/>
          <p:cNvSpPr txBox="1"/>
          <p:nvPr/>
        </p:nvSpPr>
        <p:spPr>
          <a:xfrm>
            <a:off x="3738546" y="5526524"/>
            <a:ext cx="528641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Arial" charset="0"/>
              </a:rPr>
              <a:t>The Education Department is the lead agency in addressing school-level barriers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ＭＳ Ｐゴシック" charset="0"/>
                <a:cs typeface="Arial" charset="0"/>
              </a:rPr>
              <a:t>The Education Department creates an enabling environment for other stakeholders to act in and through schools</a:t>
            </a:r>
          </a:p>
        </p:txBody>
      </p:sp>
    </p:spTree>
    <p:extLst>
      <p:ext uri="{BB962C8B-B14F-4D97-AF65-F5344CB8AC3E}">
        <p14:creationId xmlns:p14="http://schemas.microsoft.com/office/powerpoint/2010/main" xmlns="" val="1685575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B47FBDBA-64CA-4F27-8EAE-01C7ADA337E7}"/>
              </a:ext>
            </a:extLst>
          </p:cNvPr>
          <p:cNvSpPr>
            <a:spLocks noGrp="1" noChangeArrowheads="1"/>
          </p:cNvSpPr>
          <p:nvPr>
            <p:ph type="title"/>
          </p:nvPr>
        </p:nvSpPr>
        <p:spPr/>
        <p:txBody>
          <a:bodyPr/>
          <a:lstStyle/>
          <a:p>
            <a:pPr algn="ctr" eaLnBrk="1" hangingPunct="1">
              <a:defRPr/>
            </a:pPr>
            <a:r>
              <a:rPr lang="en-US" sz="4000" dirty="0"/>
              <a:t>Quality Education for All</a:t>
            </a:r>
          </a:p>
        </p:txBody>
      </p:sp>
      <p:sp>
        <p:nvSpPr>
          <p:cNvPr id="2" name="Content Placeholder 1">
            <a:extLst>
              <a:ext uri="{FF2B5EF4-FFF2-40B4-BE49-F238E27FC236}">
                <a16:creationId xmlns:a16="http://schemas.microsoft.com/office/drawing/2014/main" xmlns="" id="{D83D6F60-C96B-4550-A7C8-306CA960521A}"/>
              </a:ext>
            </a:extLst>
          </p:cNvPr>
          <p:cNvSpPr>
            <a:spLocks noGrp="1"/>
          </p:cNvSpPr>
          <p:nvPr>
            <p:ph type="body" sz="quarter" idx="13"/>
          </p:nvPr>
        </p:nvSpPr>
        <p:spPr>
          <a:xfrm>
            <a:off x="393702" y="1039981"/>
            <a:ext cx="11462940" cy="4680049"/>
          </a:xfrm>
        </p:spPr>
        <p:txBody>
          <a:bodyPr/>
          <a:lstStyle/>
          <a:p>
            <a:pPr marL="457200" marR="0" lvl="0" indent="-457200" algn="l" defTabSz="6858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t>Covid-19 has forced the world to review and reset…</a:t>
            </a:r>
          </a:p>
          <a:p>
            <a:pPr marL="457200" marR="0" lvl="0" indent="-457200" algn="l" defTabSz="6858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prstClr val="white">
                    <a:lumMod val="50000"/>
                  </a:prstClr>
                </a:solidFill>
                <a:effectLst/>
                <a:uLnTx/>
                <a:uFillTx/>
                <a:latin typeface="Century Gothic" pitchFamily="34" charset="0"/>
                <a:ea typeface="+mn-ea"/>
                <a:cs typeface="+mn-cs"/>
              </a:rPr>
              <a:t>Inclusive Education in South Africa, is not something which has to happen in addition to education reform, but one of the means through which social and education transformation can be achieved in the ‘new normal’…</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C117CAE4-A27C-4C9A-AF50-5826B15B70E6}"/>
              </a:ext>
            </a:extLst>
          </p:cNvPr>
          <p:cNvSpPr>
            <a:spLocks noGrp="1" noChangeArrowheads="1"/>
          </p:cNvSpPr>
          <p:nvPr>
            <p:ph type="title" idx="4294967295"/>
          </p:nvPr>
        </p:nvSpPr>
        <p:spPr>
          <a:xfrm>
            <a:off x="0" y="274638"/>
            <a:ext cx="10972800" cy="1143000"/>
          </a:xfrm>
          <a:prstGeom prst="rect">
            <a:avLst/>
          </a:prstGeom>
        </p:spPr>
        <p:txBody>
          <a:bodyPr/>
          <a:lstStyle/>
          <a:p>
            <a:pPr eaLnBrk="1" hangingPunct="1">
              <a:defRPr/>
            </a:pPr>
            <a:r>
              <a:rPr lang="en-US" sz="4000" b="1" dirty="0"/>
              <a:t>The International Context</a:t>
            </a:r>
          </a:p>
        </p:txBody>
      </p:sp>
      <p:grpSp>
        <p:nvGrpSpPr>
          <p:cNvPr id="1029" name="Group 5">
            <a:extLst>
              <a:ext uri="{FF2B5EF4-FFF2-40B4-BE49-F238E27FC236}">
                <a16:creationId xmlns:a16="http://schemas.microsoft.com/office/drawing/2014/main" xmlns="" id="{997705A2-DC85-4D55-BE20-75B2814E51EF}"/>
              </a:ext>
            </a:extLst>
          </p:cNvPr>
          <p:cNvGrpSpPr>
            <a:grpSpLocks/>
          </p:cNvGrpSpPr>
          <p:nvPr/>
        </p:nvGrpSpPr>
        <p:grpSpPr bwMode="auto">
          <a:xfrm>
            <a:off x="0" y="1051285"/>
            <a:ext cx="12192000" cy="5806715"/>
            <a:chOff x="1104" y="3648"/>
            <a:chExt cx="3552" cy="1872"/>
          </a:xfrm>
        </p:grpSpPr>
        <p:sp>
          <p:nvSpPr>
            <p:cNvPr id="1030" name="Rectangle 7">
              <a:extLst>
                <a:ext uri="{FF2B5EF4-FFF2-40B4-BE49-F238E27FC236}">
                  <a16:creationId xmlns:a16="http://schemas.microsoft.com/office/drawing/2014/main" xmlns="" id="{22E7F6AB-5CFC-4033-83EE-7F545E322623}"/>
                </a:ext>
              </a:extLst>
            </p:cNvPr>
            <p:cNvSpPr>
              <a:spLocks noChangeArrowheads="1"/>
            </p:cNvSpPr>
            <p:nvPr/>
          </p:nvSpPr>
          <p:spPr bwMode="auto">
            <a:xfrm>
              <a:off x="1152" y="3696"/>
              <a:ext cx="960" cy="192"/>
            </a:xfrm>
            <a:prstGeom prst="rect">
              <a:avLst/>
            </a:prstGeom>
            <a:solidFill>
              <a:srgbClr val="FCF7EA"/>
            </a:solidFill>
            <a:ln w="9525">
              <a:solidFill>
                <a:srgbClr val="FCF7EA"/>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0" fontAlgn="base" hangingPunct="0">
                <a:spcBef>
                  <a:spcPct val="0"/>
                </a:spcBef>
                <a:spcAft>
                  <a:spcPct val="0"/>
                </a:spcAft>
              </a:pPr>
              <a:endParaRPr lang="en-ZA" altLang="en-US">
                <a:solidFill>
                  <a:srgbClr val="FFFFFF"/>
                </a:solidFill>
              </a:endParaRPr>
            </a:p>
          </p:txBody>
        </p:sp>
        <p:sp>
          <p:nvSpPr>
            <p:cNvPr id="1031" name="Rectangle 8">
              <a:extLst>
                <a:ext uri="{FF2B5EF4-FFF2-40B4-BE49-F238E27FC236}">
                  <a16:creationId xmlns:a16="http://schemas.microsoft.com/office/drawing/2014/main" xmlns="" id="{4218317B-91E0-454C-BA3F-522D4B539B3C}"/>
                </a:ext>
              </a:extLst>
            </p:cNvPr>
            <p:cNvSpPr>
              <a:spLocks noChangeArrowheads="1"/>
            </p:cNvSpPr>
            <p:nvPr/>
          </p:nvSpPr>
          <p:spPr bwMode="auto">
            <a:xfrm>
              <a:off x="1104" y="5328"/>
              <a:ext cx="3552" cy="192"/>
            </a:xfrm>
            <a:prstGeom prst="rect">
              <a:avLst/>
            </a:prstGeom>
            <a:solidFill>
              <a:srgbClr val="FCF7EA"/>
            </a:solidFill>
            <a:ln w="9525">
              <a:solidFill>
                <a:srgbClr val="FCF7EA"/>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0" fontAlgn="base" hangingPunct="0">
                <a:spcBef>
                  <a:spcPct val="0"/>
                </a:spcBef>
                <a:spcAft>
                  <a:spcPct val="0"/>
                </a:spcAft>
              </a:pPr>
              <a:endParaRPr lang="en-ZA" altLang="en-US">
                <a:solidFill>
                  <a:srgbClr val="FFFFFF"/>
                </a:solidFill>
              </a:endParaRPr>
            </a:p>
          </p:txBody>
        </p:sp>
        <p:sp>
          <p:nvSpPr>
            <p:cNvPr id="1032" name="Rectangle 9">
              <a:extLst>
                <a:ext uri="{FF2B5EF4-FFF2-40B4-BE49-F238E27FC236}">
                  <a16:creationId xmlns:a16="http://schemas.microsoft.com/office/drawing/2014/main" xmlns="" id="{4CFD14BD-4950-46DB-A07F-524E31A3BA9A}"/>
                </a:ext>
              </a:extLst>
            </p:cNvPr>
            <p:cNvSpPr>
              <a:spLocks noChangeArrowheads="1"/>
            </p:cNvSpPr>
            <p:nvPr/>
          </p:nvSpPr>
          <p:spPr bwMode="auto">
            <a:xfrm>
              <a:off x="1104" y="3648"/>
              <a:ext cx="3552" cy="192"/>
            </a:xfrm>
            <a:prstGeom prst="rect">
              <a:avLst/>
            </a:prstGeom>
            <a:solidFill>
              <a:srgbClr val="FCF7EA"/>
            </a:solidFill>
            <a:ln w="9525">
              <a:solidFill>
                <a:srgbClr val="FCF7EA"/>
              </a:solidFill>
              <a:miter lim="800000"/>
              <a:headEnd/>
              <a:tailEnd/>
            </a:ln>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0" fontAlgn="base" hangingPunct="0">
                <a:spcBef>
                  <a:spcPct val="0"/>
                </a:spcBef>
                <a:spcAft>
                  <a:spcPct val="0"/>
                </a:spcAft>
              </a:pPr>
              <a:endParaRPr lang="en-ZA" altLang="en-US">
                <a:solidFill>
                  <a:srgbClr val="FFFFFF"/>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5382169-738F-4A60-AA3A-63E6F141D247}"/>
              </a:ext>
            </a:extLst>
          </p:cNvPr>
          <p:cNvSpPr txBox="1"/>
          <p:nvPr/>
        </p:nvSpPr>
        <p:spPr>
          <a:xfrm>
            <a:off x="914400" y="746298"/>
            <a:ext cx="10059288" cy="3170099"/>
          </a:xfrm>
          <a:prstGeom prst="rect">
            <a:avLst/>
          </a:prstGeom>
          <a:noFill/>
        </p:spPr>
        <p:txBody>
          <a:bodyPr wrap="square" rtlCol="0">
            <a:spAutoFit/>
          </a:bodyPr>
          <a:lstStyle/>
          <a:p>
            <a:pPr algn="ctr"/>
            <a:endParaRPr lang="en-US" sz="2800" b="1" dirty="0">
              <a:solidFill>
                <a:srgbClr val="FFC000"/>
              </a:solidFill>
              <a:latin typeface="Century Gothic" panose="020B0502020202020204" pitchFamily="34" charset="0"/>
            </a:endParaRPr>
          </a:p>
          <a:p>
            <a:pPr algn="ctr"/>
            <a:r>
              <a:rPr lang="en-ZA" sz="2800" dirty="0">
                <a:solidFill>
                  <a:schemeClr val="bg1"/>
                </a:solidFill>
                <a:latin typeface="Century Gothic" panose="020B0502020202020204" pitchFamily="34" charset="0"/>
              </a:rPr>
              <a:t>DIRECTORATE INCLUSIVE AND </a:t>
            </a:r>
          </a:p>
          <a:p>
            <a:pPr algn="ctr"/>
            <a:r>
              <a:rPr lang="en-ZA" sz="2800" dirty="0">
                <a:solidFill>
                  <a:schemeClr val="bg1"/>
                </a:solidFill>
                <a:latin typeface="Century Gothic" panose="020B0502020202020204" pitchFamily="34" charset="0"/>
              </a:rPr>
              <a:t>SPECIALISED EDUCATION SUPPORT</a:t>
            </a:r>
          </a:p>
          <a:p>
            <a:pPr algn="ctr"/>
            <a:endParaRPr lang="en-ZA" sz="2800" dirty="0">
              <a:solidFill>
                <a:schemeClr val="bg1"/>
              </a:solidFill>
              <a:latin typeface="Century Gothic" panose="020B0502020202020204" pitchFamily="34" charset="0"/>
            </a:endParaRPr>
          </a:p>
          <a:p>
            <a:pPr algn="ctr"/>
            <a:endParaRPr lang="en-US" sz="6000" b="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THANK YOU</a:t>
            </a:r>
          </a:p>
        </p:txBody>
      </p:sp>
      <p:pic>
        <p:nvPicPr>
          <p:cNvPr id="4" name="Picture 3" descr="A picture containing chart&#10;&#10;Description automatically generated">
            <a:extLst>
              <a:ext uri="{FF2B5EF4-FFF2-40B4-BE49-F238E27FC236}">
                <a16:creationId xmlns:a16="http://schemas.microsoft.com/office/drawing/2014/main" xmlns="" id="{7C918003-B451-419B-8CAC-8A0BAAA92FFA}"/>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455" y="5295014"/>
            <a:ext cx="11482275" cy="1382233"/>
          </a:xfrm>
          <a:prstGeom prst="rect">
            <a:avLst/>
          </a:prstGeom>
          <a:noFill/>
          <a:ln>
            <a:noFill/>
          </a:ln>
        </p:spPr>
      </p:pic>
    </p:spTree>
    <p:extLst>
      <p:ext uri="{BB962C8B-B14F-4D97-AF65-F5344CB8AC3E}">
        <p14:creationId xmlns:p14="http://schemas.microsoft.com/office/powerpoint/2010/main" xmlns="" val="404226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WP6.pdf - Adobe Reader">
            <a:extLst>
              <a:ext uri="{FF2B5EF4-FFF2-40B4-BE49-F238E27FC236}">
                <a16:creationId xmlns:a16="http://schemas.microsoft.com/office/drawing/2014/main" xmlns="" id="{CB01363C-DFBE-4D17-A7E2-9C39141AD2CC}"/>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5773"/>
            <a:ext cx="12192000" cy="700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10124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xmlns="" id="{9C44F4A0-2A29-472C-BEA4-02EB43732142}"/>
              </a:ext>
            </a:extLst>
          </p:cNvPr>
          <p:cNvSpPr>
            <a:spLocks noGrp="1" noChangeArrowheads="1"/>
          </p:cNvSpPr>
          <p:nvPr>
            <p:ph type="title"/>
          </p:nvPr>
        </p:nvSpPr>
        <p:spPr/>
        <p:txBody>
          <a:bodyPr/>
          <a:lstStyle/>
          <a:p>
            <a:pPr algn="ctr" eaLnBrk="1" hangingPunct="1">
              <a:defRPr/>
            </a:pPr>
            <a:r>
              <a:rPr lang="en-US" sz="2800" dirty="0">
                <a:solidFill>
                  <a:schemeClr val="bg1"/>
                </a:solidFill>
              </a:rPr>
              <a:t>Education White Paper 6: </a:t>
            </a:r>
            <a:br>
              <a:rPr lang="en-US" sz="2800" dirty="0">
                <a:solidFill>
                  <a:schemeClr val="bg1"/>
                </a:solidFill>
              </a:rPr>
            </a:br>
            <a:r>
              <a:rPr lang="en-US" sz="2800" dirty="0">
                <a:solidFill>
                  <a:schemeClr val="bg1"/>
                </a:solidFill>
              </a:rPr>
              <a:t>Developing an Inclusive Education System </a:t>
            </a:r>
            <a:r>
              <a:rPr lang="en-US" sz="4000" dirty="0">
                <a:solidFill>
                  <a:schemeClr val="bg1"/>
                </a:solidFill>
              </a:rPr>
              <a:t>(2001)</a:t>
            </a:r>
          </a:p>
        </p:txBody>
      </p:sp>
      <p:sp>
        <p:nvSpPr>
          <p:cNvPr id="96259" name="Rectangle 3">
            <a:extLst>
              <a:ext uri="{FF2B5EF4-FFF2-40B4-BE49-F238E27FC236}">
                <a16:creationId xmlns:a16="http://schemas.microsoft.com/office/drawing/2014/main" xmlns="" id="{01C8038C-F883-4634-ADBC-52C50C145BA2}"/>
              </a:ext>
            </a:extLst>
          </p:cNvPr>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z="2400" dirty="0">
                <a:solidFill>
                  <a:schemeClr val="bg1"/>
                </a:solidFill>
                <a:latin typeface="Arial" panose="020B0604020202020204" pitchFamily="34" charset="0"/>
                <a:cs typeface="Arial" panose="020B0604020202020204" pitchFamily="34" charset="0"/>
              </a:rPr>
              <a:t>Move from focus only on “Special Needs” (within child/deficit) to focus also on “Barriers to Learning and Development” (Systems Change/Social Rights)</a:t>
            </a:r>
          </a:p>
          <a:p>
            <a:pPr eaLnBrk="1" hangingPunct="1">
              <a:lnSpc>
                <a:spcPct val="90000"/>
              </a:lnSpc>
            </a:pPr>
            <a:endParaRPr lang="en-US" altLang="en-US" sz="2400" dirty="0">
              <a:solidFill>
                <a:schemeClr val="bg1"/>
              </a:solidFill>
              <a:latin typeface="Arial" panose="020B0604020202020204" pitchFamily="34" charset="0"/>
              <a:cs typeface="Arial" panose="020B0604020202020204" pitchFamily="34" charset="0"/>
            </a:endParaRPr>
          </a:p>
          <a:p>
            <a:pPr eaLnBrk="1" hangingPunct="1">
              <a:lnSpc>
                <a:spcPct val="90000"/>
              </a:lnSpc>
            </a:pPr>
            <a:r>
              <a:rPr lang="en-US" altLang="en-US" sz="2400" dirty="0">
                <a:solidFill>
                  <a:schemeClr val="bg1"/>
                </a:solidFill>
                <a:latin typeface="Arial" panose="020B0604020202020204" pitchFamily="34" charset="0"/>
                <a:cs typeface="Arial" panose="020B0604020202020204" pitchFamily="34" charset="0"/>
              </a:rPr>
              <a:t>Continuum of Provision – from Mainstream/Ordinary Schools with Support (Low Intensity Support ) to Full-Service (Medium Intensity) to Special Schools (High Intensity Support)</a:t>
            </a:r>
          </a:p>
          <a:p>
            <a:pPr eaLnBrk="1" hangingPunct="1">
              <a:lnSpc>
                <a:spcPct val="90000"/>
              </a:lnSpc>
            </a:pPr>
            <a:endParaRPr lang="en-US" altLang="en-US" sz="2400" dirty="0">
              <a:solidFill>
                <a:schemeClr val="bg1"/>
              </a:solidFill>
              <a:latin typeface="Arial" panose="020B0604020202020204" pitchFamily="34" charset="0"/>
              <a:cs typeface="Arial" panose="020B0604020202020204" pitchFamily="34" charset="0"/>
            </a:endParaRPr>
          </a:p>
          <a:p>
            <a:pPr eaLnBrk="1" hangingPunct="1">
              <a:lnSpc>
                <a:spcPct val="90000"/>
              </a:lnSpc>
            </a:pPr>
            <a:r>
              <a:rPr lang="en-US" altLang="en-US" sz="2400" dirty="0">
                <a:solidFill>
                  <a:schemeClr val="bg1"/>
                </a:solidFill>
                <a:latin typeface="Arial" panose="020B0604020202020204" pitchFamily="34" charset="0"/>
                <a:cs typeface="Arial" panose="020B0604020202020204" pitchFamily="34" charset="0"/>
              </a:rPr>
              <a:t>Actions in the short to medium term were intended to provide models and clarity on capital, material and human resource development requirements for system wide application</a:t>
            </a:r>
          </a:p>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GB"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xmlns="" id="{67510993-0714-42F3-85A4-FE1B183A5DD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6984" y="6022937"/>
            <a:ext cx="3896269" cy="5715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a:extLst>
              <a:ext uri="{FF2B5EF4-FFF2-40B4-BE49-F238E27FC236}">
                <a16:creationId xmlns:a16="http://schemas.microsoft.com/office/drawing/2014/main" xmlns="" id="{01C8038C-F883-4634-ADBC-52C50C145BA2}"/>
              </a:ext>
            </a:extLst>
          </p:cNvPr>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GB"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7D3A1105-A5ED-4D5B-8F47-7F8320BF8564}"/>
              </a:ext>
            </a:extLst>
          </p:cNvPr>
          <p:cNvSpPr txBox="1"/>
          <p:nvPr/>
        </p:nvSpPr>
        <p:spPr>
          <a:xfrm>
            <a:off x="715617" y="1843950"/>
            <a:ext cx="10972799" cy="3170099"/>
          </a:xfrm>
          <a:prstGeom prst="rect">
            <a:avLst/>
          </a:prstGeom>
          <a:noFill/>
        </p:spPr>
        <p:txBody>
          <a:bodyPr wrap="square">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White Paper 6 envisaged that:</a:t>
            </a: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257175" marR="0" lvl="0" indent="-257175"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All schools would over time become inclusive centres of learning, care and support.</a:t>
            </a: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257175" marR="0" lvl="0" indent="-257175"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There would be provision of specialised support services throughout the system ranging from low or moderate to high levels of provision.</a:t>
            </a: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257175" marR="0" lvl="0" indent="-257175" algn="just"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The scope of personnel would range from full-time staff to co-ordinate support at the school, teaching assistants, as well as access to visits by outreach teams from the districts or from the special school resource centres.</a:t>
            </a:r>
          </a:p>
        </p:txBody>
      </p:sp>
      <p:sp>
        <p:nvSpPr>
          <p:cNvPr id="7" name="TextBox 10">
            <a:extLst>
              <a:ext uri="{FF2B5EF4-FFF2-40B4-BE49-F238E27FC236}">
                <a16:creationId xmlns:a16="http://schemas.microsoft.com/office/drawing/2014/main" xmlns="" id="{4936551C-30BD-4DAF-9AD8-DB9D77781DD1}"/>
              </a:ext>
            </a:extLst>
          </p:cNvPr>
          <p:cNvSpPr txBox="1">
            <a:spLocks noChangeArrowheads="1"/>
          </p:cNvSpPr>
          <p:nvPr/>
        </p:nvSpPr>
        <p:spPr bwMode="auto">
          <a:xfrm>
            <a:off x="1457739" y="731835"/>
            <a:ext cx="905123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pPr>
            <a:r>
              <a:rPr lang="en-ZA" alt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Starting with Full-service/</a:t>
            </a:r>
            <a:r>
              <a:rPr lang="en-ZA" altLang="en-US" sz="2800" b="1" dirty="0" err="1">
                <a:solidFill>
                  <a:schemeClr val="bg1"/>
                </a:solidFill>
                <a:latin typeface="Arial" panose="020B0604020202020204" pitchFamily="34" charset="0"/>
                <a:ea typeface="Calibri" panose="020F0502020204030204" pitchFamily="34" charset="0"/>
                <a:cs typeface="Arial" panose="020B0604020202020204" pitchFamily="34" charset="0"/>
              </a:rPr>
              <a:t>InclusiveSchools</a:t>
            </a:r>
            <a:r>
              <a:rPr lang="en-ZA" alt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pic>
        <p:nvPicPr>
          <p:cNvPr id="3" name="Picture 2" descr="Text&#10;&#10;Description automatically generated">
            <a:extLst>
              <a:ext uri="{FF2B5EF4-FFF2-40B4-BE49-F238E27FC236}">
                <a16:creationId xmlns:a16="http://schemas.microsoft.com/office/drawing/2014/main" xmlns="" id="{A8A7B0C3-0BA6-416F-9E89-4A94C286A60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483" y="6084123"/>
            <a:ext cx="3896269" cy="571580"/>
          </a:xfrm>
          <a:prstGeom prst="rect">
            <a:avLst/>
          </a:prstGeom>
        </p:spPr>
      </p:pic>
    </p:spTree>
    <p:extLst>
      <p:ext uri="{BB962C8B-B14F-4D97-AF65-F5344CB8AC3E}">
        <p14:creationId xmlns:p14="http://schemas.microsoft.com/office/powerpoint/2010/main" xmlns="" val="13272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xmlns="" id="{9C44F4A0-2A29-472C-BEA4-02EB43732142}"/>
              </a:ext>
            </a:extLst>
          </p:cNvPr>
          <p:cNvSpPr>
            <a:spLocks noGrp="1" noChangeArrowheads="1"/>
          </p:cNvSpPr>
          <p:nvPr>
            <p:ph type="title"/>
          </p:nvPr>
        </p:nvSpPr>
        <p:spPr/>
        <p:txBody>
          <a:bodyPr>
            <a:normAutofit fontScale="90000"/>
          </a:bodyPr>
          <a:lstStyle/>
          <a:p>
            <a:pPr>
              <a:defRPr/>
            </a:pPr>
            <a:r>
              <a:rPr lang="en-ZA" sz="4000" b="1" dirty="0">
                <a:solidFill>
                  <a:schemeClr val="bg1"/>
                </a:solidFill>
                <a:ea typeface="Calibri" panose="020F0502020204030204" pitchFamily="34" charset="0"/>
                <a:cs typeface="Times New Roman" panose="02020603050405020304" pitchFamily="18" charset="0"/>
              </a:rPr>
              <a:t>Full-service/Inclusive Schools…</a:t>
            </a:r>
            <a:br>
              <a:rPr lang="en-ZA" sz="4000" b="1" dirty="0">
                <a:solidFill>
                  <a:schemeClr val="bg1"/>
                </a:solidFill>
                <a:ea typeface="Calibri" panose="020F0502020204030204" pitchFamily="34" charset="0"/>
                <a:cs typeface="Times New Roman" panose="02020603050405020304" pitchFamily="18" charset="0"/>
              </a:rPr>
            </a:br>
            <a:endParaRPr lang="en-US" sz="4000" dirty="0">
              <a:solidFill>
                <a:schemeClr val="bg1"/>
              </a:solidFill>
            </a:endParaRPr>
          </a:p>
        </p:txBody>
      </p:sp>
      <p:sp>
        <p:nvSpPr>
          <p:cNvPr id="96259" name="Rectangle 3">
            <a:extLst>
              <a:ext uri="{FF2B5EF4-FFF2-40B4-BE49-F238E27FC236}">
                <a16:creationId xmlns:a16="http://schemas.microsoft.com/office/drawing/2014/main" xmlns="" id="{01C8038C-F883-4634-ADBC-52C50C145BA2}"/>
              </a:ext>
            </a:extLst>
          </p:cNvPr>
          <p:cNvSpPr>
            <a:spLocks noGrp="1" noChangeArrowheads="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GB"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F46291BF-4B08-48C6-83F3-407D9F91DD6C}"/>
              </a:ext>
            </a:extLst>
          </p:cNvPr>
          <p:cNvSpPr/>
          <p:nvPr/>
        </p:nvSpPr>
        <p:spPr>
          <a:xfrm>
            <a:off x="609600" y="1417638"/>
            <a:ext cx="10972799" cy="3862596"/>
          </a:xfrm>
          <a:prstGeom prst="rect">
            <a:avLst/>
          </a:prstGeom>
        </p:spPr>
        <p:txBody>
          <a:bodyPr wrap="square">
            <a:spAutoFit/>
          </a:bodyPr>
          <a:lstStyle/>
          <a:p>
            <a:pPr algn="just" defTabSz="342900">
              <a:defRPr/>
            </a:pPr>
            <a:endParaRPr lang="en-ZA" sz="2100" dirty="0">
              <a:solidFill>
                <a:schemeClr val="bg1"/>
              </a:solidFill>
              <a:ea typeface="Calibri" panose="020F0502020204030204" pitchFamily="34" charset="0"/>
              <a:cs typeface="Times New Roman" panose="02020603050405020304" pitchFamily="18" charset="0"/>
            </a:endParaRPr>
          </a:p>
          <a:p>
            <a:pPr algn="just" defTabSz="342900">
              <a:defRPr/>
            </a:pPr>
            <a:r>
              <a:rPr lang="en-ZA" sz="2800" dirty="0">
                <a:solidFill>
                  <a:schemeClr val="bg1"/>
                </a:solidFill>
                <a:ea typeface="Calibri" panose="020F0502020204030204" pitchFamily="34" charset="0"/>
                <a:cs typeface="Times New Roman" panose="02020603050405020304" pitchFamily="18" charset="0"/>
              </a:rPr>
              <a:t>White Paper 6 further envisaged that:</a:t>
            </a:r>
          </a:p>
          <a:p>
            <a:pPr algn="just" defTabSz="342900">
              <a:defRPr/>
            </a:pPr>
            <a:endParaRPr lang="en-ZA" sz="2800" dirty="0">
              <a:solidFill>
                <a:schemeClr val="bg1"/>
              </a:solidFill>
              <a:ea typeface="Calibri" panose="020F0502020204030204" pitchFamily="34" charset="0"/>
              <a:cs typeface="Times New Roman" panose="02020603050405020304" pitchFamily="18" charset="0"/>
            </a:endParaRPr>
          </a:p>
          <a:p>
            <a:pPr marL="257175" indent="-257175" algn="just" defTabSz="342900">
              <a:buFont typeface="Arial" panose="020B0604020202020204" pitchFamily="34" charset="0"/>
              <a:buChar char="•"/>
              <a:defRPr/>
            </a:pPr>
            <a:r>
              <a:rPr lang="en-ZA" sz="2800" dirty="0">
                <a:solidFill>
                  <a:schemeClr val="bg1"/>
                </a:solidFill>
                <a:ea typeface="Calibri" panose="020F0502020204030204" pitchFamily="34" charset="0"/>
                <a:cs typeface="Times New Roman" panose="02020603050405020304" pitchFamily="18" charset="0"/>
              </a:rPr>
              <a:t>Full-service schools would be ordinary schools resourced at a moderate level of support to cater for learners with additional support needs or disabilities.</a:t>
            </a:r>
          </a:p>
          <a:p>
            <a:pPr marL="257175" indent="-257175" algn="just" defTabSz="342900">
              <a:buFont typeface="Arial" panose="020B0604020202020204" pitchFamily="34" charset="0"/>
              <a:buChar char="•"/>
              <a:defRPr/>
            </a:pPr>
            <a:endParaRPr lang="en-ZA" sz="2800" dirty="0">
              <a:solidFill>
                <a:schemeClr val="bg1"/>
              </a:solidFill>
              <a:ea typeface="Calibri" panose="020F0502020204030204" pitchFamily="34" charset="0"/>
              <a:cs typeface="Times New Roman" panose="02020603050405020304" pitchFamily="18" charset="0"/>
            </a:endParaRPr>
          </a:p>
          <a:p>
            <a:pPr marL="257175" indent="-257175" algn="just" defTabSz="342900">
              <a:buFont typeface="Arial" panose="020B0604020202020204" pitchFamily="34" charset="0"/>
              <a:buChar char="•"/>
              <a:defRPr/>
            </a:pPr>
            <a:r>
              <a:rPr lang="en-ZA" sz="2800" dirty="0">
                <a:solidFill>
                  <a:schemeClr val="bg1"/>
                </a:solidFill>
                <a:ea typeface="Calibri" panose="020F0502020204030204" pitchFamily="34" charset="0"/>
                <a:cs typeface="Times New Roman" panose="02020603050405020304" pitchFamily="18" charset="0"/>
              </a:rPr>
              <a:t>The first full-service schools would be </a:t>
            </a:r>
            <a:r>
              <a:rPr lang="en-ZA" sz="2800" b="1" u="sng" dirty="0">
                <a:solidFill>
                  <a:schemeClr val="bg1"/>
                </a:solidFill>
                <a:ea typeface="Calibri" panose="020F0502020204030204" pitchFamily="34" charset="0"/>
                <a:cs typeface="Times New Roman" panose="02020603050405020304" pitchFamily="18" charset="0"/>
              </a:rPr>
              <a:t>flagship schools</a:t>
            </a:r>
            <a:r>
              <a:rPr lang="en-ZA" sz="2800" dirty="0">
                <a:solidFill>
                  <a:schemeClr val="bg1"/>
                </a:solidFill>
                <a:ea typeface="Calibri" panose="020F0502020204030204" pitchFamily="34" charset="0"/>
                <a:cs typeface="Times New Roman" panose="02020603050405020304" pitchFamily="18" charset="0"/>
              </a:rPr>
              <a:t> and </a:t>
            </a:r>
            <a:r>
              <a:rPr lang="en-ZA" sz="2800" b="1" dirty="0">
                <a:solidFill>
                  <a:schemeClr val="bg1"/>
                </a:solidFill>
                <a:ea typeface="Calibri" panose="020F0502020204030204" pitchFamily="34" charset="0"/>
                <a:cs typeface="Times New Roman" panose="02020603050405020304" pitchFamily="18" charset="0"/>
              </a:rPr>
              <a:t>models of good practice in inclusion </a:t>
            </a:r>
            <a:r>
              <a:rPr lang="en-ZA" sz="2800" dirty="0">
                <a:solidFill>
                  <a:schemeClr val="bg1"/>
                </a:solidFill>
                <a:ea typeface="Calibri" panose="020F0502020204030204" pitchFamily="34" charset="0"/>
                <a:cs typeface="Times New Roman" panose="02020603050405020304" pitchFamily="18" charset="0"/>
              </a:rPr>
              <a:t>to be emulated by other ordinary schools.</a:t>
            </a:r>
          </a:p>
        </p:txBody>
      </p:sp>
      <p:pic>
        <p:nvPicPr>
          <p:cNvPr id="3" name="Picture 2" descr="Text&#10;&#10;Description automatically generated">
            <a:extLst>
              <a:ext uri="{FF2B5EF4-FFF2-40B4-BE49-F238E27FC236}">
                <a16:creationId xmlns:a16="http://schemas.microsoft.com/office/drawing/2014/main" xmlns="" id="{402BC662-3B95-4122-9C83-85388A173CB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0540" y="5883113"/>
            <a:ext cx="3896269" cy="571580"/>
          </a:xfrm>
          <a:prstGeom prst="rect">
            <a:avLst/>
          </a:prstGeom>
        </p:spPr>
      </p:pic>
    </p:spTree>
    <p:extLst>
      <p:ext uri="{BB962C8B-B14F-4D97-AF65-F5344CB8AC3E}">
        <p14:creationId xmlns:p14="http://schemas.microsoft.com/office/powerpoint/2010/main" xmlns="" val="160045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C15FE0D3-5C96-410D-8E51-0A24D537CEBA}"/>
              </a:ext>
            </a:extLst>
          </p:cNvPr>
          <p:cNvSpPr>
            <a:spLocks noGrp="1" noChangeArrowheads="1"/>
          </p:cNvSpPr>
          <p:nvPr>
            <p:ph type="title"/>
          </p:nvPr>
        </p:nvSpPr>
        <p:spPr/>
        <p:txBody>
          <a:bodyPr>
            <a:noAutofit/>
          </a:bodyPr>
          <a:lstStyle/>
          <a:p>
            <a:pPr algn="ctr"/>
            <a:r>
              <a:rPr lang="en-US" sz="6000" dirty="0"/>
              <a:t/>
            </a:r>
            <a:br>
              <a:rPr lang="en-US" sz="6000" dirty="0"/>
            </a:br>
            <a:r>
              <a:rPr lang="en-US" sz="6000" dirty="0"/>
              <a:t>Inclusive Education</a:t>
            </a:r>
            <a:br>
              <a:rPr lang="en-US" sz="6000" dirty="0"/>
            </a:br>
            <a:r>
              <a:rPr lang="en-US" sz="6000" dirty="0"/>
              <a:t> in South Africa</a:t>
            </a:r>
          </a:p>
        </p:txBody>
      </p:sp>
      <p:sp>
        <p:nvSpPr>
          <p:cNvPr id="89092" name="Rectangle 3">
            <a:extLst>
              <a:ext uri="{FF2B5EF4-FFF2-40B4-BE49-F238E27FC236}">
                <a16:creationId xmlns:a16="http://schemas.microsoft.com/office/drawing/2014/main" xmlns="" id="{649E465C-DA8A-481E-A2E2-AF51D08F3C73}"/>
              </a:ext>
            </a:extLst>
          </p:cNvPr>
          <p:cNvSpPr>
            <a:spLocks noGrp="1" noChangeArrowheads="1"/>
          </p:cNvSpPr>
          <p:nvPr>
            <p:ph type="body" sz="quarter" idx="10"/>
          </p:nvPr>
        </p:nvSpPr>
        <p:spPr/>
        <p:txBody>
          <a:bodyPr/>
          <a:lstStyle/>
          <a:p>
            <a:r>
              <a:rPr lang="en-US" altLang="en-US" dirty="0"/>
              <a:t>  “</a:t>
            </a:r>
          </a:p>
        </p:txBody>
      </p:sp>
      <p:sp>
        <p:nvSpPr>
          <p:cNvPr id="89091" name="Content Placeholder 1">
            <a:extLst>
              <a:ext uri="{FF2B5EF4-FFF2-40B4-BE49-F238E27FC236}">
                <a16:creationId xmlns:a16="http://schemas.microsoft.com/office/drawing/2014/main" xmlns="" id="{2BF370B2-D16F-4EB7-9332-572BCEA8CA46}"/>
              </a:ext>
            </a:extLst>
          </p:cNvPr>
          <p:cNvSpPr>
            <a:spLocks noGrp="1" noChangeArrowheads="1"/>
          </p:cNvSpPr>
          <p:nvPr>
            <p:ph type="body" sz="quarter" idx="11"/>
          </p:nvPr>
        </p:nvSpPr>
        <p:spPr>
          <a:xfrm>
            <a:off x="452424" y="1689132"/>
            <a:ext cx="11462940" cy="4487075"/>
          </a:xfrm>
        </p:spPr>
        <p:txBody>
          <a:bodyPr/>
          <a:lstStyle/>
          <a:p>
            <a:endParaRPr lang="en-US" altLang="en-US" dirty="0"/>
          </a:p>
          <a:p>
            <a:pPr algn="ctr"/>
            <a:r>
              <a:rPr lang="en-US" altLang="en-US" sz="4000" b="0" dirty="0"/>
              <a:t>Inclusive Education in South Africa, is arguably not something which has to happen in addition to education reform, but one of the means through which social and education transformation can be achieved…</a:t>
            </a:r>
          </a:p>
          <a:p>
            <a:endParaRPr lang="en-US" altLang="en-US" dirty="0"/>
          </a:p>
        </p:txBody>
      </p:sp>
      <p:pic>
        <p:nvPicPr>
          <p:cNvPr id="3" name="Picture 2" descr="Diagram&#10;&#10;Description automatically generated">
            <a:extLst>
              <a:ext uri="{FF2B5EF4-FFF2-40B4-BE49-F238E27FC236}">
                <a16:creationId xmlns:a16="http://schemas.microsoft.com/office/drawing/2014/main" xmlns="" id="{0218518D-94A9-4B50-BCF8-73828E9B946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636" y="5947795"/>
            <a:ext cx="3842358" cy="643068"/>
          </a:xfrm>
          <a:prstGeom prst="rect">
            <a:avLst/>
          </a:prstGeom>
        </p:spPr>
      </p:pic>
    </p:spTree>
    <p:extLst>
      <p:ext uri="{BB962C8B-B14F-4D97-AF65-F5344CB8AC3E}">
        <p14:creationId xmlns:p14="http://schemas.microsoft.com/office/powerpoint/2010/main" xmlns="" val="357426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925AA-948E-4FA6-A687-448F6F6112FC}"/>
              </a:ext>
            </a:extLst>
          </p:cNvPr>
          <p:cNvSpPr>
            <a:spLocks noGrp="1"/>
          </p:cNvSpPr>
          <p:nvPr>
            <p:ph type="title"/>
          </p:nvPr>
        </p:nvSpPr>
        <p:spPr/>
        <p:txBody>
          <a:bodyPr/>
          <a:lstStyle/>
          <a:p>
            <a:r>
              <a:rPr kumimoji="0" lang="en-ZA" altLang="en-US" sz="2400" b="1" i="0" u="none" strike="noStrike" kern="1200" cap="none" spc="0" normalizeH="0" baseline="0" noProof="0" dirty="0">
                <a:ln>
                  <a:noFill/>
                </a:ln>
                <a:solidFill>
                  <a:srgbClr val="C0504D">
                    <a:lumMod val="75000"/>
                  </a:srgbClr>
                </a:solidFill>
                <a:effectLst/>
                <a:uLnTx/>
                <a:uFillTx/>
                <a:latin typeface="Calibri"/>
                <a:ea typeface="+mj-ea"/>
                <a:cs typeface="+mj-cs"/>
              </a:rPr>
              <a:t>DISTRIBUTION OF SPECIAL SCHOOLS NATIONALLY</a:t>
            </a:r>
            <a:endParaRPr lang="en-US" dirty="0"/>
          </a:p>
        </p:txBody>
      </p:sp>
      <p:sp>
        <p:nvSpPr>
          <p:cNvPr id="3" name="Slide Number Placeholder 2">
            <a:extLst>
              <a:ext uri="{FF2B5EF4-FFF2-40B4-BE49-F238E27FC236}">
                <a16:creationId xmlns:a16="http://schemas.microsoft.com/office/drawing/2014/main" xmlns="" id="{3C9FE235-F066-4E0C-9F7A-F99E0A772090}"/>
              </a:ext>
            </a:extLst>
          </p:cNvPr>
          <p:cNvSpPr>
            <a:spLocks noGrp="1"/>
          </p:cNvSpPr>
          <p:nvPr>
            <p:ph type="sldNum" sz="quarter" idx="4"/>
          </p:nvPr>
        </p:nvSpPr>
        <p:spPr/>
        <p:txBody>
          <a:bodyPr/>
          <a:lstStyle/>
          <a:p>
            <a:fld id="{8406839F-D7A4-4E5D-B93D-768AD4D1DB36}" type="slidenum">
              <a:rPr lang="en-ZA" smtClean="0">
                <a:solidFill>
                  <a:srgbClr val="003399"/>
                </a:solidFill>
              </a:rPr>
              <a:pPr/>
              <a:t>9</a:t>
            </a:fld>
            <a:endParaRPr lang="en-ZA" dirty="0">
              <a:solidFill>
                <a:srgbClr val="003399"/>
              </a:solidFill>
            </a:endParaRPr>
          </a:p>
        </p:txBody>
      </p:sp>
      <p:sp>
        <p:nvSpPr>
          <p:cNvPr id="4" name="Text Placeholder 3">
            <a:extLst>
              <a:ext uri="{FF2B5EF4-FFF2-40B4-BE49-F238E27FC236}">
                <a16:creationId xmlns:a16="http://schemas.microsoft.com/office/drawing/2014/main" xmlns="" id="{8ABD7669-6567-43E7-B987-C4354BE5D1CD}"/>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xmlns="" id="{C2FE1931-141B-4B29-8B50-13E1E38BD0E1}"/>
              </a:ext>
            </a:extLst>
          </p:cNvPr>
          <p:cNvSpPr>
            <a:spLocks noGrp="1"/>
          </p:cNvSpPr>
          <p:nvPr>
            <p:ph type="body" sz="quarter" idx="11"/>
          </p:nvPr>
        </p:nvSpPr>
        <p:spPr/>
        <p:txBody>
          <a:bodyPr/>
          <a:lstStyle/>
          <a:p>
            <a:endParaRPr lang="en-US" dirty="0"/>
          </a:p>
        </p:txBody>
      </p:sp>
      <p:pic>
        <p:nvPicPr>
          <p:cNvPr id="6" name="Picture 4">
            <a:extLst>
              <a:ext uri="{FF2B5EF4-FFF2-40B4-BE49-F238E27FC236}">
                <a16:creationId xmlns:a16="http://schemas.microsoft.com/office/drawing/2014/main" xmlns="" id="{BF1ADCD3-0A78-42CB-8753-423204E2874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359" y="665018"/>
            <a:ext cx="11901949" cy="5245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Diagram&#10;&#10;Description automatically generated">
            <a:extLst>
              <a:ext uri="{FF2B5EF4-FFF2-40B4-BE49-F238E27FC236}">
                <a16:creationId xmlns:a16="http://schemas.microsoft.com/office/drawing/2014/main" xmlns="" id="{19AE9E60-3892-49C5-A823-053E46C70F7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4042" y="5970129"/>
            <a:ext cx="3801005" cy="619211"/>
          </a:xfrm>
          <a:prstGeom prst="rect">
            <a:avLst/>
          </a:prstGeom>
        </p:spPr>
      </p:pic>
    </p:spTree>
    <p:extLst>
      <p:ext uri="{BB962C8B-B14F-4D97-AF65-F5344CB8AC3E}">
        <p14:creationId xmlns:p14="http://schemas.microsoft.com/office/powerpoint/2010/main" xmlns="" val="2843171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WCED RGB">
      <a:dk1>
        <a:sysClr val="windowText" lastClr="000000"/>
      </a:dk1>
      <a:lt1>
        <a:srgbClr val="FFFFFF"/>
      </a:lt1>
      <a:dk2>
        <a:srgbClr val="001489"/>
      </a:dk2>
      <a:lt2>
        <a:srgbClr val="A6BBC8"/>
      </a:lt2>
      <a:accent1>
        <a:srgbClr val="5B7F95"/>
      </a:accent1>
      <a:accent2>
        <a:srgbClr val="890C58"/>
      </a:accent2>
      <a:accent3>
        <a:srgbClr val="8FAD15"/>
      </a:accent3>
      <a:accent4>
        <a:srgbClr val="8D6E97"/>
      </a:accent4>
      <a:accent5>
        <a:srgbClr val="007DBA"/>
      </a:accent5>
      <a:accent6>
        <a:srgbClr val="FFC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SLD-PD-CP Sector Meeting_20 May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WCED RGB">
      <a:dk1>
        <a:sysClr val="windowText" lastClr="000000"/>
      </a:dk1>
      <a:lt1>
        <a:srgbClr val="FFFFFF"/>
      </a:lt1>
      <a:dk2>
        <a:srgbClr val="001489"/>
      </a:dk2>
      <a:lt2>
        <a:srgbClr val="A6BBC8"/>
      </a:lt2>
      <a:accent1>
        <a:srgbClr val="5B7F95"/>
      </a:accent1>
      <a:accent2>
        <a:srgbClr val="890C58"/>
      </a:accent2>
      <a:accent3>
        <a:srgbClr val="8FAD15"/>
      </a:accent3>
      <a:accent4>
        <a:srgbClr val="8D6E97"/>
      </a:accent4>
      <a:accent5>
        <a:srgbClr val="007DBA"/>
      </a:accent5>
      <a:accent6>
        <a:srgbClr val="FFC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 Template [Read-Only]" id="{07CE9761-4985-4B6E-9890-0CA3EE6003FA}" vid="{B1E49462-9034-4406-AEC0-5460CE5CA2CE}"/>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055C8ECB03C247A4AF18325B2C6474" ma:contentTypeVersion="15" ma:contentTypeDescription="Create a new document." ma:contentTypeScope="" ma:versionID="142a50e16d2d1b11a7a09e140749875e">
  <xsd:schema xmlns:xsd="http://www.w3.org/2001/XMLSchema" xmlns:xs="http://www.w3.org/2001/XMLSchema" xmlns:p="http://schemas.microsoft.com/office/2006/metadata/properties" xmlns:ns1="http://schemas.microsoft.com/sharepoint/v3" xmlns:ns3="7c8425bb-7acf-49e8-b1d9-472ec9d0ea0e" xmlns:ns4="7d4b7f4f-5405-4897-906f-c3794f610d57" targetNamespace="http://schemas.microsoft.com/office/2006/metadata/properties" ma:root="true" ma:fieldsID="785085498199e57289b23ea46428a8dc" ns1:_="" ns3:_="" ns4:_="">
    <xsd:import namespace="http://schemas.microsoft.com/sharepoint/v3"/>
    <xsd:import namespace="7c8425bb-7acf-49e8-b1d9-472ec9d0ea0e"/>
    <xsd:import namespace="7d4b7f4f-5405-4897-906f-c3794f610d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1:_ip_UnifiedCompliancePolicyProperties" minOccurs="0"/>
                <xsd:element ref="ns1:_ip_UnifiedCompliancePolicyUIAction"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425bb-7acf-49e8-b1d9-472ec9d0ea0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4b7f4f-5405-4897-906f-c3794f610d5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CD9890-D6FA-4200-8683-7DB8D3E99CA9}">
  <ds:schemaRefs>
    <ds:schemaRef ds:uri="http://purl.org/dc/dcmitype/"/>
    <ds:schemaRef ds:uri="7d4b7f4f-5405-4897-906f-c3794f610d57"/>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www.w3.org/XML/1998/namespace"/>
    <ds:schemaRef ds:uri="7c8425bb-7acf-49e8-b1d9-472ec9d0ea0e"/>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E8B485B-3520-4B13-BB9D-ECE2EE6FE095}">
  <ds:schemaRefs>
    <ds:schemaRef ds:uri="http://schemas.microsoft.com/sharepoint/v3/contenttype/forms"/>
  </ds:schemaRefs>
</ds:datastoreItem>
</file>

<file path=customXml/itemProps3.xml><?xml version="1.0" encoding="utf-8"?>
<ds:datastoreItem xmlns:ds="http://schemas.openxmlformats.org/officeDocument/2006/customXml" ds:itemID="{4A3CE453-10CA-430C-B792-788B0E397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8425bb-7acf-49e8-b1d9-472ec9d0ea0e"/>
    <ds:schemaRef ds:uri="7d4b7f4f-5405-4897-906f-c3794f610d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26306</TotalTime>
  <Words>1083</Words>
  <Application>Microsoft Office PowerPoint</Application>
  <PresentationFormat>Custom</PresentationFormat>
  <Paragraphs>188</Paragraphs>
  <Slides>30</Slides>
  <Notes>1</Notes>
  <HiddenSlides>0</HiddenSlides>
  <MMClips>0</MMClips>
  <ScaleCrop>false</ScaleCrop>
  <HeadingPairs>
    <vt:vector size="4" baseType="variant">
      <vt:variant>
        <vt:lpstr>Theme</vt:lpstr>
      </vt:variant>
      <vt:variant>
        <vt:i4>15</vt:i4>
      </vt:variant>
      <vt:variant>
        <vt:lpstr>Slide Titles</vt:lpstr>
      </vt:variant>
      <vt:variant>
        <vt:i4>30</vt:i4>
      </vt:variant>
    </vt:vector>
  </HeadingPairs>
  <TitlesOfParts>
    <vt:vector size="45" baseType="lpstr">
      <vt:lpstr>2_Custom Design</vt:lpstr>
      <vt:lpstr>2_WCG-Provincial Treasury-New PPT Master-01112012</vt:lpstr>
      <vt:lpstr>WCG-PPT Master-121022-amc</vt:lpstr>
      <vt:lpstr>Custom Design</vt:lpstr>
      <vt:lpstr>4_Custom Design</vt:lpstr>
      <vt:lpstr>5_Custom Design</vt:lpstr>
      <vt:lpstr>6_Custom Design</vt:lpstr>
      <vt:lpstr>1_New DBE Presentation template</vt:lpstr>
      <vt:lpstr>7_Custom Design</vt:lpstr>
      <vt:lpstr>1_Custom Design</vt:lpstr>
      <vt:lpstr>Office Theme</vt:lpstr>
      <vt:lpstr>SLD-PD-CP Sector Meeting_20 May 2015</vt:lpstr>
      <vt:lpstr>5_WCG-PPT Master-121022-amc</vt:lpstr>
      <vt:lpstr>4_Office Theme</vt:lpstr>
      <vt:lpstr>2_Office Theme</vt:lpstr>
      <vt:lpstr>Slide 1</vt:lpstr>
      <vt:lpstr>The Context for Inclusive Education</vt:lpstr>
      <vt:lpstr>The International Context</vt:lpstr>
      <vt:lpstr>Slide 4</vt:lpstr>
      <vt:lpstr>Education White Paper 6:  Developing an Inclusive Education System (2001)</vt:lpstr>
      <vt:lpstr>Slide 6</vt:lpstr>
      <vt:lpstr>Full-service/Inclusive Schools… </vt:lpstr>
      <vt:lpstr> Inclusive Education  in South Africa</vt:lpstr>
      <vt:lpstr>DISTRIBUTION OF SPECIAL SCHOOLS NATIONALLY</vt:lpstr>
      <vt:lpstr>DISTRIBUTION OF FULL-SERVICE SCHOOLS NATIONALLY</vt:lpstr>
      <vt:lpstr>Slide 11</vt:lpstr>
      <vt:lpstr>Slide 12</vt:lpstr>
      <vt:lpstr>Slide 13</vt:lpstr>
      <vt:lpstr>SIAS Promulgated</vt:lpstr>
      <vt:lpstr>Oversight visit on the implementation of Inclusive Education </vt:lpstr>
      <vt:lpstr>Guidelines for resourcing Inclusive Education_Draft_2018</vt:lpstr>
      <vt:lpstr>PROFILE OF IE IN THE PROVINCE</vt:lpstr>
      <vt:lpstr>Slide 18</vt:lpstr>
      <vt:lpstr>Slide 19</vt:lpstr>
      <vt:lpstr>Slide 20</vt:lpstr>
      <vt:lpstr>Slide 21</vt:lpstr>
      <vt:lpstr>Slide 22</vt:lpstr>
      <vt:lpstr>Slide 23</vt:lpstr>
      <vt:lpstr>Slide 24</vt:lpstr>
      <vt:lpstr>Slide 25</vt:lpstr>
      <vt:lpstr>ROLL-OUT OF TEACHING FOR ALL</vt:lpstr>
      <vt:lpstr>Slide 27</vt:lpstr>
      <vt:lpstr>CARE AND SUPPORT FOR  TEACHING AND LEARNING</vt:lpstr>
      <vt:lpstr>Quality Education for All</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Dudley;Ebrahim Peck;Almaret du Toit;Ruth Leukes</dc:creator>
  <cp:lastModifiedBy>USER</cp:lastModifiedBy>
  <cp:revision>149</cp:revision>
  <cp:lastPrinted>2020-11-02T18:45:51Z</cp:lastPrinted>
  <dcterms:created xsi:type="dcterms:W3CDTF">2020-10-22T11:07:36Z</dcterms:created>
  <dcterms:modified xsi:type="dcterms:W3CDTF">2022-11-03T08:54:20Z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0x01010003055C8ECB03C247A4AF18325B2C6474</vt:lpwstr>
  </property>
</Properties>
</file>