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3" r:id="rId2"/>
    <p:sldMasterId id="2147483698" r:id="rId3"/>
    <p:sldMasterId id="2147483713" r:id="rId4"/>
  </p:sldMasterIdLst>
  <p:notesMasterIdLst>
    <p:notesMasterId r:id="rId23"/>
  </p:notesMasterIdLst>
  <p:sldIdLst>
    <p:sldId id="256" r:id="rId5"/>
    <p:sldId id="295" r:id="rId6"/>
    <p:sldId id="384" r:id="rId7"/>
    <p:sldId id="257" r:id="rId8"/>
    <p:sldId id="462" r:id="rId9"/>
    <p:sldId id="258" r:id="rId10"/>
    <p:sldId id="10273" r:id="rId11"/>
    <p:sldId id="601" r:id="rId12"/>
    <p:sldId id="640" r:id="rId13"/>
    <p:sldId id="10277" r:id="rId14"/>
    <p:sldId id="10284" r:id="rId15"/>
    <p:sldId id="10282" r:id="rId16"/>
    <p:sldId id="264" r:id="rId17"/>
    <p:sldId id="283" r:id="rId18"/>
    <p:sldId id="286" r:id="rId19"/>
    <p:sldId id="10285" r:id="rId20"/>
    <p:sldId id="10276" r:id="rId21"/>
    <p:sldId id="10266" r:id="rId22"/>
  </p:sldIdLst>
  <p:sldSz cx="9144000" cy="6858000" type="screen4x3"/>
  <p:notesSz cx="6797675" cy="9926638"/>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7D2"/>
    <a:srgbClr val="008000"/>
    <a:srgbClr val="009999"/>
    <a:srgbClr val="FF9900"/>
    <a:srgbClr val="21BACF"/>
    <a:srgbClr val="FFC1C1"/>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75BD9-2627-449F-9A6A-484716E7B93D}"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24ABE1A8-AC30-4837-AE94-EB5A6E956DA7}">
      <dgm:prSet phldrT="[Text]" custT="1"/>
      <dgm:spPr>
        <a:solidFill>
          <a:schemeClr val="accent2">
            <a:lumMod val="60000"/>
            <a:lumOff val="40000"/>
          </a:schemeClr>
        </a:solidFill>
      </dgm:spPr>
      <dgm:t>
        <a:bodyPr/>
        <a:lstStyle/>
        <a:p>
          <a:pPr>
            <a:buFont typeface="+mj-lt"/>
            <a:buAutoNum type="arabicParenR"/>
          </a:pPr>
          <a:r>
            <a:rPr lang="en-US" sz="1800" b="0" dirty="0">
              <a:solidFill>
                <a:schemeClr val="tx1"/>
              </a:solidFill>
              <a:effectLst/>
              <a:latin typeface="Franklin Gothic Book" panose="020B0503020102020204" pitchFamily="34" charset="0"/>
            </a:rPr>
            <a:t>Entrench a dynamic system of professionalisation in the Public Sector</a:t>
          </a:r>
          <a:endParaRPr lang="en-US" sz="1800" b="0" dirty="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D80C6B29-E250-46E4-8265-701B704615DC}" type="parTrans" cxnId="{F81132FF-A74E-4AF6-9E96-8CF5C427B97F}">
      <dgm:prSet/>
      <dgm:spPr/>
      <dgm:t>
        <a:bodyPr/>
        <a:lstStyle/>
        <a:p>
          <a:endParaRPr lang="en-US" sz="1900" b="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8E34A366-7405-4DF2-A4DB-5A1C91F118BB}" type="sibTrans" cxnId="{F81132FF-A74E-4AF6-9E96-8CF5C427B97F}">
      <dgm:prSet/>
      <dgm:spPr/>
      <dgm:t>
        <a:bodyPr/>
        <a:lstStyle/>
        <a:p>
          <a:endParaRPr lang="en-US" sz="1900" b="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A8FD2B69-0A3A-4736-B7DA-91B6B566304E}">
      <dgm:prSet phldrT="[Text]" custT="1"/>
      <dgm:spPr>
        <a:solidFill>
          <a:schemeClr val="accent3">
            <a:lumMod val="60000"/>
            <a:lumOff val="40000"/>
          </a:schemeClr>
        </a:solidFill>
      </dgm:spPr>
      <dgm:t>
        <a:bodyPr/>
        <a:lstStyle/>
        <a:p>
          <a:r>
            <a:rPr lang="en-US" sz="1800" b="0" dirty="0">
              <a:solidFill>
                <a:schemeClr val="tx1"/>
              </a:solidFill>
              <a:effectLst/>
              <a:latin typeface="Franklin Gothic Book" panose="020B0503020102020204" pitchFamily="34" charset="0"/>
            </a:rPr>
            <a:t>Strengthen and enable legal and policy instruments to professionalise categories of occupations in the Public Sector</a:t>
          </a:r>
          <a:endParaRPr lang="en-US" sz="1800" b="0" dirty="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121817E3-5DE1-4C6E-9906-A1EC5907F81B}" type="parTrans" cxnId="{0FB40A1A-946B-4BFD-8CF7-FC25947C3969}">
      <dgm:prSet/>
      <dgm:spPr/>
      <dgm:t>
        <a:bodyPr/>
        <a:lstStyle/>
        <a:p>
          <a:endParaRPr lang="en-US" sz="1900" b="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5C2F51DE-90EA-4E35-856C-C4E87A1CF206}" type="sibTrans" cxnId="{0FB40A1A-946B-4BFD-8CF7-FC25947C3969}">
      <dgm:prSet/>
      <dgm:spPr/>
      <dgm:t>
        <a:bodyPr/>
        <a:lstStyle/>
        <a:p>
          <a:endParaRPr lang="en-US" sz="1900" b="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1E55CA78-61A0-4350-AA50-5D627B5FC1CB}">
      <dgm:prSet phldrT="[Text]" custT="1"/>
      <dgm:spPr>
        <a:solidFill>
          <a:schemeClr val="accent4">
            <a:lumMod val="40000"/>
            <a:lumOff val="60000"/>
          </a:schemeClr>
        </a:solidFill>
      </dgm:spPr>
      <dgm:t>
        <a:bodyPr/>
        <a:lstStyle/>
        <a:p>
          <a:r>
            <a:rPr lang="en-US" sz="1800" b="0" dirty="0">
              <a:solidFill>
                <a:schemeClr val="tx1"/>
              </a:solidFill>
              <a:effectLst/>
              <a:latin typeface="Franklin Gothic Book" panose="020B0503020102020204" pitchFamily="34" charset="0"/>
            </a:rPr>
            <a:t>Enhance and build partnerships and relationships with higher education institutions and professional bodies</a:t>
          </a:r>
          <a:endParaRPr lang="en-US" sz="1800" b="0" dirty="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3F3E272A-FCF1-43F5-B645-4B6736058E55}" type="parTrans" cxnId="{A70D3194-0566-4973-A81F-D3407C8C7939}">
      <dgm:prSet/>
      <dgm:spPr/>
      <dgm:t>
        <a:bodyPr/>
        <a:lstStyle/>
        <a:p>
          <a:endParaRPr lang="en-US" sz="1900" b="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43D537E8-4C30-4F75-A2B9-8B48F4CFA5EC}" type="sibTrans" cxnId="{A70D3194-0566-4973-A81F-D3407C8C7939}">
      <dgm:prSet/>
      <dgm:spPr/>
      <dgm:t>
        <a:bodyPr/>
        <a:lstStyle/>
        <a:p>
          <a:endParaRPr lang="en-US" sz="1900" b="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E7154DDE-FD8D-4ED2-B151-BD4C5EF82561}">
      <dgm:prSet phldrT="[Text]" custT="1"/>
      <dgm:spPr>
        <a:solidFill>
          <a:schemeClr val="accent1">
            <a:lumMod val="60000"/>
            <a:lumOff val="40000"/>
          </a:schemeClr>
        </a:solidFill>
      </dgm:spPr>
      <dgm:t>
        <a:bodyPr/>
        <a:lstStyle/>
        <a:p>
          <a:r>
            <a:rPr lang="en-US" sz="1800" b="0" dirty="0">
              <a:solidFill>
                <a:schemeClr val="tx1"/>
              </a:solidFill>
              <a:effectLst/>
              <a:latin typeface="Franklin Gothic Book" panose="020B0503020102020204" pitchFamily="34" charset="0"/>
            </a:rPr>
            <a:t>Ensure meritocracy in public servants' recruitment, selection, and career management in line with the NDP and the MTSF</a:t>
          </a:r>
          <a:endParaRPr lang="en-US" sz="1800" b="0" dirty="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6732E9E2-E0C1-49CC-875A-AE9755AE4362}" type="parTrans" cxnId="{9CC2A5CB-A503-489F-A4A4-E32A1BF7650D}">
      <dgm:prSet/>
      <dgm:spPr/>
      <dgm:t>
        <a:bodyPr/>
        <a:lstStyle/>
        <a:p>
          <a:endParaRPr lang="en-US" sz="1900" b="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3C03A709-B98E-4D88-8F9A-6DA76A4D519D}" type="sibTrans" cxnId="{9CC2A5CB-A503-489F-A4A4-E32A1BF7650D}">
      <dgm:prSet/>
      <dgm:spPr/>
      <dgm:t>
        <a:bodyPr/>
        <a:lstStyle/>
        <a:p>
          <a:endParaRPr lang="en-US" sz="1900" b="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C35A5144-1798-47B8-8EA6-944FAD4A6209}">
      <dgm:prSet phldrT="[Text]" custT="1"/>
      <dgm:spPr>
        <a:solidFill>
          <a:schemeClr val="accent6">
            <a:lumMod val="60000"/>
            <a:lumOff val="40000"/>
          </a:schemeClr>
        </a:solidFill>
      </dgm:spPr>
      <dgm:t>
        <a:bodyPr/>
        <a:lstStyle/>
        <a:p>
          <a:r>
            <a:rPr lang="en-US" sz="1800" b="0" dirty="0">
              <a:solidFill>
                <a:schemeClr val="tx1"/>
              </a:solidFill>
              <a:effectLst/>
              <a:latin typeface="Franklin Gothic Book" panose="020B0503020102020204" pitchFamily="34" charset="0"/>
            </a:rPr>
            <a:t>Initiate consequence management for material irregularities through the transgression mechanisms and various pieces of legislation </a:t>
          </a:r>
          <a:endParaRPr lang="en-US" sz="1800" b="0" dirty="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E48B4886-EA30-4927-BFAD-81E217B1FE8B}" type="parTrans" cxnId="{B70A3FAC-8C9C-44EA-A7AB-F53BDEADBD4C}">
      <dgm:prSet/>
      <dgm:spPr/>
      <dgm:t>
        <a:bodyPr/>
        <a:lstStyle/>
        <a:p>
          <a:endParaRPr lang="en-US" sz="1900" b="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DB95F4AD-B313-4257-89AE-A25612968869}" type="sibTrans" cxnId="{B70A3FAC-8C9C-44EA-A7AB-F53BDEADBD4C}">
      <dgm:prSet/>
      <dgm:spPr/>
      <dgm:t>
        <a:bodyPr/>
        <a:lstStyle/>
        <a:p>
          <a:endParaRPr lang="en-US" sz="1900" b="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gm:t>
    </dgm:pt>
    <dgm:pt modelId="{6869ECC0-6E64-4A40-B6B1-2B6A847BACE4}" type="pres">
      <dgm:prSet presAssocID="{8CB75BD9-2627-449F-9A6A-484716E7B93D}" presName="Name0" presStyleCnt="0">
        <dgm:presLayoutVars>
          <dgm:dir/>
          <dgm:resizeHandles val="exact"/>
        </dgm:presLayoutVars>
      </dgm:prSet>
      <dgm:spPr/>
      <dgm:t>
        <a:bodyPr/>
        <a:lstStyle/>
        <a:p>
          <a:endParaRPr lang="en-US"/>
        </a:p>
      </dgm:t>
    </dgm:pt>
    <dgm:pt modelId="{8E854D5B-17E3-4423-B21F-B9FC9C60F4DB}" type="pres">
      <dgm:prSet presAssocID="{24ABE1A8-AC30-4837-AE94-EB5A6E956DA7}" presName="node" presStyleLbl="node1" presStyleIdx="0" presStyleCnt="5">
        <dgm:presLayoutVars>
          <dgm:bulletEnabled val="1"/>
        </dgm:presLayoutVars>
      </dgm:prSet>
      <dgm:spPr/>
      <dgm:t>
        <a:bodyPr/>
        <a:lstStyle/>
        <a:p>
          <a:endParaRPr lang="en-US"/>
        </a:p>
      </dgm:t>
    </dgm:pt>
    <dgm:pt modelId="{60417210-6989-4941-AF19-59F5303F4041}" type="pres">
      <dgm:prSet presAssocID="{8E34A366-7405-4DF2-A4DB-5A1C91F118BB}" presName="sibTrans" presStyleCnt="0"/>
      <dgm:spPr/>
    </dgm:pt>
    <dgm:pt modelId="{0EF7E146-9DCC-4E0D-820A-4A575E3C6213}" type="pres">
      <dgm:prSet presAssocID="{A8FD2B69-0A3A-4736-B7DA-91B6B566304E}" presName="node" presStyleLbl="node1" presStyleIdx="1" presStyleCnt="5">
        <dgm:presLayoutVars>
          <dgm:bulletEnabled val="1"/>
        </dgm:presLayoutVars>
      </dgm:prSet>
      <dgm:spPr/>
      <dgm:t>
        <a:bodyPr/>
        <a:lstStyle/>
        <a:p>
          <a:endParaRPr lang="en-US"/>
        </a:p>
      </dgm:t>
    </dgm:pt>
    <dgm:pt modelId="{963D57E6-5B60-4AF1-B75F-C3820DF44405}" type="pres">
      <dgm:prSet presAssocID="{5C2F51DE-90EA-4E35-856C-C4E87A1CF206}" presName="sibTrans" presStyleCnt="0"/>
      <dgm:spPr/>
    </dgm:pt>
    <dgm:pt modelId="{B0CC67BE-B944-41A9-8A1B-76CC9AC6123E}" type="pres">
      <dgm:prSet presAssocID="{1E55CA78-61A0-4350-AA50-5D627B5FC1CB}" presName="node" presStyleLbl="node1" presStyleIdx="2" presStyleCnt="5">
        <dgm:presLayoutVars>
          <dgm:bulletEnabled val="1"/>
        </dgm:presLayoutVars>
      </dgm:prSet>
      <dgm:spPr/>
      <dgm:t>
        <a:bodyPr/>
        <a:lstStyle/>
        <a:p>
          <a:endParaRPr lang="en-US"/>
        </a:p>
      </dgm:t>
    </dgm:pt>
    <dgm:pt modelId="{E63CA7EF-C386-4CE4-B350-00AED2C81AA2}" type="pres">
      <dgm:prSet presAssocID="{43D537E8-4C30-4F75-A2B9-8B48F4CFA5EC}" presName="sibTrans" presStyleCnt="0"/>
      <dgm:spPr/>
    </dgm:pt>
    <dgm:pt modelId="{E2412E1B-E959-4C02-9C5D-BB9594E39436}" type="pres">
      <dgm:prSet presAssocID="{E7154DDE-FD8D-4ED2-B151-BD4C5EF82561}" presName="node" presStyleLbl="node1" presStyleIdx="3" presStyleCnt="5">
        <dgm:presLayoutVars>
          <dgm:bulletEnabled val="1"/>
        </dgm:presLayoutVars>
      </dgm:prSet>
      <dgm:spPr/>
      <dgm:t>
        <a:bodyPr/>
        <a:lstStyle/>
        <a:p>
          <a:endParaRPr lang="en-US"/>
        </a:p>
      </dgm:t>
    </dgm:pt>
    <dgm:pt modelId="{B22CA00B-3391-4D3E-B342-296902BAC53E}" type="pres">
      <dgm:prSet presAssocID="{3C03A709-B98E-4D88-8F9A-6DA76A4D519D}" presName="sibTrans" presStyleCnt="0"/>
      <dgm:spPr/>
    </dgm:pt>
    <dgm:pt modelId="{077F3998-CE2B-4112-AD6D-F33A2C8E287F}" type="pres">
      <dgm:prSet presAssocID="{C35A5144-1798-47B8-8EA6-944FAD4A6209}" presName="node" presStyleLbl="node1" presStyleIdx="4" presStyleCnt="5">
        <dgm:presLayoutVars>
          <dgm:bulletEnabled val="1"/>
        </dgm:presLayoutVars>
      </dgm:prSet>
      <dgm:spPr/>
      <dgm:t>
        <a:bodyPr/>
        <a:lstStyle/>
        <a:p>
          <a:endParaRPr lang="en-US"/>
        </a:p>
      </dgm:t>
    </dgm:pt>
  </dgm:ptLst>
  <dgm:cxnLst>
    <dgm:cxn modelId="{F81132FF-A74E-4AF6-9E96-8CF5C427B97F}" srcId="{8CB75BD9-2627-449F-9A6A-484716E7B93D}" destId="{24ABE1A8-AC30-4837-AE94-EB5A6E956DA7}" srcOrd="0" destOrd="0" parTransId="{D80C6B29-E250-46E4-8265-701B704615DC}" sibTransId="{8E34A366-7405-4DF2-A4DB-5A1C91F118BB}"/>
    <dgm:cxn modelId="{9CC2A5CB-A503-489F-A4A4-E32A1BF7650D}" srcId="{8CB75BD9-2627-449F-9A6A-484716E7B93D}" destId="{E7154DDE-FD8D-4ED2-B151-BD4C5EF82561}" srcOrd="3" destOrd="0" parTransId="{6732E9E2-E0C1-49CC-875A-AE9755AE4362}" sibTransId="{3C03A709-B98E-4D88-8F9A-6DA76A4D519D}"/>
    <dgm:cxn modelId="{0FB40A1A-946B-4BFD-8CF7-FC25947C3969}" srcId="{8CB75BD9-2627-449F-9A6A-484716E7B93D}" destId="{A8FD2B69-0A3A-4736-B7DA-91B6B566304E}" srcOrd="1" destOrd="0" parTransId="{121817E3-5DE1-4C6E-9906-A1EC5907F81B}" sibTransId="{5C2F51DE-90EA-4E35-856C-C4E87A1CF206}"/>
    <dgm:cxn modelId="{A70D3194-0566-4973-A81F-D3407C8C7939}" srcId="{8CB75BD9-2627-449F-9A6A-484716E7B93D}" destId="{1E55CA78-61A0-4350-AA50-5D627B5FC1CB}" srcOrd="2" destOrd="0" parTransId="{3F3E272A-FCF1-43F5-B645-4B6736058E55}" sibTransId="{43D537E8-4C30-4F75-A2B9-8B48F4CFA5EC}"/>
    <dgm:cxn modelId="{C46EEBC2-3F57-413C-BD94-F9549D7E7FA0}" type="presOf" srcId="{C35A5144-1798-47B8-8EA6-944FAD4A6209}" destId="{077F3998-CE2B-4112-AD6D-F33A2C8E287F}" srcOrd="0" destOrd="0" presId="urn:microsoft.com/office/officeart/2005/8/layout/hList6"/>
    <dgm:cxn modelId="{1DAE834E-EB4B-4955-95A4-B31B92D8A2C6}" type="presOf" srcId="{8CB75BD9-2627-449F-9A6A-484716E7B93D}" destId="{6869ECC0-6E64-4A40-B6B1-2B6A847BACE4}" srcOrd="0" destOrd="0" presId="urn:microsoft.com/office/officeart/2005/8/layout/hList6"/>
    <dgm:cxn modelId="{730C5DB6-FA53-4EB4-BD2A-0E220FF33956}" type="presOf" srcId="{E7154DDE-FD8D-4ED2-B151-BD4C5EF82561}" destId="{E2412E1B-E959-4C02-9C5D-BB9594E39436}" srcOrd="0" destOrd="0" presId="urn:microsoft.com/office/officeart/2005/8/layout/hList6"/>
    <dgm:cxn modelId="{D1F97046-E057-48E7-AF62-1C9512B8784C}" type="presOf" srcId="{24ABE1A8-AC30-4837-AE94-EB5A6E956DA7}" destId="{8E854D5B-17E3-4423-B21F-B9FC9C60F4DB}" srcOrd="0" destOrd="0" presId="urn:microsoft.com/office/officeart/2005/8/layout/hList6"/>
    <dgm:cxn modelId="{0855F2F3-848D-4C50-B8D6-12533D0764C3}" type="presOf" srcId="{A8FD2B69-0A3A-4736-B7DA-91B6B566304E}" destId="{0EF7E146-9DCC-4E0D-820A-4A575E3C6213}" srcOrd="0" destOrd="0" presId="urn:microsoft.com/office/officeart/2005/8/layout/hList6"/>
    <dgm:cxn modelId="{CE15D8BC-D8E5-406D-ADFA-34A61311EFAE}" type="presOf" srcId="{1E55CA78-61A0-4350-AA50-5D627B5FC1CB}" destId="{B0CC67BE-B944-41A9-8A1B-76CC9AC6123E}" srcOrd="0" destOrd="0" presId="urn:microsoft.com/office/officeart/2005/8/layout/hList6"/>
    <dgm:cxn modelId="{B70A3FAC-8C9C-44EA-A7AB-F53BDEADBD4C}" srcId="{8CB75BD9-2627-449F-9A6A-484716E7B93D}" destId="{C35A5144-1798-47B8-8EA6-944FAD4A6209}" srcOrd="4" destOrd="0" parTransId="{E48B4886-EA30-4927-BFAD-81E217B1FE8B}" sibTransId="{DB95F4AD-B313-4257-89AE-A25612968869}"/>
    <dgm:cxn modelId="{C20C9AAB-F26B-485E-872F-AFBB18C81757}" type="presParOf" srcId="{6869ECC0-6E64-4A40-B6B1-2B6A847BACE4}" destId="{8E854D5B-17E3-4423-B21F-B9FC9C60F4DB}" srcOrd="0" destOrd="0" presId="urn:microsoft.com/office/officeart/2005/8/layout/hList6"/>
    <dgm:cxn modelId="{7483E18E-E531-4E69-89BC-848F119FED4C}" type="presParOf" srcId="{6869ECC0-6E64-4A40-B6B1-2B6A847BACE4}" destId="{60417210-6989-4941-AF19-59F5303F4041}" srcOrd="1" destOrd="0" presId="urn:microsoft.com/office/officeart/2005/8/layout/hList6"/>
    <dgm:cxn modelId="{3A13ACA6-CEEB-4A40-97AB-559700282A94}" type="presParOf" srcId="{6869ECC0-6E64-4A40-B6B1-2B6A847BACE4}" destId="{0EF7E146-9DCC-4E0D-820A-4A575E3C6213}" srcOrd="2" destOrd="0" presId="urn:microsoft.com/office/officeart/2005/8/layout/hList6"/>
    <dgm:cxn modelId="{155D2C9B-6ED8-4C99-9FCD-F1C5AF52985E}" type="presParOf" srcId="{6869ECC0-6E64-4A40-B6B1-2B6A847BACE4}" destId="{963D57E6-5B60-4AF1-B75F-C3820DF44405}" srcOrd="3" destOrd="0" presId="urn:microsoft.com/office/officeart/2005/8/layout/hList6"/>
    <dgm:cxn modelId="{58818B1F-F75E-4508-84DE-05F041FDBF30}" type="presParOf" srcId="{6869ECC0-6E64-4A40-B6B1-2B6A847BACE4}" destId="{B0CC67BE-B944-41A9-8A1B-76CC9AC6123E}" srcOrd="4" destOrd="0" presId="urn:microsoft.com/office/officeart/2005/8/layout/hList6"/>
    <dgm:cxn modelId="{60F1F4E3-B7B2-4C8D-A445-4F655C2E5BFF}" type="presParOf" srcId="{6869ECC0-6E64-4A40-B6B1-2B6A847BACE4}" destId="{E63CA7EF-C386-4CE4-B350-00AED2C81AA2}" srcOrd="5" destOrd="0" presId="urn:microsoft.com/office/officeart/2005/8/layout/hList6"/>
    <dgm:cxn modelId="{430F65A2-C5F1-4690-8C22-838C859C9A72}" type="presParOf" srcId="{6869ECC0-6E64-4A40-B6B1-2B6A847BACE4}" destId="{E2412E1B-E959-4C02-9C5D-BB9594E39436}" srcOrd="6" destOrd="0" presId="urn:microsoft.com/office/officeart/2005/8/layout/hList6"/>
    <dgm:cxn modelId="{99D3260E-98E2-462E-96E0-72162DAF2C5F}" type="presParOf" srcId="{6869ECC0-6E64-4A40-B6B1-2B6A847BACE4}" destId="{B22CA00B-3391-4D3E-B342-296902BAC53E}" srcOrd="7" destOrd="0" presId="urn:microsoft.com/office/officeart/2005/8/layout/hList6"/>
    <dgm:cxn modelId="{1F327568-E441-47E9-9368-D9BD9A1E33F7}" type="presParOf" srcId="{6869ECC0-6E64-4A40-B6B1-2B6A847BACE4}" destId="{077F3998-CE2B-4112-AD6D-F33A2C8E287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56B4E9-3C98-41C6-91F2-D94AF20267DF}" type="doc">
      <dgm:prSet loTypeId="urn:microsoft.com/office/officeart/2005/8/layout/chart3" loCatId="cycle" qsTypeId="urn:microsoft.com/office/officeart/2005/8/quickstyle/3d1" qsCatId="3D" csTypeId="urn:microsoft.com/office/officeart/2005/8/colors/colorful1" csCatId="colorful" phldr="1"/>
      <dgm:spPr/>
    </dgm:pt>
    <dgm:pt modelId="{D7F9D032-4374-49E6-8E45-CE1078590098}">
      <dgm:prSet phldrT="[Text]"/>
      <dgm:spPr>
        <a:solidFill>
          <a:schemeClr val="accent3">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Professionalisation (Sector)</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defTabSz="2178050">
            <a:lnSpc>
              <a:spcPct val="90000"/>
            </a:lnSpc>
            <a:spcBef>
              <a:spcPct val="0"/>
            </a:spcBef>
            <a:spcAft>
              <a:spcPct val="35000"/>
            </a:spcAft>
            <a:buNone/>
          </a:pPr>
          <a:endParaRPr lang="en-ZA"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64B10AC-6D47-4D28-A013-E4C572EFEF88}" type="parTrans" cxnId="{40664A79-B534-46A9-93A0-A117DC0FC317}">
      <dgm:prSet/>
      <dgm:spPr/>
      <dgm:t>
        <a:bodyPr/>
        <a:lstStyle/>
        <a:p>
          <a:endParaRPr lang="en-ZA">
            <a:latin typeface="Tahoma" panose="020B0604030504040204" pitchFamily="34" charset="0"/>
            <a:ea typeface="Tahoma" panose="020B0604030504040204" pitchFamily="34" charset="0"/>
            <a:cs typeface="Tahoma" panose="020B0604030504040204" pitchFamily="34" charset="0"/>
          </a:endParaRPr>
        </a:p>
      </dgm:t>
    </dgm:pt>
    <dgm:pt modelId="{B889A696-80CD-41E6-B11A-A5D607A83551}" type="sibTrans" cxnId="{40664A79-B534-46A9-93A0-A117DC0FC317}">
      <dgm:prSet/>
      <dgm:spPr/>
      <dgm:t>
        <a:bodyPr/>
        <a:lstStyle/>
        <a:p>
          <a:endParaRPr lang="en-ZA">
            <a:latin typeface="Tahoma" panose="020B0604030504040204" pitchFamily="34" charset="0"/>
            <a:ea typeface="Tahoma" panose="020B0604030504040204" pitchFamily="34" charset="0"/>
            <a:cs typeface="Tahoma" panose="020B0604030504040204" pitchFamily="34" charset="0"/>
          </a:endParaRPr>
        </a:p>
      </dgm:t>
    </dgm:pt>
    <dgm:pt modelId="{BAAB5423-0712-4D63-B7D2-D5EEAED4CBEF}">
      <dgm:prSet phldrT="[Text]" custT="1"/>
      <dgm:spPr>
        <a:solidFill>
          <a:schemeClr val="accent4">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Profession (Discipline)</a:t>
          </a:r>
        </a:p>
        <a:p>
          <a:pPr marL="0" lvl="0" defTabSz="666750">
            <a:lnSpc>
              <a:spcPct val="90000"/>
            </a:lnSpc>
            <a:spcBef>
              <a:spcPct val="0"/>
            </a:spcBef>
            <a:spcAft>
              <a:spcPct val="35000"/>
            </a:spcAft>
            <a:buNone/>
          </a:pPr>
          <a:endParaRPr lang="en-ZA"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89B1AC2-9E5A-41C0-9E35-53C41B99E474}" type="parTrans" cxnId="{67D50FB1-E411-4F12-A199-206BF2841BFF}">
      <dgm:prSet/>
      <dgm:spPr/>
      <dgm:t>
        <a:bodyPr/>
        <a:lstStyle/>
        <a:p>
          <a:endParaRPr lang="en-ZA">
            <a:latin typeface="Tahoma" panose="020B0604030504040204" pitchFamily="34" charset="0"/>
            <a:ea typeface="Tahoma" panose="020B0604030504040204" pitchFamily="34" charset="0"/>
            <a:cs typeface="Tahoma" panose="020B0604030504040204" pitchFamily="34" charset="0"/>
          </a:endParaRPr>
        </a:p>
      </dgm:t>
    </dgm:pt>
    <dgm:pt modelId="{3CD70205-70EF-49FD-B641-CA6EDD2E4C42}" type="sibTrans" cxnId="{67D50FB1-E411-4F12-A199-206BF2841BFF}">
      <dgm:prSet/>
      <dgm:spPr/>
      <dgm:t>
        <a:bodyPr/>
        <a:lstStyle/>
        <a:p>
          <a:endParaRPr lang="en-ZA">
            <a:latin typeface="Tahoma" panose="020B0604030504040204" pitchFamily="34" charset="0"/>
            <a:ea typeface="Tahoma" panose="020B0604030504040204" pitchFamily="34" charset="0"/>
            <a:cs typeface="Tahoma" panose="020B0604030504040204" pitchFamily="34" charset="0"/>
          </a:endParaRPr>
        </a:p>
      </dgm:t>
    </dgm:pt>
    <dgm:pt modelId="{E3340AE7-A047-448E-AD8A-CA53CBE08BAB}">
      <dgm:prSet phldrT="[Text]" custT="1"/>
      <dgm:spPr>
        <a:solidFill>
          <a:schemeClr val="accent2">
            <a:lumMod val="60000"/>
            <a:lumOff val="40000"/>
          </a:schemeClr>
        </a:solidFill>
      </dgm:spPr>
      <dgm:t>
        <a:bodyPr/>
        <a:lstStyle/>
        <a:p>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Professionalism (Individual) </a:t>
          </a:r>
        </a:p>
      </dgm:t>
    </dgm:pt>
    <dgm:pt modelId="{514E5E9C-4A06-4240-BD2E-D032354514B9}" type="parTrans" cxnId="{35402417-05BC-4806-AEBD-0F5B597E91A1}">
      <dgm:prSet/>
      <dgm:spPr/>
      <dgm:t>
        <a:bodyPr/>
        <a:lstStyle/>
        <a:p>
          <a:endParaRPr lang="en-ZA">
            <a:latin typeface="Tahoma" panose="020B0604030504040204" pitchFamily="34" charset="0"/>
            <a:ea typeface="Tahoma" panose="020B0604030504040204" pitchFamily="34" charset="0"/>
            <a:cs typeface="Tahoma" panose="020B0604030504040204" pitchFamily="34" charset="0"/>
          </a:endParaRPr>
        </a:p>
      </dgm:t>
    </dgm:pt>
    <dgm:pt modelId="{CFE54697-24E6-489D-B906-05435D214498}" type="sibTrans" cxnId="{35402417-05BC-4806-AEBD-0F5B597E91A1}">
      <dgm:prSet/>
      <dgm:spPr/>
      <dgm:t>
        <a:bodyPr/>
        <a:lstStyle/>
        <a:p>
          <a:endParaRPr lang="en-ZA">
            <a:latin typeface="Tahoma" panose="020B0604030504040204" pitchFamily="34" charset="0"/>
            <a:ea typeface="Tahoma" panose="020B0604030504040204" pitchFamily="34" charset="0"/>
            <a:cs typeface="Tahoma" panose="020B0604030504040204" pitchFamily="34" charset="0"/>
          </a:endParaRPr>
        </a:p>
      </dgm:t>
    </dgm:pt>
    <dgm:pt modelId="{A5E99033-A13A-4E48-953A-7FF99DD79AB2}" type="pres">
      <dgm:prSet presAssocID="{2356B4E9-3C98-41C6-91F2-D94AF20267DF}" presName="compositeShape" presStyleCnt="0">
        <dgm:presLayoutVars>
          <dgm:chMax val="7"/>
          <dgm:dir/>
          <dgm:resizeHandles val="exact"/>
        </dgm:presLayoutVars>
      </dgm:prSet>
      <dgm:spPr/>
    </dgm:pt>
    <dgm:pt modelId="{6BFEA794-2B9C-4FC1-8FA0-64A3C6CF77AD}" type="pres">
      <dgm:prSet presAssocID="{2356B4E9-3C98-41C6-91F2-D94AF20267DF}" presName="wedge1" presStyleLbl="node1" presStyleIdx="0" presStyleCnt="3" custScaleX="123927" custScaleY="99343" custLinFactNeighborX="-627" custLinFactNeighborY="-5136"/>
      <dgm:spPr/>
      <dgm:t>
        <a:bodyPr/>
        <a:lstStyle/>
        <a:p>
          <a:endParaRPr lang="en-US"/>
        </a:p>
      </dgm:t>
    </dgm:pt>
    <dgm:pt modelId="{7B0EF040-0E46-4A94-9487-21936E8AAF29}" type="pres">
      <dgm:prSet presAssocID="{2356B4E9-3C98-41C6-91F2-D94AF20267DF}" presName="wedge1Tx" presStyleLbl="node1" presStyleIdx="0" presStyleCnt="3">
        <dgm:presLayoutVars>
          <dgm:chMax val="0"/>
          <dgm:chPref val="0"/>
          <dgm:bulletEnabled val="1"/>
        </dgm:presLayoutVars>
      </dgm:prSet>
      <dgm:spPr/>
      <dgm:t>
        <a:bodyPr/>
        <a:lstStyle/>
        <a:p>
          <a:endParaRPr lang="en-US"/>
        </a:p>
      </dgm:t>
    </dgm:pt>
    <dgm:pt modelId="{BC2F10B9-2C31-4972-AD0D-3A0459B36AC4}" type="pres">
      <dgm:prSet presAssocID="{2356B4E9-3C98-41C6-91F2-D94AF20267DF}" presName="wedge2" presStyleLbl="node1" presStyleIdx="1" presStyleCnt="3" custScaleX="112611" custScaleY="101489" custLinFactNeighborX="3279" custLinFactNeighborY="-4876"/>
      <dgm:spPr/>
      <dgm:t>
        <a:bodyPr/>
        <a:lstStyle/>
        <a:p>
          <a:endParaRPr lang="en-US"/>
        </a:p>
      </dgm:t>
    </dgm:pt>
    <dgm:pt modelId="{C0466EC4-15CB-45A4-A72A-E2AA42EBAA1A}" type="pres">
      <dgm:prSet presAssocID="{2356B4E9-3C98-41C6-91F2-D94AF20267DF}" presName="wedge2Tx" presStyleLbl="node1" presStyleIdx="1" presStyleCnt="3">
        <dgm:presLayoutVars>
          <dgm:chMax val="0"/>
          <dgm:chPref val="0"/>
          <dgm:bulletEnabled val="1"/>
        </dgm:presLayoutVars>
      </dgm:prSet>
      <dgm:spPr/>
      <dgm:t>
        <a:bodyPr/>
        <a:lstStyle/>
        <a:p>
          <a:endParaRPr lang="en-US"/>
        </a:p>
      </dgm:t>
    </dgm:pt>
    <dgm:pt modelId="{BD38CE2A-1731-403B-BEAE-2310B9140C12}" type="pres">
      <dgm:prSet presAssocID="{2356B4E9-3C98-41C6-91F2-D94AF20267DF}" presName="wedge3" presStyleLbl="node1" presStyleIdx="2" presStyleCnt="3" custScaleX="107713" custLinFactNeighborX="1936" custLinFactNeighborY="-8062"/>
      <dgm:spPr/>
      <dgm:t>
        <a:bodyPr/>
        <a:lstStyle/>
        <a:p>
          <a:endParaRPr lang="en-US"/>
        </a:p>
      </dgm:t>
    </dgm:pt>
    <dgm:pt modelId="{393B785B-BAE1-4486-B744-779776B336E7}" type="pres">
      <dgm:prSet presAssocID="{2356B4E9-3C98-41C6-91F2-D94AF20267DF}" presName="wedge3Tx" presStyleLbl="node1" presStyleIdx="2" presStyleCnt="3">
        <dgm:presLayoutVars>
          <dgm:chMax val="0"/>
          <dgm:chPref val="0"/>
          <dgm:bulletEnabled val="1"/>
        </dgm:presLayoutVars>
      </dgm:prSet>
      <dgm:spPr/>
      <dgm:t>
        <a:bodyPr/>
        <a:lstStyle/>
        <a:p>
          <a:endParaRPr lang="en-US"/>
        </a:p>
      </dgm:t>
    </dgm:pt>
  </dgm:ptLst>
  <dgm:cxnLst>
    <dgm:cxn modelId="{67D50FB1-E411-4F12-A199-206BF2841BFF}" srcId="{2356B4E9-3C98-41C6-91F2-D94AF20267DF}" destId="{BAAB5423-0712-4D63-B7D2-D5EEAED4CBEF}" srcOrd="2" destOrd="0" parTransId="{689B1AC2-9E5A-41C0-9E35-53C41B99E474}" sibTransId="{3CD70205-70EF-49FD-B641-CA6EDD2E4C42}"/>
    <dgm:cxn modelId="{C6E0634A-495F-4169-BA33-C9A825AD5283}" type="presOf" srcId="{E3340AE7-A047-448E-AD8A-CA53CBE08BAB}" destId="{6BFEA794-2B9C-4FC1-8FA0-64A3C6CF77AD}" srcOrd="0" destOrd="0" presId="urn:microsoft.com/office/officeart/2005/8/layout/chart3"/>
    <dgm:cxn modelId="{C084A1B2-D273-4AA2-9C4F-65DA4DB349FA}" type="presOf" srcId="{2356B4E9-3C98-41C6-91F2-D94AF20267DF}" destId="{A5E99033-A13A-4E48-953A-7FF99DD79AB2}" srcOrd="0" destOrd="0" presId="urn:microsoft.com/office/officeart/2005/8/layout/chart3"/>
    <dgm:cxn modelId="{3BBED060-2887-441B-9CEE-D6D8EF91714D}" type="presOf" srcId="{BAAB5423-0712-4D63-B7D2-D5EEAED4CBEF}" destId="{393B785B-BAE1-4486-B744-779776B336E7}" srcOrd="1" destOrd="0" presId="urn:microsoft.com/office/officeart/2005/8/layout/chart3"/>
    <dgm:cxn modelId="{F3F694EC-18FA-4C4F-A75B-F5FE92C1AEC0}" type="presOf" srcId="{E3340AE7-A047-448E-AD8A-CA53CBE08BAB}" destId="{7B0EF040-0E46-4A94-9487-21936E8AAF29}" srcOrd="1" destOrd="0" presId="urn:microsoft.com/office/officeart/2005/8/layout/chart3"/>
    <dgm:cxn modelId="{25F66B3F-7B81-425F-B6F4-63DDDCD6D039}" type="presOf" srcId="{D7F9D032-4374-49E6-8E45-CE1078590098}" destId="{BC2F10B9-2C31-4972-AD0D-3A0459B36AC4}" srcOrd="0" destOrd="0" presId="urn:microsoft.com/office/officeart/2005/8/layout/chart3"/>
    <dgm:cxn modelId="{64C65A2B-13A3-44F9-82A0-23A03B6A898B}" type="presOf" srcId="{D7F9D032-4374-49E6-8E45-CE1078590098}" destId="{C0466EC4-15CB-45A4-A72A-E2AA42EBAA1A}" srcOrd="1" destOrd="0" presId="urn:microsoft.com/office/officeart/2005/8/layout/chart3"/>
    <dgm:cxn modelId="{F285976E-A40F-41B6-8EBC-7D1B9B71B90A}" type="presOf" srcId="{BAAB5423-0712-4D63-B7D2-D5EEAED4CBEF}" destId="{BD38CE2A-1731-403B-BEAE-2310B9140C12}" srcOrd="0" destOrd="0" presId="urn:microsoft.com/office/officeart/2005/8/layout/chart3"/>
    <dgm:cxn modelId="{35402417-05BC-4806-AEBD-0F5B597E91A1}" srcId="{2356B4E9-3C98-41C6-91F2-D94AF20267DF}" destId="{E3340AE7-A047-448E-AD8A-CA53CBE08BAB}" srcOrd="0" destOrd="0" parTransId="{514E5E9C-4A06-4240-BD2E-D032354514B9}" sibTransId="{CFE54697-24E6-489D-B906-05435D214498}"/>
    <dgm:cxn modelId="{40664A79-B534-46A9-93A0-A117DC0FC317}" srcId="{2356B4E9-3C98-41C6-91F2-D94AF20267DF}" destId="{D7F9D032-4374-49E6-8E45-CE1078590098}" srcOrd="1" destOrd="0" parTransId="{364B10AC-6D47-4D28-A013-E4C572EFEF88}" sibTransId="{B889A696-80CD-41E6-B11A-A5D607A83551}"/>
    <dgm:cxn modelId="{904F60A6-D1A6-47D9-A6F3-1628AB8A1747}" type="presParOf" srcId="{A5E99033-A13A-4E48-953A-7FF99DD79AB2}" destId="{6BFEA794-2B9C-4FC1-8FA0-64A3C6CF77AD}" srcOrd="0" destOrd="0" presId="urn:microsoft.com/office/officeart/2005/8/layout/chart3"/>
    <dgm:cxn modelId="{A0DA92D6-B119-47FB-B3B4-AB62A57778B1}" type="presParOf" srcId="{A5E99033-A13A-4E48-953A-7FF99DD79AB2}" destId="{7B0EF040-0E46-4A94-9487-21936E8AAF29}" srcOrd="1" destOrd="0" presId="urn:microsoft.com/office/officeart/2005/8/layout/chart3"/>
    <dgm:cxn modelId="{F3B829A0-7782-4F60-80F2-90869A5E3F28}" type="presParOf" srcId="{A5E99033-A13A-4E48-953A-7FF99DD79AB2}" destId="{BC2F10B9-2C31-4972-AD0D-3A0459B36AC4}" srcOrd="2" destOrd="0" presId="urn:microsoft.com/office/officeart/2005/8/layout/chart3"/>
    <dgm:cxn modelId="{C5D2D216-A1FA-434B-9E8F-3AF2E80307D7}" type="presParOf" srcId="{A5E99033-A13A-4E48-953A-7FF99DD79AB2}" destId="{C0466EC4-15CB-45A4-A72A-E2AA42EBAA1A}" srcOrd="3" destOrd="0" presId="urn:microsoft.com/office/officeart/2005/8/layout/chart3"/>
    <dgm:cxn modelId="{F1097E32-C533-4297-847E-531E82EA7E69}" type="presParOf" srcId="{A5E99033-A13A-4E48-953A-7FF99DD79AB2}" destId="{BD38CE2A-1731-403B-BEAE-2310B9140C12}" srcOrd="4" destOrd="0" presId="urn:microsoft.com/office/officeart/2005/8/layout/chart3"/>
    <dgm:cxn modelId="{43920F6E-ABF1-497C-A53D-12D6B9B27C95}" type="presParOf" srcId="{A5E99033-A13A-4E48-953A-7FF99DD79AB2}" destId="{393B785B-BAE1-4486-B744-779776B336E7}"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54D5B-17E3-4423-B21F-B9FC9C60F4DB}">
      <dsp:nvSpPr>
        <dsp:cNvPr id="0" name=""/>
        <dsp:cNvSpPr/>
      </dsp:nvSpPr>
      <dsp:spPr>
        <a:xfrm rot="16200000">
          <a:off x="-1452080" y="1456948"/>
          <a:ext cx="4622400" cy="1708502"/>
        </a:xfrm>
        <a:prstGeom prst="flowChartManualOperation">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buFont typeface="+mj-lt"/>
            <a:buAutoNum type="arabicParenR"/>
          </a:pPr>
          <a:r>
            <a:rPr lang="en-US" sz="1800" b="0" kern="1200" dirty="0">
              <a:solidFill>
                <a:schemeClr val="tx1"/>
              </a:solidFill>
              <a:effectLst/>
              <a:latin typeface="Franklin Gothic Book" panose="020B0503020102020204" pitchFamily="34" charset="0"/>
            </a:rPr>
            <a:t>Entrench a dynamic system of professionalisation in the Public Sector</a:t>
          </a:r>
          <a:endParaRPr lang="en-US" sz="1800" b="0" kern="1200" dirty="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sp:txBody>
      <dsp:txXfrm rot="5400000">
        <a:off x="4869" y="924479"/>
        <a:ext cx="1708502" cy="2773440"/>
      </dsp:txXfrm>
    </dsp:sp>
    <dsp:sp modelId="{0EF7E146-9DCC-4E0D-820A-4A575E3C6213}">
      <dsp:nvSpPr>
        <dsp:cNvPr id="0" name=""/>
        <dsp:cNvSpPr/>
      </dsp:nvSpPr>
      <dsp:spPr>
        <a:xfrm rot="16200000">
          <a:off x="384559" y="1456948"/>
          <a:ext cx="4622400" cy="1708502"/>
        </a:xfrm>
        <a:prstGeom prst="flowChartManualOperation">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effectLst/>
              <a:latin typeface="Franklin Gothic Book" panose="020B0503020102020204" pitchFamily="34" charset="0"/>
            </a:rPr>
            <a:t>Strengthen and enable legal and policy instruments to professionalise categories of occupations in the Public Sector</a:t>
          </a:r>
          <a:endParaRPr lang="en-US" sz="1800" b="0" kern="1200" dirty="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sp:txBody>
      <dsp:txXfrm rot="5400000">
        <a:off x="1841508" y="924479"/>
        <a:ext cx="1708502" cy="2773440"/>
      </dsp:txXfrm>
    </dsp:sp>
    <dsp:sp modelId="{B0CC67BE-B944-41A9-8A1B-76CC9AC6123E}">
      <dsp:nvSpPr>
        <dsp:cNvPr id="0" name=""/>
        <dsp:cNvSpPr/>
      </dsp:nvSpPr>
      <dsp:spPr>
        <a:xfrm rot="16200000">
          <a:off x="2221200" y="1456948"/>
          <a:ext cx="4622400" cy="1708502"/>
        </a:xfrm>
        <a:prstGeom prst="flowChartManualOperation">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effectLst/>
              <a:latin typeface="Franklin Gothic Book" panose="020B0503020102020204" pitchFamily="34" charset="0"/>
            </a:rPr>
            <a:t>Enhance and build partnerships and relationships with higher education institutions and professional bodies</a:t>
          </a:r>
          <a:endParaRPr lang="en-US" sz="1800" b="0" kern="1200" dirty="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sp:txBody>
      <dsp:txXfrm rot="5400000">
        <a:off x="3678149" y="924479"/>
        <a:ext cx="1708502" cy="2773440"/>
      </dsp:txXfrm>
    </dsp:sp>
    <dsp:sp modelId="{E2412E1B-E959-4C02-9C5D-BB9594E39436}">
      <dsp:nvSpPr>
        <dsp:cNvPr id="0" name=""/>
        <dsp:cNvSpPr/>
      </dsp:nvSpPr>
      <dsp:spPr>
        <a:xfrm rot="16200000">
          <a:off x="4057840" y="1456948"/>
          <a:ext cx="4622400" cy="1708502"/>
        </a:xfrm>
        <a:prstGeom prst="flowChartManualOperation">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effectLst/>
              <a:latin typeface="Franklin Gothic Book" panose="020B0503020102020204" pitchFamily="34" charset="0"/>
            </a:rPr>
            <a:t>Ensure meritocracy in public servants' recruitment, selection, and career management in line with the NDP and the MTSF</a:t>
          </a:r>
          <a:endParaRPr lang="en-US" sz="1800" b="0" kern="1200" dirty="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sp:txBody>
      <dsp:txXfrm rot="5400000">
        <a:off x="5514789" y="924479"/>
        <a:ext cx="1708502" cy="2773440"/>
      </dsp:txXfrm>
    </dsp:sp>
    <dsp:sp modelId="{077F3998-CE2B-4112-AD6D-F33A2C8E287F}">
      <dsp:nvSpPr>
        <dsp:cNvPr id="0" name=""/>
        <dsp:cNvSpPr/>
      </dsp:nvSpPr>
      <dsp:spPr>
        <a:xfrm rot="16200000">
          <a:off x="5894480" y="1456948"/>
          <a:ext cx="4622400" cy="1708502"/>
        </a:xfrm>
        <a:prstGeom prst="flowChartManualOperation">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effectLst/>
              <a:latin typeface="Franklin Gothic Book" panose="020B0503020102020204" pitchFamily="34" charset="0"/>
            </a:rPr>
            <a:t>Initiate consequence management for material irregularities through the transgression mechanisms and various pieces of legislation </a:t>
          </a:r>
          <a:endParaRPr lang="en-US" sz="1800" b="0" kern="1200" dirty="0">
            <a:solidFill>
              <a:schemeClr val="tx1"/>
            </a:solidFill>
            <a:effectLst/>
            <a:latin typeface="Franklin Gothic Book" panose="020B0503020102020204" pitchFamily="34" charset="0"/>
            <a:ea typeface="Tahoma" panose="020B0604030504040204" pitchFamily="34" charset="0"/>
            <a:cs typeface="Tahoma" panose="020B0604030504040204" pitchFamily="34" charset="0"/>
          </a:endParaRPr>
        </a:p>
      </dsp:txBody>
      <dsp:txXfrm rot="5400000">
        <a:off x="7351429" y="924479"/>
        <a:ext cx="1708502" cy="2773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EA794-2B9C-4FC1-8FA0-64A3C6CF77AD}">
      <dsp:nvSpPr>
        <dsp:cNvPr id="0" name=""/>
        <dsp:cNvSpPr/>
      </dsp:nvSpPr>
      <dsp:spPr>
        <a:xfrm>
          <a:off x="879399" y="106748"/>
          <a:ext cx="4914728" cy="3939770"/>
        </a:xfrm>
        <a:prstGeom prst="pie">
          <a:avLst>
            <a:gd name="adj1" fmla="val 16200000"/>
            <a:gd name="adj2" fmla="val 180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Professionalism (Individual) </a:t>
          </a:r>
        </a:p>
      </dsp:txBody>
      <dsp:txXfrm>
        <a:off x="3551491" y="833730"/>
        <a:ext cx="1667497" cy="1313256"/>
      </dsp:txXfrm>
    </dsp:sp>
    <dsp:sp modelId="{BC2F10B9-2C31-4972-AD0D-3A0459B36AC4}">
      <dsp:nvSpPr>
        <dsp:cNvPr id="0" name=""/>
        <dsp:cNvSpPr/>
      </dsp:nvSpPr>
      <dsp:spPr>
        <a:xfrm>
          <a:off x="1054262" y="192537"/>
          <a:ext cx="4465955" cy="4024876"/>
        </a:xfrm>
        <a:prstGeom prst="pie">
          <a:avLst>
            <a:gd name="adj1" fmla="val 1800000"/>
            <a:gd name="adj2" fmla="val 9000000"/>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Professionalisation (Sector)</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algn="ctr" defTabSz="2178050">
            <a:lnSpc>
              <a:spcPct val="90000"/>
            </a:lnSpc>
            <a:spcBef>
              <a:spcPct val="0"/>
            </a:spcBef>
            <a:spcAft>
              <a:spcPct val="35000"/>
            </a:spcAft>
            <a:buNone/>
          </a:pPr>
          <a:endParaRPr lang="en-ZA" sz="1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2277083" y="2732042"/>
        <a:ext cx="2020313" cy="1245795"/>
      </dsp:txXfrm>
    </dsp:sp>
    <dsp:sp modelId="{BD38CE2A-1731-403B-BEAE-2310B9140C12}">
      <dsp:nvSpPr>
        <dsp:cNvPr id="0" name=""/>
        <dsp:cNvSpPr/>
      </dsp:nvSpPr>
      <dsp:spPr>
        <a:xfrm>
          <a:off x="1098124" y="95711"/>
          <a:ext cx="4271709" cy="3965825"/>
        </a:xfrm>
        <a:prstGeom prst="pie">
          <a:avLst>
            <a:gd name="adj1" fmla="val 9000000"/>
            <a:gd name="adj2" fmla="val 16200000"/>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Profession (Discipline)</a:t>
          </a:r>
        </a:p>
        <a:p>
          <a:pPr marL="0" lvl="0" algn="ctr" defTabSz="666750">
            <a:lnSpc>
              <a:spcPct val="90000"/>
            </a:lnSpc>
            <a:spcBef>
              <a:spcPct val="0"/>
            </a:spcBef>
            <a:spcAft>
              <a:spcPct val="35000"/>
            </a:spcAft>
            <a:buNone/>
          </a:pPr>
          <a:endParaRPr lang="en-ZA" sz="16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555807" y="874712"/>
        <a:ext cx="1449330" cy="132194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5D978A-D81D-40E3-ADB7-82795D22C5D5}" type="datetimeFigureOut">
              <a:rPr lang="en-ZA" smtClean="0"/>
              <a:t>2022/10/31</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605DA4-7C1C-4544-9339-03148019208C}" type="slidenum">
              <a:rPr lang="en-ZA" smtClean="0"/>
              <a:t>‹#›</a:t>
            </a:fld>
            <a:endParaRPr lang="en-ZA" dirty="0"/>
          </a:p>
        </p:txBody>
      </p:sp>
    </p:spTree>
    <p:extLst>
      <p:ext uri="{BB962C8B-B14F-4D97-AF65-F5344CB8AC3E}">
        <p14:creationId xmlns:p14="http://schemas.microsoft.com/office/powerpoint/2010/main" val="34605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273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dirty="0"/>
          </a:p>
        </p:txBody>
      </p:sp>
    </p:spTree>
    <p:extLst>
      <p:ext uri="{BB962C8B-B14F-4D97-AF65-F5344CB8AC3E}">
        <p14:creationId xmlns:p14="http://schemas.microsoft.com/office/powerpoint/2010/main" val="276172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10474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4102533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217508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E6738C-8955-4CF1-A256-1C49941BBB03}" type="slidenum">
              <a:rPr lang="en-ZA" smtClean="0"/>
              <a:pPr/>
              <a:t>‹#›</a:t>
            </a:fld>
            <a:endParaRPr lang="en-ZA"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7502" y="1124744"/>
            <a:ext cx="9055304" cy="4752016"/>
          </a:xfrm>
          <a:prstGeom prst="rect">
            <a:avLst/>
          </a:prstGeom>
        </p:spPr>
      </p:pic>
    </p:spTree>
    <p:extLst>
      <p:ext uri="{BB962C8B-B14F-4D97-AF65-F5344CB8AC3E}">
        <p14:creationId xmlns:p14="http://schemas.microsoft.com/office/powerpoint/2010/main" val="1013192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651529"/>
      </p:ext>
    </p:extLst>
  </p:cSld>
  <p:clrMapOvr>
    <a:masterClrMapping/>
  </p:clrMapOvr>
  <p:transition spd="slow" advClick="0" advTm="1000">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E194-0A15-4F78-8AD1-642CD7F8549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F21230FA-CD24-40D3-9EE0-80258394BB4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925D6EA-4166-48DE-8568-15E10090F0ED}"/>
              </a:ext>
            </a:extLst>
          </p:cNvPr>
          <p:cNvSpPr>
            <a:spLocks noGrp="1"/>
          </p:cNvSpPr>
          <p:nvPr>
            <p:ph type="dt" sz="half" idx="10"/>
          </p:nvPr>
        </p:nvSpPr>
        <p:spPr/>
        <p:txBody>
          <a:bodyPr/>
          <a:lstStyle/>
          <a:p>
            <a:fld id="{80542B70-F886-4652-9DDC-D4AAB8BB0D3D}" type="datetimeFigureOut">
              <a:rPr lang="en-IN" smtClean="0"/>
              <a:t>31-10-2022</a:t>
            </a:fld>
            <a:endParaRPr lang="en-IN"/>
          </a:p>
        </p:txBody>
      </p:sp>
      <p:sp>
        <p:nvSpPr>
          <p:cNvPr id="5" name="Footer Placeholder 4">
            <a:extLst>
              <a:ext uri="{FF2B5EF4-FFF2-40B4-BE49-F238E27FC236}">
                <a16:creationId xmlns:a16="http://schemas.microsoft.com/office/drawing/2014/main" id="{D78A6921-120C-4D46-875B-1C4660A5F41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0B26E9D-AF0D-4AE2-9445-88E613C77F9C}"/>
              </a:ext>
            </a:extLst>
          </p:cNvPr>
          <p:cNvSpPr>
            <a:spLocks noGrp="1"/>
          </p:cNvSpPr>
          <p:nvPr>
            <p:ph type="sldNum" sz="quarter" idx="12"/>
          </p:nvPr>
        </p:nvSpPr>
        <p:spPr/>
        <p:txBody>
          <a:bodyPr/>
          <a:lstStyle/>
          <a:p>
            <a:fld id="{38795199-A2A4-4D7A-8992-DC99B58EBD67}" type="slidenum">
              <a:rPr lang="en-IN" smtClean="0"/>
              <a:t>‹#›</a:t>
            </a:fld>
            <a:endParaRPr lang="en-IN"/>
          </a:p>
        </p:txBody>
      </p:sp>
    </p:spTree>
    <p:extLst>
      <p:ext uri="{BB962C8B-B14F-4D97-AF65-F5344CB8AC3E}">
        <p14:creationId xmlns:p14="http://schemas.microsoft.com/office/powerpoint/2010/main" val="2275516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AFB1-CA65-412C-8568-3749C7B0D5B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3508D9C-FEF7-44C6-8369-78487F8CC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541E918-3208-4498-A605-7C2D368851C4}"/>
              </a:ext>
            </a:extLst>
          </p:cNvPr>
          <p:cNvSpPr>
            <a:spLocks noGrp="1"/>
          </p:cNvSpPr>
          <p:nvPr>
            <p:ph type="dt" sz="half" idx="10"/>
          </p:nvPr>
        </p:nvSpPr>
        <p:spPr/>
        <p:txBody>
          <a:bodyPr/>
          <a:lstStyle/>
          <a:p>
            <a:fld id="{80542B70-F886-4652-9DDC-D4AAB8BB0D3D}" type="datetimeFigureOut">
              <a:rPr lang="en-IN" smtClean="0"/>
              <a:t>31-10-2022</a:t>
            </a:fld>
            <a:endParaRPr lang="en-IN"/>
          </a:p>
        </p:txBody>
      </p:sp>
      <p:sp>
        <p:nvSpPr>
          <p:cNvPr id="5" name="Footer Placeholder 4">
            <a:extLst>
              <a:ext uri="{FF2B5EF4-FFF2-40B4-BE49-F238E27FC236}">
                <a16:creationId xmlns:a16="http://schemas.microsoft.com/office/drawing/2014/main" id="{5E9E0ECB-CEBE-4D3B-9F98-18936E61491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AB99A7-2BF3-4CC3-8C87-A213285A6EE2}"/>
              </a:ext>
            </a:extLst>
          </p:cNvPr>
          <p:cNvSpPr>
            <a:spLocks noGrp="1"/>
          </p:cNvSpPr>
          <p:nvPr>
            <p:ph type="sldNum" sz="quarter" idx="12"/>
          </p:nvPr>
        </p:nvSpPr>
        <p:spPr/>
        <p:txBody>
          <a:bodyPr/>
          <a:lstStyle/>
          <a:p>
            <a:fld id="{38795199-A2A4-4D7A-8992-DC99B58EBD67}" type="slidenum">
              <a:rPr lang="en-IN" smtClean="0"/>
              <a:t>‹#›</a:t>
            </a:fld>
            <a:endParaRPr lang="en-IN"/>
          </a:p>
        </p:txBody>
      </p:sp>
    </p:spTree>
    <p:extLst>
      <p:ext uri="{BB962C8B-B14F-4D97-AF65-F5344CB8AC3E}">
        <p14:creationId xmlns:p14="http://schemas.microsoft.com/office/powerpoint/2010/main" val="3932081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799A-ECD4-47A0-B861-6324CE718A8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CD0324E-DCEF-4DA4-B95F-67A9A81EAA9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4F2495-6509-4AF8-805D-9FFD05A9C722}"/>
              </a:ext>
            </a:extLst>
          </p:cNvPr>
          <p:cNvSpPr>
            <a:spLocks noGrp="1"/>
          </p:cNvSpPr>
          <p:nvPr>
            <p:ph type="dt" sz="half" idx="10"/>
          </p:nvPr>
        </p:nvSpPr>
        <p:spPr/>
        <p:txBody>
          <a:bodyPr/>
          <a:lstStyle/>
          <a:p>
            <a:fld id="{80542B70-F886-4652-9DDC-D4AAB8BB0D3D}" type="datetimeFigureOut">
              <a:rPr lang="en-IN" smtClean="0"/>
              <a:t>31-10-2022</a:t>
            </a:fld>
            <a:endParaRPr lang="en-IN"/>
          </a:p>
        </p:txBody>
      </p:sp>
      <p:sp>
        <p:nvSpPr>
          <p:cNvPr id="5" name="Footer Placeholder 4">
            <a:extLst>
              <a:ext uri="{FF2B5EF4-FFF2-40B4-BE49-F238E27FC236}">
                <a16:creationId xmlns:a16="http://schemas.microsoft.com/office/drawing/2014/main" id="{D966901D-4F36-4EDA-B2F1-8D893B2AE6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9BBC29-771F-4262-BBE5-189749161B2B}"/>
              </a:ext>
            </a:extLst>
          </p:cNvPr>
          <p:cNvSpPr>
            <a:spLocks noGrp="1"/>
          </p:cNvSpPr>
          <p:nvPr>
            <p:ph type="sldNum" sz="quarter" idx="12"/>
          </p:nvPr>
        </p:nvSpPr>
        <p:spPr/>
        <p:txBody>
          <a:bodyPr/>
          <a:lstStyle/>
          <a:p>
            <a:fld id="{38795199-A2A4-4D7A-8992-DC99B58EBD67}" type="slidenum">
              <a:rPr lang="en-IN" smtClean="0"/>
              <a:t>‹#›</a:t>
            </a:fld>
            <a:endParaRPr lang="en-IN"/>
          </a:p>
        </p:txBody>
      </p:sp>
    </p:spTree>
    <p:extLst>
      <p:ext uri="{BB962C8B-B14F-4D97-AF65-F5344CB8AC3E}">
        <p14:creationId xmlns:p14="http://schemas.microsoft.com/office/powerpoint/2010/main" val="1312317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3012-0FC0-4D89-A73B-183E365D44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E7925F-96DE-46D7-8D8F-CF8C3375FAC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292E64C-C56E-41AE-A28A-9E53A859EF2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44D8083-C586-4D7A-BDC8-CD69B0196F36}"/>
              </a:ext>
            </a:extLst>
          </p:cNvPr>
          <p:cNvSpPr>
            <a:spLocks noGrp="1"/>
          </p:cNvSpPr>
          <p:nvPr>
            <p:ph type="dt" sz="half" idx="10"/>
          </p:nvPr>
        </p:nvSpPr>
        <p:spPr/>
        <p:txBody>
          <a:bodyPr/>
          <a:lstStyle/>
          <a:p>
            <a:fld id="{80542B70-F886-4652-9DDC-D4AAB8BB0D3D}" type="datetimeFigureOut">
              <a:rPr lang="en-IN" smtClean="0"/>
              <a:t>31-10-2022</a:t>
            </a:fld>
            <a:endParaRPr lang="en-IN"/>
          </a:p>
        </p:txBody>
      </p:sp>
      <p:sp>
        <p:nvSpPr>
          <p:cNvPr id="6" name="Footer Placeholder 5">
            <a:extLst>
              <a:ext uri="{FF2B5EF4-FFF2-40B4-BE49-F238E27FC236}">
                <a16:creationId xmlns:a16="http://schemas.microsoft.com/office/drawing/2014/main" id="{F6E2EB0F-E07B-4120-9EB5-7B50E037E7D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AFF606A-195B-40BD-8905-E37B50288827}"/>
              </a:ext>
            </a:extLst>
          </p:cNvPr>
          <p:cNvSpPr>
            <a:spLocks noGrp="1"/>
          </p:cNvSpPr>
          <p:nvPr>
            <p:ph type="sldNum" sz="quarter" idx="12"/>
          </p:nvPr>
        </p:nvSpPr>
        <p:spPr/>
        <p:txBody>
          <a:bodyPr/>
          <a:lstStyle/>
          <a:p>
            <a:fld id="{38795199-A2A4-4D7A-8992-DC99B58EBD67}" type="slidenum">
              <a:rPr lang="en-IN" smtClean="0"/>
              <a:t>‹#›</a:t>
            </a:fld>
            <a:endParaRPr lang="en-IN"/>
          </a:p>
        </p:txBody>
      </p:sp>
    </p:spTree>
    <p:extLst>
      <p:ext uri="{BB962C8B-B14F-4D97-AF65-F5344CB8AC3E}">
        <p14:creationId xmlns:p14="http://schemas.microsoft.com/office/powerpoint/2010/main" val="341106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0B74-6486-4526-9E85-9D06DDDA766B}"/>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9EDB457-5921-4A46-BF6B-84F183CE381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3C00B-FD58-4D38-B6B1-4B454BDECBB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95D21F6-7645-4221-A5E7-F8C273242AF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195BA03-2BAD-4F4C-AC26-DFEFBBDC818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1A5588B-AE95-4878-93EC-5B7C52837217}"/>
              </a:ext>
            </a:extLst>
          </p:cNvPr>
          <p:cNvSpPr>
            <a:spLocks noGrp="1"/>
          </p:cNvSpPr>
          <p:nvPr>
            <p:ph type="dt" sz="half" idx="10"/>
          </p:nvPr>
        </p:nvSpPr>
        <p:spPr/>
        <p:txBody>
          <a:bodyPr/>
          <a:lstStyle/>
          <a:p>
            <a:fld id="{80542B70-F886-4652-9DDC-D4AAB8BB0D3D}" type="datetimeFigureOut">
              <a:rPr lang="en-IN" smtClean="0"/>
              <a:t>31-10-2022</a:t>
            </a:fld>
            <a:endParaRPr lang="en-IN"/>
          </a:p>
        </p:txBody>
      </p:sp>
      <p:sp>
        <p:nvSpPr>
          <p:cNvPr id="8" name="Footer Placeholder 7">
            <a:extLst>
              <a:ext uri="{FF2B5EF4-FFF2-40B4-BE49-F238E27FC236}">
                <a16:creationId xmlns:a16="http://schemas.microsoft.com/office/drawing/2014/main" id="{7E797CD2-990B-4E8C-B734-8A6E05DC1C5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8C6D02D-8B03-4244-A6D7-51555ECE0CED}"/>
              </a:ext>
            </a:extLst>
          </p:cNvPr>
          <p:cNvSpPr>
            <a:spLocks noGrp="1"/>
          </p:cNvSpPr>
          <p:nvPr>
            <p:ph type="sldNum" sz="quarter" idx="12"/>
          </p:nvPr>
        </p:nvSpPr>
        <p:spPr/>
        <p:txBody>
          <a:bodyPr/>
          <a:lstStyle/>
          <a:p>
            <a:fld id="{38795199-A2A4-4D7A-8992-DC99B58EBD67}" type="slidenum">
              <a:rPr lang="en-IN" smtClean="0"/>
              <a:t>‹#›</a:t>
            </a:fld>
            <a:endParaRPr lang="en-IN"/>
          </a:p>
        </p:txBody>
      </p:sp>
    </p:spTree>
    <p:extLst>
      <p:ext uri="{BB962C8B-B14F-4D97-AF65-F5344CB8AC3E}">
        <p14:creationId xmlns:p14="http://schemas.microsoft.com/office/powerpoint/2010/main" val="424862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dirty="0"/>
          </a:p>
        </p:txBody>
      </p:sp>
    </p:spTree>
    <p:extLst>
      <p:ext uri="{BB962C8B-B14F-4D97-AF65-F5344CB8AC3E}">
        <p14:creationId xmlns:p14="http://schemas.microsoft.com/office/powerpoint/2010/main" val="1801017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C287-883C-4C96-BAAE-073E30C9A36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94E18AF-B57E-4B83-9401-0934567942ED}"/>
              </a:ext>
            </a:extLst>
          </p:cNvPr>
          <p:cNvSpPr>
            <a:spLocks noGrp="1"/>
          </p:cNvSpPr>
          <p:nvPr>
            <p:ph type="dt" sz="half" idx="10"/>
          </p:nvPr>
        </p:nvSpPr>
        <p:spPr/>
        <p:txBody>
          <a:bodyPr/>
          <a:lstStyle/>
          <a:p>
            <a:fld id="{80542B70-F886-4652-9DDC-D4AAB8BB0D3D}" type="datetimeFigureOut">
              <a:rPr lang="en-IN" smtClean="0"/>
              <a:t>31-10-2022</a:t>
            </a:fld>
            <a:endParaRPr lang="en-IN"/>
          </a:p>
        </p:txBody>
      </p:sp>
      <p:sp>
        <p:nvSpPr>
          <p:cNvPr id="4" name="Footer Placeholder 3">
            <a:extLst>
              <a:ext uri="{FF2B5EF4-FFF2-40B4-BE49-F238E27FC236}">
                <a16:creationId xmlns:a16="http://schemas.microsoft.com/office/drawing/2014/main" id="{C9867581-3A09-4B22-A3B7-D81F026CE78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2E55CE0-316A-4E11-9E91-DDD8B89253B2}"/>
              </a:ext>
            </a:extLst>
          </p:cNvPr>
          <p:cNvSpPr>
            <a:spLocks noGrp="1"/>
          </p:cNvSpPr>
          <p:nvPr>
            <p:ph type="sldNum" sz="quarter" idx="12"/>
          </p:nvPr>
        </p:nvSpPr>
        <p:spPr/>
        <p:txBody>
          <a:bodyPr/>
          <a:lstStyle/>
          <a:p>
            <a:fld id="{38795199-A2A4-4D7A-8992-DC99B58EBD67}" type="slidenum">
              <a:rPr lang="en-IN" smtClean="0"/>
              <a:t>‹#›</a:t>
            </a:fld>
            <a:endParaRPr lang="en-IN"/>
          </a:p>
        </p:txBody>
      </p:sp>
    </p:spTree>
    <p:extLst>
      <p:ext uri="{BB962C8B-B14F-4D97-AF65-F5344CB8AC3E}">
        <p14:creationId xmlns:p14="http://schemas.microsoft.com/office/powerpoint/2010/main" val="541178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2F8B4-383B-4FBE-BB0A-AAC62DBC847E}"/>
              </a:ext>
            </a:extLst>
          </p:cNvPr>
          <p:cNvSpPr>
            <a:spLocks noGrp="1"/>
          </p:cNvSpPr>
          <p:nvPr>
            <p:ph type="dt" sz="half" idx="10"/>
          </p:nvPr>
        </p:nvSpPr>
        <p:spPr/>
        <p:txBody>
          <a:bodyPr/>
          <a:lstStyle/>
          <a:p>
            <a:fld id="{80542B70-F886-4652-9DDC-D4AAB8BB0D3D}" type="datetimeFigureOut">
              <a:rPr lang="en-IN" smtClean="0"/>
              <a:t>31-10-2022</a:t>
            </a:fld>
            <a:endParaRPr lang="en-IN"/>
          </a:p>
        </p:txBody>
      </p:sp>
      <p:sp>
        <p:nvSpPr>
          <p:cNvPr id="3" name="Footer Placeholder 2">
            <a:extLst>
              <a:ext uri="{FF2B5EF4-FFF2-40B4-BE49-F238E27FC236}">
                <a16:creationId xmlns:a16="http://schemas.microsoft.com/office/drawing/2014/main" id="{E0682993-186C-47A0-8016-4A04FEB024F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A377D5C-15F6-4190-98A1-2A0194D25547}"/>
              </a:ext>
            </a:extLst>
          </p:cNvPr>
          <p:cNvSpPr>
            <a:spLocks noGrp="1"/>
          </p:cNvSpPr>
          <p:nvPr>
            <p:ph type="sldNum" sz="quarter" idx="12"/>
          </p:nvPr>
        </p:nvSpPr>
        <p:spPr/>
        <p:txBody>
          <a:bodyPr/>
          <a:lstStyle/>
          <a:p>
            <a:fld id="{38795199-A2A4-4D7A-8992-DC99B58EBD67}" type="slidenum">
              <a:rPr lang="en-IN" smtClean="0"/>
              <a:t>‹#›</a:t>
            </a:fld>
            <a:endParaRPr lang="en-IN"/>
          </a:p>
        </p:txBody>
      </p:sp>
    </p:spTree>
    <p:extLst>
      <p:ext uri="{BB962C8B-B14F-4D97-AF65-F5344CB8AC3E}">
        <p14:creationId xmlns:p14="http://schemas.microsoft.com/office/powerpoint/2010/main" val="4217973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DFB2-62BF-4BAE-AA83-13E34C461A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A42764A-3EE6-48FB-A6D3-9CD40359735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A86274E-2332-40C3-91DA-1B475F0B502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5415040-605B-4E78-A70E-B8DBA14C59C3}"/>
              </a:ext>
            </a:extLst>
          </p:cNvPr>
          <p:cNvSpPr>
            <a:spLocks noGrp="1"/>
          </p:cNvSpPr>
          <p:nvPr>
            <p:ph type="dt" sz="half" idx="10"/>
          </p:nvPr>
        </p:nvSpPr>
        <p:spPr/>
        <p:txBody>
          <a:bodyPr/>
          <a:lstStyle/>
          <a:p>
            <a:fld id="{80542B70-F886-4652-9DDC-D4AAB8BB0D3D}" type="datetimeFigureOut">
              <a:rPr lang="en-IN" smtClean="0"/>
              <a:t>31-10-2022</a:t>
            </a:fld>
            <a:endParaRPr lang="en-IN"/>
          </a:p>
        </p:txBody>
      </p:sp>
      <p:sp>
        <p:nvSpPr>
          <p:cNvPr id="6" name="Footer Placeholder 5">
            <a:extLst>
              <a:ext uri="{FF2B5EF4-FFF2-40B4-BE49-F238E27FC236}">
                <a16:creationId xmlns:a16="http://schemas.microsoft.com/office/drawing/2014/main" id="{58B27333-8133-48C6-AE10-B8441BA45CC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C09D6EC-6673-4371-9344-CEC827C5E9A7}"/>
              </a:ext>
            </a:extLst>
          </p:cNvPr>
          <p:cNvSpPr>
            <a:spLocks noGrp="1"/>
          </p:cNvSpPr>
          <p:nvPr>
            <p:ph type="sldNum" sz="quarter" idx="12"/>
          </p:nvPr>
        </p:nvSpPr>
        <p:spPr/>
        <p:txBody>
          <a:bodyPr/>
          <a:lstStyle/>
          <a:p>
            <a:fld id="{38795199-A2A4-4D7A-8992-DC99B58EBD67}" type="slidenum">
              <a:rPr lang="en-IN" smtClean="0"/>
              <a:t>‹#›</a:t>
            </a:fld>
            <a:endParaRPr lang="en-IN"/>
          </a:p>
        </p:txBody>
      </p:sp>
    </p:spTree>
    <p:extLst>
      <p:ext uri="{BB962C8B-B14F-4D97-AF65-F5344CB8AC3E}">
        <p14:creationId xmlns:p14="http://schemas.microsoft.com/office/powerpoint/2010/main" val="3838800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9D87-C5E2-4BBF-B5B6-169238E822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3A1800C-5354-454A-A4BA-5C616FA3B1E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AC3CAEC1-4174-41EE-B66D-D81FD31DE4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A280DE-9464-4C39-86F5-D347A225FB9F}"/>
              </a:ext>
            </a:extLst>
          </p:cNvPr>
          <p:cNvSpPr>
            <a:spLocks noGrp="1"/>
          </p:cNvSpPr>
          <p:nvPr>
            <p:ph type="dt" sz="half" idx="10"/>
          </p:nvPr>
        </p:nvSpPr>
        <p:spPr/>
        <p:txBody>
          <a:bodyPr/>
          <a:lstStyle/>
          <a:p>
            <a:fld id="{80542B70-F886-4652-9DDC-D4AAB8BB0D3D}" type="datetimeFigureOut">
              <a:rPr lang="en-IN" smtClean="0"/>
              <a:t>31-10-2022</a:t>
            </a:fld>
            <a:endParaRPr lang="en-IN"/>
          </a:p>
        </p:txBody>
      </p:sp>
      <p:sp>
        <p:nvSpPr>
          <p:cNvPr id="6" name="Footer Placeholder 5">
            <a:extLst>
              <a:ext uri="{FF2B5EF4-FFF2-40B4-BE49-F238E27FC236}">
                <a16:creationId xmlns:a16="http://schemas.microsoft.com/office/drawing/2014/main" id="{48E23FB8-BFDB-4B91-85AD-4412425D6B5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87038CB-1C76-4B51-A337-1DF8F6E8F28C}"/>
              </a:ext>
            </a:extLst>
          </p:cNvPr>
          <p:cNvSpPr>
            <a:spLocks noGrp="1"/>
          </p:cNvSpPr>
          <p:nvPr>
            <p:ph type="sldNum" sz="quarter" idx="12"/>
          </p:nvPr>
        </p:nvSpPr>
        <p:spPr/>
        <p:txBody>
          <a:bodyPr/>
          <a:lstStyle/>
          <a:p>
            <a:fld id="{38795199-A2A4-4D7A-8992-DC99B58EBD67}" type="slidenum">
              <a:rPr lang="en-IN" smtClean="0"/>
              <a:t>‹#›</a:t>
            </a:fld>
            <a:endParaRPr lang="en-IN"/>
          </a:p>
        </p:txBody>
      </p:sp>
    </p:spTree>
    <p:extLst>
      <p:ext uri="{BB962C8B-B14F-4D97-AF65-F5344CB8AC3E}">
        <p14:creationId xmlns:p14="http://schemas.microsoft.com/office/powerpoint/2010/main" val="2638067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0C99-15BB-4AA3-8C79-1A9490A54DF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9E4DF8A-D67A-44A7-9CAB-A7721F50C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95A5BE-340A-4F53-9F25-B249BC4379D3}"/>
              </a:ext>
            </a:extLst>
          </p:cNvPr>
          <p:cNvSpPr>
            <a:spLocks noGrp="1"/>
          </p:cNvSpPr>
          <p:nvPr>
            <p:ph type="dt" sz="half" idx="10"/>
          </p:nvPr>
        </p:nvSpPr>
        <p:spPr/>
        <p:txBody>
          <a:bodyPr/>
          <a:lstStyle/>
          <a:p>
            <a:fld id="{80542B70-F886-4652-9DDC-D4AAB8BB0D3D}" type="datetimeFigureOut">
              <a:rPr lang="en-IN" smtClean="0"/>
              <a:t>31-10-2022</a:t>
            </a:fld>
            <a:endParaRPr lang="en-IN"/>
          </a:p>
        </p:txBody>
      </p:sp>
      <p:sp>
        <p:nvSpPr>
          <p:cNvPr id="5" name="Footer Placeholder 4">
            <a:extLst>
              <a:ext uri="{FF2B5EF4-FFF2-40B4-BE49-F238E27FC236}">
                <a16:creationId xmlns:a16="http://schemas.microsoft.com/office/drawing/2014/main" id="{2B7759B5-BA01-4930-A259-1C6D536E3F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E3CF8F-26F5-43F2-9D50-48A13D44B4A6}"/>
              </a:ext>
            </a:extLst>
          </p:cNvPr>
          <p:cNvSpPr>
            <a:spLocks noGrp="1"/>
          </p:cNvSpPr>
          <p:nvPr>
            <p:ph type="sldNum" sz="quarter" idx="12"/>
          </p:nvPr>
        </p:nvSpPr>
        <p:spPr/>
        <p:txBody>
          <a:bodyPr/>
          <a:lstStyle/>
          <a:p>
            <a:fld id="{38795199-A2A4-4D7A-8992-DC99B58EBD67}" type="slidenum">
              <a:rPr lang="en-IN" smtClean="0"/>
              <a:t>‹#›</a:t>
            </a:fld>
            <a:endParaRPr lang="en-IN"/>
          </a:p>
        </p:txBody>
      </p:sp>
    </p:spTree>
    <p:extLst>
      <p:ext uri="{BB962C8B-B14F-4D97-AF65-F5344CB8AC3E}">
        <p14:creationId xmlns:p14="http://schemas.microsoft.com/office/powerpoint/2010/main" val="4148322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2522A2-DA94-4C46-A36C-2B3A066F29C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E39C5AD-A4CE-45CD-847D-E1550F80E83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B29DF2-D091-48F6-AC68-92ECBBC417BE}"/>
              </a:ext>
            </a:extLst>
          </p:cNvPr>
          <p:cNvSpPr>
            <a:spLocks noGrp="1"/>
          </p:cNvSpPr>
          <p:nvPr>
            <p:ph type="dt" sz="half" idx="10"/>
          </p:nvPr>
        </p:nvSpPr>
        <p:spPr/>
        <p:txBody>
          <a:bodyPr/>
          <a:lstStyle/>
          <a:p>
            <a:fld id="{80542B70-F886-4652-9DDC-D4AAB8BB0D3D}" type="datetimeFigureOut">
              <a:rPr lang="en-IN" smtClean="0"/>
              <a:t>31-10-2022</a:t>
            </a:fld>
            <a:endParaRPr lang="en-IN"/>
          </a:p>
        </p:txBody>
      </p:sp>
      <p:sp>
        <p:nvSpPr>
          <p:cNvPr id="5" name="Footer Placeholder 4">
            <a:extLst>
              <a:ext uri="{FF2B5EF4-FFF2-40B4-BE49-F238E27FC236}">
                <a16:creationId xmlns:a16="http://schemas.microsoft.com/office/drawing/2014/main" id="{B6ED61E0-939B-4682-A0B1-808C847AF2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CE6ACC-3CE5-4E39-9432-A0350157B115}"/>
              </a:ext>
            </a:extLst>
          </p:cNvPr>
          <p:cNvSpPr>
            <a:spLocks noGrp="1"/>
          </p:cNvSpPr>
          <p:nvPr>
            <p:ph type="sldNum" sz="quarter" idx="12"/>
          </p:nvPr>
        </p:nvSpPr>
        <p:spPr/>
        <p:txBody>
          <a:bodyPr/>
          <a:lstStyle/>
          <a:p>
            <a:fld id="{38795199-A2A4-4D7A-8992-DC99B58EBD67}" type="slidenum">
              <a:rPr lang="en-IN" smtClean="0"/>
              <a:t>‹#›</a:t>
            </a:fld>
            <a:endParaRPr lang="en-IN"/>
          </a:p>
        </p:txBody>
      </p:sp>
    </p:spTree>
    <p:extLst>
      <p:ext uri="{BB962C8B-B14F-4D97-AF65-F5344CB8AC3E}">
        <p14:creationId xmlns:p14="http://schemas.microsoft.com/office/powerpoint/2010/main" val="3796954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4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908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0511-E513-43B3-8EA1-9FCF64706CA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2007172-1608-4F89-A95B-FF50C7C1E84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6B070F-727C-4776-B3FB-0C62FA55573D}"/>
              </a:ext>
            </a:extLst>
          </p:cNvPr>
          <p:cNvSpPr>
            <a:spLocks noGrp="1"/>
          </p:cNvSpPr>
          <p:nvPr>
            <p:ph type="dt" sz="half" idx="10"/>
          </p:nvPr>
        </p:nvSpPr>
        <p:spPr/>
        <p:txBody>
          <a:bodyPr/>
          <a:lstStyle/>
          <a:p>
            <a:fld id="{E3DBF4CE-837C-4827-925E-E635797150D1}" type="datetimeFigureOut">
              <a:rPr lang="en-GB" smtClean="0"/>
              <a:t>31/10/2022</a:t>
            </a:fld>
            <a:endParaRPr lang="en-GB"/>
          </a:p>
        </p:txBody>
      </p:sp>
      <p:sp>
        <p:nvSpPr>
          <p:cNvPr id="5" name="Footer Placeholder 4">
            <a:extLst>
              <a:ext uri="{FF2B5EF4-FFF2-40B4-BE49-F238E27FC236}">
                <a16:creationId xmlns:a16="http://schemas.microsoft.com/office/drawing/2014/main" id="{593038AD-2069-4058-AF3A-81C45D87DC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EAC1B-4947-496C-A58D-FA86A6518C37}"/>
              </a:ext>
            </a:extLst>
          </p:cNvPr>
          <p:cNvSpPr>
            <a:spLocks noGrp="1"/>
          </p:cNvSpPr>
          <p:nvPr>
            <p:ph type="sldNum" sz="quarter" idx="12"/>
          </p:nvPr>
        </p:nvSpPr>
        <p:spPr/>
        <p:txBody>
          <a:bodyPr/>
          <a:lstStyle/>
          <a:p>
            <a:fld id="{CAE37429-3787-4023-8C7E-F36E35E5C17F}" type="slidenum">
              <a:rPr lang="en-GB" smtClean="0"/>
              <a:t>‹#›</a:t>
            </a:fld>
            <a:endParaRPr lang="en-GB"/>
          </a:p>
        </p:txBody>
      </p:sp>
    </p:spTree>
    <p:extLst>
      <p:ext uri="{BB962C8B-B14F-4D97-AF65-F5344CB8AC3E}">
        <p14:creationId xmlns:p14="http://schemas.microsoft.com/office/powerpoint/2010/main" val="2963603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5993-1DFF-406B-8D77-D5FF6184ED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517D47-BB2E-4737-AB49-C29AA1AD9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83BE0-B2F5-46E3-B5AF-F4B8572E4FA9}"/>
              </a:ext>
            </a:extLst>
          </p:cNvPr>
          <p:cNvSpPr>
            <a:spLocks noGrp="1"/>
          </p:cNvSpPr>
          <p:nvPr>
            <p:ph type="dt" sz="half" idx="10"/>
          </p:nvPr>
        </p:nvSpPr>
        <p:spPr/>
        <p:txBody>
          <a:bodyPr/>
          <a:lstStyle/>
          <a:p>
            <a:fld id="{E3DBF4CE-837C-4827-925E-E635797150D1}" type="datetimeFigureOut">
              <a:rPr lang="en-GB" smtClean="0"/>
              <a:t>31/10/2022</a:t>
            </a:fld>
            <a:endParaRPr lang="en-GB"/>
          </a:p>
        </p:txBody>
      </p:sp>
      <p:sp>
        <p:nvSpPr>
          <p:cNvPr id="5" name="Footer Placeholder 4">
            <a:extLst>
              <a:ext uri="{FF2B5EF4-FFF2-40B4-BE49-F238E27FC236}">
                <a16:creationId xmlns:a16="http://schemas.microsoft.com/office/drawing/2014/main" id="{B1018C44-E2DD-4EE8-83BD-61D5017382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C78506-7046-4FB0-80F1-64AC1EC13471}"/>
              </a:ext>
            </a:extLst>
          </p:cNvPr>
          <p:cNvSpPr>
            <a:spLocks noGrp="1"/>
          </p:cNvSpPr>
          <p:nvPr>
            <p:ph type="sldNum" sz="quarter" idx="12"/>
          </p:nvPr>
        </p:nvSpPr>
        <p:spPr/>
        <p:txBody>
          <a:bodyPr/>
          <a:lstStyle/>
          <a:p>
            <a:fld id="{CAE37429-3787-4023-8C7E-F36E35E5C17F}" type="slidenum">
              <a:rPr lang="en-GB" smtClean="0"/>
              <a:t>‹#›</a:t>
            </a:fld>
            <a:endParaRPr lang="en-GB"/>
          </a:p>
        </p:txBody>
      </p:sp>
    </p:spTree>
    <p:extLst>
      <p:ext uri="{BB962C8B-B14F-4D97-AF65-F5344CB8AC3E}">
        <p14:creationId xmlns:p14="http://schemas.microsoft.com/office/powerpoint/2010/main" val="7098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t>‹#›</a:t>
            </a:fld>
            <a:endParaRPr lang="en-ZA" dirty="0"/>
          </a:p>
        </p:txBody>
      </p:sp>
    </p:spTree>
    <p:extLst>
      <p:ext uri="{BB962C8B-B14F-4D97-AF65-F5344CB8AC3E}">
        <p14:creationId xmlns:p14="http://schemas.microsoft.com/office/powerpoint/2010/main" val="1535758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32B2-FC8C-48FC-8F17-E86039EA8FE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018BE0-447C-478D-9D63-E03B2B93928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5B4BEF-9B74-4DD3-AAFE-CC85C1D86A6C}"/>
              </a:ext>
            </a:extLst>
          </p:cNvPr>
          <p:cNvSpPr>
            <a:spLocks noGrp="1"/>
          </p:cNvSpPr>
          <p:nvPr>
            <p:ph type="dt" sz="half" idx="10"/>
          </p:nvPr>
        </p:nvSpPr>
        <p:spPr/>
        <p:txBody>
          <a:bodyPr/>
          <a:lstStyle/>
          <a:p>
            <a:fld id="{E3DBF4CE-837C-4827-925E-E635797150D1}" type="datetimeFigureOut">
              <a:rPr lang="en-GB" smtClean="0"/>
              <a:t>31/10/2022</a:t>
            </a:fld>
            <a:endParaRPr lang="en-GB"/>
          </a:p>
        </p:txBody>
      </p:sp>
      <p:sp>
        <p:nvSpPr>
          <p:cNvPr id="5" name="Footer Placeholder 4">
            <a:extLst>
              <a:ext uri="{FF2B5EF4-FFF2-40B4-BE49-F238E27FC236}">
                <a16:creationId xmlns:a16="http://schemas.microsoft.com/office/drawing/2014/main" id="{B30AE7F4-81E0-4F27-951D-C1C55CEC2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A5E51B-A1C2-4325-AED4-C509DAD2C6E7}"/>
              </a:ext>
            </a:extLst>
          </p:cNvPr>
          <p:cNvSpPr>
            <a:spLocks noGrp="1"/>
          </p:cNvSpPr>
          <p:nvPr>
            <p:ph type="sldNum" sz="quarter" idx="12"/>
          </p:nvPr>
        </p:nvSpPr>
        <p:spPr/>
        <p:txBody>
          <a:bodyPr/>
          <a:lstStyle/>
          <a:p>
            <a:fld id="{CAE37429-3787-4023-8C7E-F36E35E5C17F}" type="slidenum">
              <a:rPr lang="en-GB" smtClean="0"/>
              <a:t>‹#›</a:t>
            </a:fld>
            <a:endParaRPr lang="en-GB"/>
          </a:p>
        </p:txBody>
      </p:sp>
    </p:spTree>
    <p:extLst>
      <p:ext uri="{BB962C8B-B14F-4D97-AF65-F5344CB8AC3E}">
        <p14:creationId xmlns:p14="http://schemas.microsoft.com/office/powerpoint/2010/main" val="21996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3618-FEEE-4D3C-AB42-411E5F96F5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EE605D-1C6B-4969-A07B-F4183A96C3B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553549-6521-4468-A39C-282FC45F1BA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FE423C-1577-4637-BDA6-AB87482532C9}"/>
              </a:ext>
            </a:extLst>
          </p:cNvPr>
          <p:cNvSpPr>
            <a:spLocks noGrp="1"/>
          </p:cNvSpPr>
          <p:nvPr>
            <p:ph type="dt" sz="half" idx="10"/>
          </p:nvPr>
        </p:nvSpPr>
        <p:spPr/>
        <p:txBody>
          <a:bodyPr/>
          <a:lstStyle/>
          <a:p>
            <a:fld id="{E3DBF4CE-837C-4827-925E-E635797150D1}" type="datetimeFigureOut">
              <a:rPr lang="en-GB" smtClean="0"/>
              <a:t>31/10/2022</a:t>
            </a:fld>
            <a:endParaRPr lang="en-GB"/>
          </a:p>
        </p:txBody>
      </p:sp>
      <p:sp>
        <p:nvSpPr>
          <p:cNvPr id="6" name="Footer Placeholder 5">
            <a:extLst>
              <a:ext uri="{FF2B5EF4-FFF2-40B4-BE49-F238E27FC236}">
                <a16:creationId xmlns:a16="http://schemas.microsoft.com/office/drawing/2014/main" id="{87B73393-2D6B-4501-916D-66DECC0A3F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2C3D97-1E39-4BEC-9125-921DF5569464}"/>
              </a:ext>
            </a:extLst>
          </p:cNvPr>
          <p:cNvSpPr>
            <a:spLocks noGrp="1"/>
          </p:cNvSpPr>
          <p:nvPr>
            <p:ph type="sldNum" sz="quarter" idx="12"/>
          </p:nvPr>
        </p:nvSpPr>
        <p:spPr/>
        <p:txBody>
          <a:bodyPr/>
          <a:lstStyle/>
          <a:p>
            <a:fld id="{CAE37429-3787-4023-8C7E-F36E35E5C17F}" type="slidenum">
              <a:rPr lang="en-GB" smtClean="0"/>
              <a:t>‹#›</a:t>
            </a:fld>
            <a:endParaRPr lang="en-GB"/>
          </a:p>
        </p:txBody>
      </p:sp>
    </p:spTree>
    <p:extLst>
      <p:ext uri="{BB962C8B-B14F-4D97-AF65-F5344CB8AC3E}">
        <p14:creationId xmlns:p14="http://schemas.microsoft.com/office/powerpoint/2010/main" val="1481427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10DF-5F52-434B-9CB1-A71EB0C011E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06FA60-838C-46BE-B3B2-BE3BA8A82B3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7F52BD9-8FB9-4797-B789-EAD435F9DEE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CE93B9-9E69-4724-B205-4FF21F3790E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60EB53-C617-4E66-9FD3-44395C06E14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BDC305-B67D-4762-9AA3-99615F742CA0}"/>
              </a:ext>
            </a:extLst>
          </p:cNvPr>
          <p:cNvSpPr>
            <a:spLocks noGrp="1"/>
          </p:cNvSpPr>
          <p:nvPr>
            <p:ph type="dt" sz="half" idx="10"/>
          </p:nvPr>
        </p:nvSpPr>
        <p:spPr/>
        <p:txBody>
          <a:bodyPr/>
          <a:lstStyle/>
          <a:p>
            <a:fld id="{E3DBF4CE-837C-4827-925E-E635797150D1}" type="datetimeFigureOut">
              <a:rPr lang="en-GB" smtClean="0"/>
              <a:t>31/10/2022</a:t>
            </a:fld>
            <a:endParaRPr lang="en-GB"/>
          </a:p>
        </p:txBody>
      </p:sp>
      <p:sp>
        <p:nvSpPr>
          <p:cNvPr id="8" name="Footer Placeholder 7">
            <a:extLst>
              <a:ext uri="{FF2B5EF4-FFF2-40B4-BE49-F238E27FC236}">
                <a16:creationId xmlns:a16="http://schemas.microsoft.com/office/drawing/2014/main" id="{D8B2AFEE-A1B5-4127-8BB8-09879B5D14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50555AD-E1D2-4AB5-88BA-7217EA99B117}"/>
              </a:ext>
            </a:extLst>
          </p:cNvPr>
          <p:cNvSpPr>
            <a:spLocks noGrp="1"/>
          </p:cNvSpPr>
          <p:nvPr>
            <p:ph type="sldNum" sz="quarter" idx="12"/>
          </p:nvPr>
        </p:nvSpPr>
        <p:spPr/>
        <p:txBody>
          <a:bodyPr/>
          <a:lstStyle/>
          <a:p>
            <a:fld id="{CAE37429-3787-4023-8C7E-F36E35E5C17F}" type="slidenum">
              <a:rPr lang="en-GB" smtClean="0"/>
              <a:t>‹#›</a:t>
            </a:fld>
            <a:endParaRPr lang="en-GB"/>
          </a:p>
        </p:txBody>
      </p:sp>
    </p:spTree>
    <p:extLst>
      <p:ext uri="{BB962C8B-B14F-4D97-AF65-F5344CB8AC3E}">
        <p14:creationId xmlns:p14="http://schemas.microsoft.com/office/powerpoint/2010/main" val="309717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5CE2-8CD3-472A-9168-5D2B7EFABB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3DA907-C6AF-4AB7-8A29-E5363B5B45AC}"/>
              </a:ext>
            </a:extLst>
          </p:cNvPr>
          <p:cNvSpPr>
            <a:spLocks noGrp="1"/>
          </p:cNvSpPr>
          <p:nvPr>
            <p:ph type="dt" sz="half" idx="10"/>
          </p:nvPr>
        </p:nvSpPr>
        <p:spPr/>
        <p:txBody>
          <a:bodyPr/>
          <a:lstStyle/>
          <a:p>
            <a:fld id="{E3DBF4CE-837C-4827-925E-E635797150D1}" type="datetimeFigureOut">
              <a:rPr lang="en-GB" smtClean="0"/>
              <a:t>31/10/2022</a:t>
            </a:fld>
            <a:endParaRPr lang="en-GB"/>
          </a:p>
        </p:txBody>
      </p:sp>
      <p:sp>
        <p:nvSpPr>
          <p:cNvPr id="4" name="Footer Placeholder 3">
            <a:extLst>
              <a:ext uri="{FF2B5EF4-FFF2-40B4-BE49-F238E27FC236}">
                <a16:creationId xmlns:a16="http://schemas.microsoft.com/office/drawing/2014/main" id="{7EBB86D0-64E3-4973-84B2-02DAB63012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7858DE-B887-47F7-A7BD-CFB89E16912B}"/>
              </a:ext>
            </a:extLst>
          </p:cNvPr>
          <p:cNvSpPr>
            <a:spLocks noGrp="1"/>
          </p:cNvSpPr>
          <p:nvPr>
            <p:ph type="sldNum" sz="quarter" idx="12"/>
          </p:nvPr>
        </p:nvSpPr>
        <p:spPr/>
        <p:txBody>
          <a:bodyPr/>
          <a:lstStyle/>
          <a:p>
            <a:fld id="{CAE37429-3787-4023-8C7E-F36E35E5C17F}" type="slidenum">
              <a:rPr lang="en-GB" smtClean="0"/>
              <a:t>‹#›</a:t>
            </a:fld>
            <a:endParaRPr lang="en-GB"/>
          </a:p>
        </p:txBody>
      </p:sp>
    </p:spTree>
    <p:extLst>
      <p:ext uri="{BB962C8B-B14F-4D97-AF65-F5344CB8AC3E}">
        <p14:creationId xmlns:p14="http://schemas.microsoft.com/office/powerpoint/2010/main" val="2957558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4BA9A-4FBD-44FF-AB1A-50365703A46B}"/>
              </a:ext>
            </a:extLst>
          </p:cNvPr>
          <p:cNvSpPr>
            <a:spLocks noGrp="1"/>
          </p:cNvSpPr>
          <p:nvPr>
            <p:ph type="dt" sz="half" idx="10"/>
          </p:nvPr>
        </p:nvSpPr>
        <p:spPr/>
        <p:txBody>
          <a:bodyPr/>
          <a:lstStyle/>
          <a:p>
            <a:fld id="{E3DBF4CE-837C-4827-925E-E635797150D1}" type="datetimeFigureOut">
              <a:rPr lang="en-GB" smtClean="0"/>
              <a:t>31/10/2022</a:t>
            </a:fld>
            <a:endParaRPr lang="en-GB"/>
          </a:p>
        </p:txBody>
      </p:sp>
      <p:sp>
        <p:nvSpPr>
          <p:cNvPr id="3" name="Footer Placeholder 2">
            <a:extLst>
              <a:ext uri="{FF2B5EF4-FFF2-40B4-BE49-F238E27FC236}">
                <a16:creationId xmlns:a16="http://schemas.microsoft.com/office/drawing/2014/main" id="{CF56915C-3B1C-463E-B402-418E22E620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F193BC-EA81-43B0-9A7D-08CBD95AC073}"/>
              </a:ext>
            </a:extLst>
          </p:cNvPr>
          <p:cNvSpPr>
            <a:spLocks noGrp="1"/>
          </p:cNvSpPr>
          <p:nvPr>
            <p:ph type="sldNum" sz="quarter" idx="12"/>
          </p:nvPr>
        </p:nvSpPr>
        <p:spPr/>
        <p:txBody>
          <a:bodyPr/>
          <a:lstStyle/>
          <a:p>
            <a:fld id="{CAE37429-3787-4023-8C7E-F36E35E5C17F}" type="slidenum">
              <a:rPr lang="en-GB" smtClean="0"/>
              <a:t>‹#›</a:t>
            </a:fld>
            <a:endParaRPr lang="en-GB"/>
          </a:p>
        </p:txBody>
      </p:sp>
    </p:spTree>
    <p:extLst>
      <p:ext uri="{BB962C8B-B14F-4D97-AF65-F5344CB8AC3E}">
        <p14:creationId xmlns:p14="http://schemas.microsoft.com/office/powerpoint/2010/main" val="2232489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ABE3-A9E2-4A16-98A7-F9D09CF4E9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5D9961-99BC-4FCB-994D-A8BECFF9A7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FCA610-CC96-4127-ABC0-2073AABB6A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508896-6230-4F02-AF9D-045C866CB404}"/>
              </a:ext>
            </a:extLst>
          </p:cNvPr>
          <p:cNvSpPr>
            <a:spLocks noGrp="1"/>
          </p:cNvSpPr>
          <p:nvPr>
            <p:ph type="dt" sz="half" idx="10"/>
          </p:nvPr>
        </p:nvSpPr>
        <p:spPr/>
        <p:txBody>
          <a:bodyPr/>
          <a:lstStyle/>
          <a:p>
            <a:fld id="{E3DBF4CE-837C-4827-925E-E635797150D1}" type="datetimeFigureOut">
              <a:rPr lang="en-GB" smtClean="0"/>
              <a:t>31/10/2022</a:t>
            </a:fld>
            <a:endParaRPr lang="en-GB"/>
          </a:p>
        </p:txBody>
      </p:sp>
      <p:sp>
        <p:nvSpPr>
          <p:cNvPr id="6" name="Footer Placeholder 5">
            <a:extLst>
              <a:ext uri="{FF2B5EF4-FFF2-40B4-BE49-F238E27FC236}">
                <a16:creationId xmlns:a16="http://schemas.microsoft.com/office/drawing/2014/main" id="{58E7EC2B-1E2C-41F9-9B5E-A1D22C5840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C84502-0F18-446C-8CAA-A661A073ED6E}"/>
              </a:ext>
            </a:extLst>
          </p:cNvPr>
          <p:cNvSpPr>
            <a:spLocks noGrp="1"/>
          </p:cNvSpPr>
          <p:nvPr>
            <p:ph type="sldNum" sz="quarter" idx="12"/>
          </p:nvPr>
        </p:nvSpPr>
        <p:spPr/>
        <p:txBody>
          <a:bodyPr/>
          <a:lstStyle/>
          <a:p>
            <a:fld id="{CAE37429-3787-4023-8C7E-F36E35E5C17F}" type="slidenum">
              <a:rPr lang="en-GB" smtClean="0"/>
              <a:t>‹#›</a:t>
            </a:fld>
            <a:endParaRPr lang="en-GB"/>
          </a:p>
        </p:txBody>
      </p:sp>
    </p:spTree>
    <p:extLst>
      <p:ext uri="{BB962C8B-B14F-4D97-AF65-F5344CB8AC3E}">
        <p14:creationId xmlns:p14="http://schemas.microsoft.com/office/powerpoint/2010/main" val="3712460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078B-2C38-4608-B1F9-3BC647BFD4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9FD9BF-6AFB-4D39-A903-85CA4B6F5C6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23645D4-3257-4799-8755-C8DDEB6189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2C5475-3F5F-48E6-942E-2447BA582FA9}"/>
              </a:ext>
            </a:extLst>
          </p:cNvPr>
          <p:cNvSpPr>
            <a:spLocks noGrp="1"/>
          </p:cNvSpPr>
          <p:nvPr>
            <p:ph type="dt" sz="half" idx="10"/>
          </p:nvPr>
        </p:nvSpPr>
        <p:spPr/>
        <p:txBody>
          <a:bodyPr/>
          <a:lstStyle/>
          <a:p>
            <a:fld id="{E3DBF4CE-837C-4827-925E-E635797150D1}" type="datetimeFigureOut">
              <a:rPr lang="en-GB" smtClean="0"/>
              <a:t>31/10/2022</a:t>
            </a:fld>
            <a:endParaRPr lang="en-GB"/>
          </a:p>
        </p:txBody>
      </p:sp>
      <p:sp>
        <p:nvSpPr>
          <p:cNvPr id="6" name="Footer Placeholder 5">
            <a:extLst>
              <a:ext uri="{FF2B5EF4-FFF2-40B4-BE49-F238E27FC236}">
                <a16:creationId xmlns:a16="http://schemas.microsoft.com/office/drawing/2014/main" id="{E5473A88-58E2-4858-B667-1FC1D3DA7E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17F068-7F19-400E-87E6-7B6CA67C41FB}"/>
              </a:ext>
            </a:extLst>
          </p:cNvPr>
          <p:cNvSpPr>
            <a:spLocks noGrp="1"/>
          </p:cNvSpPr>
          <p:nvPr>
            <p:ph type="sldNum" sz="quarter" idx="12"/>
          </p:nvPr>
        </p:nvSpPr>
        <p:spPr/>
        <p:txBody>
          <a:bodyPr/>
          <a:lstStyle/>
          <a:p>
            <a:fld id="{CAE37429-3787-4023-8C7E-F36E35E5C17F}" type="slidenum">
              <a:rPr lang="en-GB" smtClean="0"/>
              <a:t>‹#›</a:t>
            </a:fld>
            <a:endParaRPr lang="en-GB"/>
          </a:p>
        </p:txBody>
      </p:sp>
    </p:spTree>
    <p:extLst>
      <p:ext uri="{BB962C8B-B14F-4D97-AF65-F5344CB8AC3E}">
        <p14:creationId xmlns:p14="http://schemas.microsoft.com/office/powerpoint/2010/main" val="2953394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4740-4988-4584-B64E-E79354B2CF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74C4EF-3BA0-435B-A7BB-5A22B2C4F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481384-B53A-408F-BAF7-DC93869341A4}"/>
              </a:ext>
            </a:extLst>
          </p:cNvPr>
          <p:cNvSpPr>
            <a:spLocks noGrp="1"/>
          </p:cNvSpPr>
          <p:nvPr>
            <p:ph type="dt" sz="half" idx="10"/>
          </p:nvPr>
        </p:nvSpPr>
        <p:spPr/>
        <p:txBody>
          <a:bodyPr/>
          <a:lstStyle/>
          <a:p>
            <a:fld id="{E3DBF4CE-837C-4827-925E-E635797150D1}" type="datetimeFigureOut">
              <a:rPr lang="en-GB" smtClean="0"/>
              <a:t>31/10/2022</a:t>
            </a:fld>
            <a:endParaRPr lang="en-GB"/>
          </a:p>
        </p:txBody>
      </p:sp>
      <p:sp>
        <p:nvSpPr>
          <p:cNvPr id="5" name="Footer Placeholder 4">
            <a:extLst>
              <a:ext uri="{FF2B5EF4-FFF2-40B4-BE49-F238E27FC236}">
                <a16:creationId xmlns:a16="http://schemas.microsoft.com/office/drawing/2014/main" id="{6E4787F8-83F9-42DA-95A9-CC56365045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845AF6-47D2-4B67-A360-C7CE982DB8BC}"/>
              </a:ext>
            </a:extLst>
          </p:cNvPr>
          <p:cNvSpPr>
            <a:spLocks noGrp="1"/>
          </p:cNvSpPr>
          <p:nvPr>
            <p:ph type="sldNum" sz="quarter" idx="12"/>
          </p:nvPr>
        </p:nvSpPr>
        <p:spPr/>
        <p:txBody>
          <a:bodyPr/>
          <a:lstStyle/>
          <a:p>
            <a:fld id="{CAE37429-3787-4023-8C7E-F36E35E5C17F}" type="slidenum">
              <a:rPr lang="en-GB" smtClean="0"/>
              <a:t>‹#›</a:t>
            </a:fld>
            <a:endParaRPr lang="en-GB"/>
          </a:p>
        </p:txBody>
      </p:sp>
    </p:spTree>
    <p:extLst>
      <p:ext uri="{BB962C8B-B14F-4D97-AF65-F5344CB8AC3E}">
        <p14:creationId xmlns:p14="http://schemas.microsoft.com/office/powerpoint/2010/main" val="163035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4125B8-6597-4B4A-9256-33ED93381C8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9D7329-C037-4193-9B15-83A4BF64C19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6AFC45-D291-4BFF-B1F3-1FD66BAFCF5F}"/>
              </a:ext>
            </a:extLst>
          </p:cNvPr>
          <p:cNvSpPr>
            <a:spLocks noGrp="1"/>
          </p:cNvSpPr>
          <p:nvPr>
            <p:ph type="dt" sz="half" idx="10"/>
          </p:nvPr>
        </p:nvSpPr>
        <p:spPr/>
        <p:txBody>
          <a:bodyPr/>
          <a:lstStyle/>
          <a:p>
            <a:fld id="{E3DBF4CE-837C-4827-925E-E635797150D1}" type="datetimeFigureOut">
              <a:rPr lang="en-GB" smtClean="0"/>
              <a:t>31/10/2022</a:t>
            </a:fld>
            <a:endParaRPr lang="en-GB"/>
          </a:p>
        </p:txBody>
      </p:sp>
      <p:sp>
        <p:nvSpPr>
          <p:cNvPr id="5" name="Footer Placeholder 4">
            <a:extLst>
              <a:ext uri="{FF2B5EF4-FFF2-40B4-BE49-F238E27FC236}">
                <a16:creationId xmlns:a16="http://schemas.microsoft.com/office/drawing/2014/main" id="{A3F1946B-A477-4A82-ADC0-2051946856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A47346-3BF6-434B-B43E-6AC84DB98183}"/>
              </a:ext>
            </a:extLst>
          </p:cNvPr>
          <p:cNvSpPr>
            <a:spLocks noGrp="1"/>
          </p:cNvSpPr>
          <p:nvPr>
            <p:ph type="sldNum" sz="quarter" idx="12"/>
          </p:nvPr>
        </p:nvSpPr>
        <p:spPr/>
        <p:txBody>
          <a:bodyPr/>
          <a:lstStyle/>
          <a:p>
            <a:fld id="{CAE37429-3787-4023-8C7E-F36E35E5C17F}" type="slidenum">
              <a:rPr lang="en-GB" smtClean="0"/>
              <a:t>‹#›</a:t>
            </a:fld>
            <a:endParaRPr lang="en-GB"/>
          </a:p>
        </p:txBody>
      </p:sp>
    </p:spTree>
    <p:extLst>
      <p:ext uri="{BB962C8B-B14F-4D97-AF65-F5344CB8AC3E}">
        <p14:creationId xmlns:p14="http://schemas.microsoft.com/office/powerpoint/2010/main" val="134631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t>‹#›</a:t>
            </a:fld>
            <a:endParaRPr lang="en-ZA" dirty="0"/>
          </a:p>
        </p:txBody>
      </p:sp>
    </p:spTree>
    <p:extLst>
      <p:ext uri="{BB962C8B-B14F-4D97-AF65-F5344CB8AC3E}">
        <p14:creationId xmlns:p14="http://schemas.microsoft.com/office/powerpoint/2010/main" val="321862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t>‹#›</a:t>
            </a:fld>
            <a:endParaRPr lang="en-ZA" dirty="0"/>
          </a:p>
        </p:txBody>
      </p:sp>
    </p:spTree>
    <p:extLst>
      <p:ext uri="{BB962C8B-B14F-4D97-AF65-F5344CB8AC3E}">
        <p14:creationId xmlns:p14="http://schemas.microsoft.com/office/powerpoint/2010/main" val="211232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9825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3680739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296439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val="303796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t>‹#›</a:t>
            </a:fld>
            <a:endParaRPr lang="en-ZA" dirty="0"/>
          </a:p>
        </p:txBody>
      </p:sp>
      <p:pic>
        <p:nvPicPr>
          <p:cNvPr id="8" name="Picture 7"/>
          <p:cNvPicPr>
            <a:picLocks/>
          </p:cNvPicPr>
          <p:nvPr userDrawn="1"/>
        </p:nvPicPr>
        <p:blipFill>
          <a:blip r:embed="rId8"/>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a:solidFill>
                  <a:srgbClr val="B61918"/>
                </a:solidFill>
                <a:latin typeface="Gill Sans Light" charset="0"/>
                <a:ea typeface="Gill Sans Light" charset="0"/>
                <a:cs typeface="Gill Sans Light" charset="0"/>
              </a:rPr>
              <a:t>Learn</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006600"/>
                </a:solidFill>
                <a:latin typeface="Gill Sans Light" charset="0"/>
                <a:ea typeface="Gill Sans Light" charset="0"/>
                <a:cs typeface="Gill Sans Light" charset="0"/>
              </a:rPr>
              <a:t>Grow</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AAAAAA"/>
                </a:solidFill>
                <a:latin typeface="Gill Sans Light" charset="0"/>
                <a:ea typeface="Gill Sans Light" charset="0"/>
                <a:cs typeface="Gill Sans Light" charset="0"/>
              </a:rPr>
              <a:t>Serve</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8"/>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val="510586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7"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fld id="{1CE6738C-8955-4CF1-A256-1C49941BBB03}" type="slidenum">
              <a:rPr lang="en-ZA" smtClean="0"/>
              <a:pPr/>
              <a:t>‹#›</a:t>
            </a:fld>
            <a:endParaRPr lang="en-ZA" dirty="0"/>
          </a:p>
        </p:txBody>
      </p:sp>
      <p:pic>
        <p:nvPicPr>
          <p:cNvPr id="8" name="Picture 7"/>
          <p:cNvPicPr>
            <a:picLocks/>
          </p:cNvPicPr>
          <p:nvPr userDrawn="1"/>
        </p:nvPicPr>
        <p:blipFill>
          <a:blip r:embed="rId10"/>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a:solidFill>
                  <a:srgbClr val="B61918"/>
                </a:solidFill>
                <a:latin typeface="Gill Sans Light" charset="0"/>
                <a:ea typeface="Gill Sans Light" charset="0"/>
                <a:cs typeface="Gill Sans Light" charset="0"/>
              </a:rPr>
              <a:t>Learn</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006600"/>
                </a:solidFill>
                <a:latin typeface="Gill Sans Light" charset="0"/>
                <a:ea typeface="Gill Sans Light" charset="0"/>
                <a:cs typeface="Gill Sans Light" charset="0"/>
              </a:rPr>
              <a:t>Serve</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AAAAAA"/>
                </a:solidFill>
                <a:latin typeface="Gill Sans Light" charset="0"/>
                <a:ea typeface="Gill Sans Light" charset="0"/>
                <a:cs typeface="Gill Sans Light" charset="0"/>
              </a:rPr>
              <a:t>Grow</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10"/>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val="414168838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4" r:id="rId6"/>
    <p:sldLayoutId id="2147483659" r:id="rId7"/>
    <p:sldLayoutId id="2147483725" r:id="rId8"/>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5E7D0-E56A-4AA3-8BF8-F3240FA44F0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04D1801-A726-4548-9BB2-B47EEC405F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22CDD5-7762-48AE-808D-9C5764E4B1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0542B70-F886-4652-9DDC-D4AAB8BB0D3D}" type="datetimeFigureOut">
              <a:rPr lang="en-IN" smtClean="0"/>
              <a:t>31-10-2022</a:t>
            </a:fld>
            <a:endParaRPr lang="en-IN"/>
          </a:p>
        </p:txBody>
      </p:sp>
      <p:sp>
        <p:nvSpPr>
          <p:cNvPr id="5" name="Footer Placeholder 4">
            <a:extLst>
              <a:ext uri="{FF2B5EF4-FFF2-40B4-BE49-F238E27FC236}">
                <a16:creationId xmlns:a16="http://schemas.microsoft.com/office/drawing/2014/main" id="{8376E5E8-46DC-4140-9210-D3F602F1B4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69D608C-D576-496F-A974-A3D95494B34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795199-A2A4-4D7A-8992-DC99B58EBD67}" type="slidenum">
              <a:rPr lang="en-IN" smtClean="0"/>
              <a:t>‹#›</a:t>
            </a:fld>
            <a:endParaRPr lang="en-IN"/>
          </a:p>
        </p:txBody>
      </p:sp>
    </p:spTree>
    <p:extLst>
      <p:ext uri="{BB962C8B-B14F-4D97-AF65-F5344CB8AC3E}">
        <p14:creationId xmlns:p14="http://schemas.microsoft.com/office/powerpoint/2010/main" val="29680069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1" r:id="rId12"/>
    <p:sldLayoutId id="214748371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DD0D4-040B-4E2A-8108-2C7B2337DCC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DB10C7-F487-4DE0-A644-FA344CC10E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28A2AD-46B6-4AE0-AE74-A315181461D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3DBF4CE-837C-4827-925E-E635797150D1}" type="datetimeFigureOut">
              <a:rPr lang="en-GB" smtClean="0"/>
              <a:t>31/10/2022</a:t>
            </a:fld>
            <a:endParaRPr lang="en-GB"/>
          </a:p>
        </p:txBody>
      </p:sp>
      <p:sp>
        <p:nvSpPr>
          <p:cNvPr id="5" name="Footer Placeholder 4">
            <a:extLst>
              <a:ext uri="{FF2B5EF4-FFF2-40B4-BE49-F238E27FC236}">
                <a16:creationId xmlns:a16="http://schemas.microsoft.com/office/drawing/2014/main" id="{9A4A9435-95BC-45BE-94CF-DA710AD89F8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995BE4-6749-4C20-8719-862E745C1F5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E37429-3787-4023-8C7E-F36E35E5C17F}" type="slidenum">
              <a:rPr lang="en-GB" smtClean="0"/>
              <a:t>‹#›</a:t>
            </a:fld>
            <a:endParaRPr lang="en-GB"/>
          </a:p>
        </p:txBody>
      </p:sp>
    </p:spTree>
    <p:extLst>
      <p:ext uri="{BB962C8B-B14F-4D97-AF65-F5344CB8AC3E}">
        <p14:creationId xmlns:p14="http://schemas.microsoft.com/office/powerpoint/2010/main" val="25541949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1.jpeg"/><Relationship Id="rId5" Type="http://schemas.microsoft.com/office/2007/relationships/hdphoto" Target="../media/hdphoto4.wd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A66385BE-D5FA-4914-B073-DB0AB22703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78" name="Rectangle: Rounded Corners 77">
            <a:extLst>
              <a:ext uri="{FF2B5EF4-FFF2-40B4-BE49-F238E27FC236}">
                <a16:creationId xmlns:a16="http://schemas.microsoft.com/office/drawing/2014/main" id="{DE12ABA9-B9A1-4C2F-84CC-ABB188F8A85B}"/>
              </a:ext>
            </a:extLst>
          </p:cNvPr>
          <p:cNvSpPr/>
          <p:nvPr/>
        </p:nvSpPr>
        <p:spPr>
          <a:xfrm>
            <a:off x="-40172" y="5021705"/>
            <a:ext cx="9224343" cy="1836295"/>
          </a:xfrm>
          <a:prstGeom prst="roundRect">
            <a:avLst>
              <a:gd name="adj" fmla="val 5541"/>
            </a:avLst>
          </a:prstGeom>
          <a:solidFill>
            <a:schemeClr val="accent2"/>
          </a:solidFill>
          <a:ln w="12700" cap="flat" cmpd="sng" algn="ctr">
            <a:noFill/>
            <a:prstDash val="solid"/>
            <a:miter lim="800000"/>
          </a:ln>
          <a:effectLst>
            <a:outerShdw blurRad="965200" sx="86000" sy="86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A412225D-C043-409E-9128-27545A001EE8}"/>
              </a:ext>
            </a:extLst>
          </p:cNvPr>
          <p:cNvSpPr/>
          <p:nvPr/>
        </p:nvSpPr>
        <p:spPr>
          <a:xfrm>
            <a:off x="43063" y="5190825"/>
            <a:ext cx="8912599" cy="1393178"/>
          </a:xfrm>
          <a:prstGeom prst="roundRect">
            <a:avLst>
              <a:gd name="adj" fmla="val 4628"/>
            </a:avLst>
          </a:prstGeom>
          <a:noFill/>
          <a:ln>
            <a:solidFill>
              <a:srgbClr val="FFFFFF"/>
            </a:solidFill>
            <a:prstDash val="dash"/>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1" name="TextBox 80">
            <a:extLst>
              <a:ext uri="{FF2B5EF4-FFF2-40B4-BE49-F238E27FC236}">
                <a16:creationId xmlns:a16="http://schemas.microsoft.com/office/drawing/2014/main" id="{BC7FF58B-B271-4D12-8CB7-7A8D7E6E7D2B}"/>
              </a:ext>
            </a:extLst>
          </p:cNvPr>
          <p:cNvSpPr txBox="1"/>
          <p:nvPr/>
        </p:nvSpPr>
        <p:spPr>
          <a:xfrm>
            <a:off x="-8292" y="5234076"/>
            <a:ext cx="9115950" cy="1323439"/>
          </a:xfrm>
          <a:prstGeom prst="rect">
            <a:avLst/>
          </a:prstGeom>
          <a:noFill/>
        </p:spPr>
        <p:txBody>
          <a:bodyPr wrap="square" rtlCol="0">
            <a:spAutoFit/>
          </a:bodyPr>
          <a:lstStyle/>
          <a:p>
            <a:pPr lvl="0" algn="ctr">
              <a:defRPr/>
            </a:pPr>
            <a:r>
              <a:rPr kumimoji="0" lang="en-US" sz="20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lang="en-ZA" sz="2000" b="1" dirty="0">
                <a:solidFill>
                  <a:schemeClr val="bg1"/>
                </a:solidFill>
                <a:latin typeface="Tahoma" panose="020B0604030504040204" pitchFamily="34" charset="0"/>
                <a:ea typeface="Tahoma" panose="020B0604030504040204" pitchFamily="34" charset="0"/>
                <a:cs typeface="Tahoma" panose="020B0604030504040204" pitchFamily="34" charset="0"/>
              </a:rPr>
              <a:t>NATIONAL FRAMEWORK TOWARDS THE PROFESSIONALISATION OF THE PUBLIC SECTOR</a:t>
            </a:r>
          </a:p>
          <a:p>
            <a:pPr lvl="0" algn="ctr">
              <a:defRPr/>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PORTFOLIO COMMITTEE ON PSA</a:t>
            </a:r>
          </a:p>
          <a:p>
            <a:pPr lvl="0" algn="ctr">
              <a:defRPr/>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02 NOVEMBER 2022</a:t>
            </a:r>
          </a:p>
        </p:txBody>
      </p:sp>
      <p:grpSp>
        <p:nvGrpSpPr>
          <p:cNvPr id="85" name="Group 84">
            <a:extLst>
              <a:ext uri="{FF2B5EF4-FFF2-40B4-BE49-F238E27FC236}">
                <a16:creationId xmlns:a16="http://schemas.microsoft.com/office/drawing/2014/main" id="{4AA9DC92-CA74-4F4D-AC45-2C18CC6A6D16}"/>
              </a:ext>
            </a:extLst>
          </p:cNvPr>
          <p:cNvGrpSpPr/>
          <p:nvPr/>
        </p:nvGrpSpPr>
        <p:grpSpPr>
          <a:xfrm rot="900000">
            <a:off x="7792747" y="5413621"/>
            <a:ext cx="1354424" cy="1175614"/>
            <a:chOff x="8120989" y="3573566"/>
            <a:chExt cx="4752822" cy="3701818"/>
          </a:xfrm>
        </p:grpSpPr>
        <p:grpSp>
          <p:nvGrpSpPr>
            <p:cNvPr id="86" name="Group 85">
              <a:extLst>
                <a:ext uri="{FF2B5EF4-FFF2-40B4-BE49-F238E27FC236}">
                  <a16:creationId xmlns:a16="http://schemas.microsoft.com/office/drawing/2014/main" id="{88509F5B-94FD-468C-8183-AF0C81C2E7C1}"/>
                </a:ext>
              </a:extLst>
            </p:cNvPr>
            <p:cNvGrpSpPr/>
            <p:nvPr/>
          </p:nvGrpSpPr>
          <p:grpSpPr>
            <a:xfrm rot="9957771">
              <a:off x="8120989" y="3573566"/>
              <a:ext cx="4752822" cy="3688088"/>
              <a:chOff x="2438400" y="1005871"/>
              <a:chExt cx="6414912" cy="4977833"/>
            </a:xfrm>
            <a:solidFill>
              <a:srgbClr val="5536F2">
                <a:alpha val="50000"/>
              </a:srgbClr>
            </a:solidFill>
          </p:grpSpPr>
          <p:cxnSp>
            <p:nvCxnSpPr>
              <p:cNvPr id="95" name="Straight Connector 94">
                <a:extLst>
                  <a:ext uri="{FF2B5EF4-FFF2-40B4-BE49-F238E27FC236}">
                    <a16:creationId xmlns:a16="http://schemas.microsoft.com/office/drawing/2014/main" id="{348BB974-5CC6-4E28-8FFC-C75E39439592}"/>
                  </a:ext>
                </a:extLst>
              </p:cNvPr>
              <p:cNvCxnSpPr/>
              <p:nvPr/>
            </p:nvCxnSpPr>
            <p:spPr>
              <a:xfrm flipV="1">
                <a:off x="2614864" y="3850104"/>
                <a:ext cx="1411705" cy="2133600"/>
              </a:xfrm>
              <a:prstGeom prst="line">
                <a:avLst/>
              </a:prstGeom>
              <a:grpFill/>
              <a:ln w="6350" cap="flat" cmpd="sng" algn="ctr">
                <a:solidFill>
                  <a:srgbClr val="FFFFFF">
                    <a:alpha val="25000"/>
                  </a:srgbClr>
                </a:solidFill>
                <a:prstDash val="solid"/>
                <a:miter lim="800000"/>
              </a:ln>
              <a:effectLst/>
            </p:spPr>
          </p:cxnSp>
          <p:cxnSp>
            <p:nvCxnSpPr>
              <p:cNvPr id="96" name="Straight Connector 95">
                <a:extLst>
                  <a:ext uri="{FF2B5EF4-FFF2-40B4-BE49-F238E27FC236}">
                    <a16:creationId xmlns:a16="http://schemas.microsoft.com/office/drawing/2014/main" id="{D5537FAB-CB18-4343-8562-DDA8581FF9C1}"/>
                  </a:ext>
                </a:extLst>
              </p:cNvPr>
              <p:cNvCxnSpPr/>
              <p:nvPr/>
            </p:nvCxnSpPr>
            <p:spPr>
              <a:xfrm>
                <a:off x="4026569" y="3866146"/>
                <a:ext cx="1267327" cy="882316"/>
              </a:xfrm>
              <a:prstGeom prst="line">
                <a:avLst/>
              </a:prstGeom>
              <a:grpFill/>
              <a:ln w="6350" cap="flat" cmpd="sng" algn="ctr">
                <a:solidFill>
                  <a:srgbClr val="FFFFFF">
                    <a:alpha val="25000"/>
                  </a:srgbClr>
                </a:solidFill>
                <a:prstDash val="solid"/>
                <a:miter lim="800000"/>
              </a:ln>
              <a:effectLst/>
            </p:spPr>
          </p:cxnSp>
          <p:cxnSp>
            <p:nvCxnSpPr>
              <p:cNvPr id="97" name="Straight Connector 96">
                <a:extLst>
                  <a:ext uri="{FF2B5EF4-FFF2-40B4-BE49-F238E27FC236}">
                    <a16:creationId xmlns:a16="http://schemas.microsoft.com/office/drawing/2014/main" id="{268CD3F2-2926-4617-BEB5-86B5892412AC}"/>
                  </a:ext>
                </a:extLst>
              </p:cNvPr>
              <p:cNvCxnSpPr/>
              <p:nvPr/>
            </p:nvCxnSpPr>
            <p:spPr>
              <a:xfrm flipH="1">
                <a:off x="2614864" y="4780546"/>
                <a:ext cx="2662990" cy="1199465"/>
              </a:xfrm>
              <a:prstGeom prst="line">
                <a:avLst/>
              </a:prstGeom>
              <a:grpFill/>
              <a:ln w="6350" cap="flat" cmpd="sng" algn="ctr">
                <a:solidFill>
                  <a:srgbClr val="FFFFFF">
                    <a:alpha val="25000"/>
                  </a:srgbClr>
                </a:solidFill>
                <a:prstDash val="solid"/>
                <a:miter lim="800000"/>
              </a:ln>
              <a:effectLst/>
            </p:spPr>
          </p:cxnSp>
          <p:cxnSp>
            <p:nvCxnSpPr>
              <p:cNvPr id="98" name="Straight Connector 97">
                <a:extLst>
                  <a:ext uri="{FF2B5EF4-FFF2-40B4-BE49-F238E27FC236}">
                    <a16:creationId xmlns:a16="http://schemas.microsoft.com/office/drawing/2014/main" id="{CA2F5D13-DF62-4F40-9F43-ED1B73CBB773}"/>
                  </a:ext>
                </a:extLst>
              </p:cNvPr>
              <p:cNvCxnSpPr/>
              <p:nvPr/>
            </p:nvCxnSpPr>
            <p:spPr>
              <a:xfrm>
                <a:off x="2470485" y="3850104"/>
                <a:ext cx="2823411" cy="914400"/>
              </a:xfrm>
              <a:prstGeom prst="line">
                <a:avLst/>
              </a:prstGeom>
              <a:grpFill/>
              <a:ln w="6350" cap="flat" cmpd="sng" algn="ctr">
                <a:solidFill>
                  <a:srgbClr val="FFFFFF">
                    <a:alpha val="25000"/>
                  </a:srgbClr>
                </a:solidFill>
                <a:prstDash val="solid"/>
                <a:miter lim="800000"/>
              </a:ln>
              <a:effectLst/>
            </p:spPr>
          </p:cxnSp>
          <p:cxnSp>
            <p:nvCxnSpPr>
              <p:cNvPr id="99" name="Straight Connector 98">
                <a:extLst>
                  <a:ext uri="{FF2B5EF4-FFF2-40B4-BE49-F238E27FC236}">
                    <a16:creationId xmlns:a16="http://schemas.microsoft.com/office/drawing/2014/main" id="{71C44D99-EF9B-4C52-B1B5-BFE240BA3B5E}"/>
                  </a:ext>
                </a:extLst>
              </p:cNvPr>
              <p:cNvCxnSpPr/>
              <p:nvPr/>
            </p:nvCxnSpPr>
            <p:spPr>
              <a:xfrm flipV="1">
                <a:off x="2438400" y="2823411"/>
                <a:ext cx="3834062" cy="1026694"/>
              </a:xfrm>
              <a:prstGeom prst="line">
                <a:avLst/>
              </a:prstGeom>
              <a:grpFill/>
              <a:ln w="6350" cap="flat" cmpd="sng" algn="ctr">
                <a:solidFill>
                  <a:srgbClr val="FFFFFF">
                    <a:alpha val="25000"/>
                  </a:srgbClr>
                </a:solidFill>
                <a:prstDash val="solid"/>
                <a:miter lim="800000"/>
              </a:ln>
              <a:effectLst/>
            </p:spPr>
          </p:cxnSp>
          <p:cxnSp>
            <p:nvCxnSpPr>
              <p:cNvPr id="100" name="Straight Connector 99">
                <a:extLst>
                  <a:ext uri="{FF2B5EF4-FFF2-40B4-BE49-F238E27FC236}">
                    <a16:creationId xmlns:a16="http://schemas.microsoft.com/office/drawing/2014/main" id="{9342F28E-B5EA-4D4F-996D-81C99ADC51BE}"/>
                  </a:ext>
                </a:extLst>
              </p:cNvPr>
              <p:cNvCxnSpPr>
                <a:cxnSpLocks/>
              </p:cNvCxnSpPr>
              <p:nvPr/>
            </p:nvCxnSpPr>
            <p:spPr>
              <a:xfrm flipH="1" flipV="1">
                <a:off x="4660231" y="2180695"/>
                <a:ext cx="1666449" cy="649161"/>
              </a:xfrm>
              <a:prstGeom prst="line">
                <a:avLst/>
              </a:prstGeom>
              <a:grpFill/>
              <a:ln w="6350" cap="flat" cmpd="sng" algn="ctr">
                <a:solidFill>
                  <a:srgbClr val="FFFFFF">
                    <a:alpha val="25000"/>
                  </a:srgbClr>
                </a:solidFill>
                <a:prstDash val="solid"/>
                <a:miter lim="800000"/>
              </a:ln>
              <a:effectLst/>
            </p:spPr>
          </p:cxnSp>
          <p:cxnSp>
            <p:nvCxnSpPr>
              <p:cNvPr id="101" name="Straight Connector 100">
                <a:extLst>
                  <a:ext uri="{FF2B5EF4-FFF2-40B4-BE49-F238E27FC236}">
                    <a16:creationId xmlns:a16="http://schemas.microsoft.com/office/drawing/2014/main" id="{3F3D84D8-EBC2-41BD-A519-5F421DED4549}"/>
                  </a:ext>
                </a:extLst>
              </p:cNvPr>
              <p:cNvCxnSpPr/>
              <p:nvPr/>
            </p:nvCxnSpPr>
            <p:spPr>
              <a:xfrm flipH="1">
                <a:off x="4026568" y="2130450"/>
                <a:ext cx="633663" cy="1732003"/>
              </a:xfrm>
              <a:prstGeom prst="line">
                <a:avLst/>
              </a:prstGeom>
              <a:grpFill/>
              <a:ln w="6350" cap="flat" cmpd="sng" algn="ctr">
                <a:solidFill>
                  <a:srgbClr val="FFFFFF">
                    <a:alpha val="25000"/>
                  </a:srgbClr>
                </a:solidFill>
                <a:prstDash val="solid"/>
                <a:miter lim="800000"/>
              </a:ln>
              <a:effectLst/>
            </p:spPr>
          </p:cxnSp>
          <p:cxnSp>
            <p:nvCxnSpPr>
              <p:cNvPr id="102" name="Straight Connector 101">
                <a:extLst>
                  <a:ext uri="{FF2B5EF4-FFF2-40B4-BE49-F238E27FC236}">
                    <a16:creationId xmlns:a16="http://schemas.microsoft.com/office/drawing/2014/main" id="{08DB7D52-43C0-41C8-9E51-9D7C542D4080}"/>
                  </a:ext>
                </a:extLst>
              </p:cNvPr>
              <p:cNvCxnSpPr/>
              <p:nvPr/>
            </p:nvCxnSpPr>
            <p:spPr>
              <a:xfrm>
                <a:off x="4058654" y="3900350"/>
                <a:ext cx="3547859" cy="1029176"/>
              </a:xfrm>
              <a:prstGeom prst="line">
                <a:avLst/>
              </a:prstGeom>
              <a:grpFill/>
              <a:ln w="6350" cap="flat" cmpd="sng" algn="ctr">
                <a:solidFill>
                  <a:srgbClr val="FFFFFF">
                    <a:alpha val="25000"/>
                  </a:srgbClr>
                </a:solidFill>
                <a:prstDash val="solid"/>
                <a:miter lim="800000"/>
              </a:ln>
              <a:effectLst/>
            </p:spPr>
          </p:cxnSp>
          <p:cxnSp>
            <p:nvCxnSpPr>
              <p:cNvPr id="103" name="Straight Connector 102">
                <a:extLst>
                  <a:ext uri="{FF2B5EF4-FFF2-40B4-BE49-F238E27FC236}">
                    <a16:creationId xmlns:a16="http://schemas.microsoft.com/office/drawing/2014/main" id="{0AC6AA41-E153-481C-887F-3FB740DB8B5C}"/>
                  </a:ext>
                </a:extLst>
              </p:cNvPr>
              <p:cNvCxnSpPr>
                <a:cxnSpLocks/>
              </p:cNvCxnSpPr>
              <p:nvPr/>
            </p:nvCxnSpPr>
            <p:spPr>
              <a:xfrm>
                <a:off x="5293895" y="4752157"/>
                <a:ext cx="2423966" cy="206942"/>
              </a:xfrm>
              <a:prstGeom prst="line">
                <a:avLst/>
              </a:prstGeom>
              <a:grpFill/>
              <a:ln w="6350" cap="flat" cmpd="sng" algn="ctr">
                <a:solidFill>
                  <a:srgbClr val="FFFFFF">
                    <a:alpha val="25000"/>
                  </a:srgbClr>
                </a:solidFill>
                <a:prstDash val="solid"/>
                <a:miter lim="800000"/>
              </a:ln>
              <a:effectLst/>
            </p:spPr>
          </p:cxnSp>
          <p:cxnSp>
            <p:nvCxnSpPr>
              <p:cNvPr id="104" name="Straight Connector 103">
                <a:extLst>
                  <a:ext uri="{FF2B5EF4-FFF2-40B4-BE49-F238E27FC236}">
                    <a16:creationId xmlns:a16="http://schemas.microsoft.com/office/drawing/2014/main" id="{0A56419C-1BC0-4BAF-A6B0-92D0B959BF09}"/>
                  </a:ext>
                </a:extLst>
              </p:cNvPr>
              <p:cNvCxnSpPr>
                <a:cxnSpLocks/>
              </p:cNvCxnSpPr>
              <p:nvPr/>
            </p:nvCxnSpPr>
            <p:spPr>
              <a:xfrm flipV="1">
                <a:off x="7720416" y="2374232"/>
                <a:ext cx="1107852" cy="2518579"/>
              </a:xfrm>
              <a:prstGeom prst="line">
                <a:avLst/>
              </a:prstGeom>
              <a:grpFill/>
              <a:ln w="6350" cap="flat" cmpd="sng" algn="ctr">
                <a:solidFill>
                  <a:srgbClr val="FFFFFF">
                    <a:alpha val="25000"/>
                  </a:srgbClr>
                </a:solidFill>
                <a:prstDash val="solid"/>
                <a:miter lim="800000"/>
              </a:ln>
              <a:effectLst/>
            </p:spPr>
          </p:cxnSp>
          <p:cxnSp>
            <p:nvCxnSpPr>
              <p:cNvPr id="105" name="Straight Connector 104">
                <a:extLst>
                  <a:ext uri="{FF2B5EF4-FFF2-40B4-BE49-F238E27FC236}">
                    <a16:creationId xmlns:a16="http://schemas.microsoft.com/office/drawing/2014/main" id="{A31C30E9-0ED4-4026-991F-B8EC43D7BDB5}"/>
                  </a:ext>
                </a:extLst>
              </p:cNvPr>
              <p:cNvCxnSpPr/>
              <p:nvPr/>
            </p:nvCxnSpPr>
            <p:spPr>
              <a:xfrm flipH="1">
                <a:off x="5277855" y="2374233"/>
                <a:ext cx="3547859" cy="2406316"/>
              </a:xfrm>
              <a:prstGeom prst="line">
                <a:avLst/>
              </a:prstGeom>
              <a:grpFill/>
              <a:ln w="6350" cap="flat" cmpd="sng" algn="ctr">
                <a:solidFill>
                  <a:srgbClr val="FFFFFF">
                    <a:alpha val="25000"/>
                  </a:srgbClr>
                </a:solidFill>
                <a:prstDash val="solid"/>
                <a:miter lim="800000"/>
              </a:ln>
              <a:effectLst/>
            </p:spPr>
          </p:cxnSp>
          <p:cxnSp>
            <p:nvCxnSpPr>
              <p:cNvPr id="106" name="Straight Connector 105">
                <a:extLst>
                  <a:ext uri="{FF2B5EF4-FFF2-40B4-BE49-F238E27FC236}">
                    <a16:creationId xmlns:a16="http://schemas.microsoft.com/office/drawing/2014/main" id="{6C1AEEC2-2C2C-4CC2-A2E5-D59C2832FF9A}"/>
                  </a:ext>
                </a:extLst>
              </p:cNvPr>
              <p:cNvCxnSpPr/>
              <p:nvPr/>
            </p:nvCxnSpPr>
            <p:spPr>
              <a:xfrm flipH="1" flipV="1">
                <a:off x="6248401" y="2823412"/>
                <a:ext cx="1435769" cy="2119645"/>
              </a:xfrm>
              <a:prstGeom prst="line">
                <a:avLst/>
              </a:prstGeom>
              <a:grpFill/>
              <a:ln w="6350" cap="flat" cmpd="sng" algn="ctr">
                <a:solidFill>
                  <a:srgbClr val="FFFFFF">
                    <a:alpha val="25000"/>
                  </a:srgbClr>
                </a:solidFill>
                <a:prstDash val="solid"/>
                <a:miter lim="800000"/>
              </a:ln>
              <a:effectLst/>
            </p:spPr>
          </p:cxnSp>
          <p:cxnSp>
            <p:nvCxnSpPr>
              <p:cNvPr id="107" name="Straight Connector 106">
                <a:extLst>
                  <a:ext uri="{FF2B5EF4-FFF2-40B4-BE49-F238E27FC236}">
                    <a16:creationId xmlns:a16="http://schemas.microsoft.com/office/drawing/2014/main" id="{49E65F1E-11BD-4817-87A6-F30EA459ECC5}"/>
                  </a:ext>
                </a:extLst>
              </p:cNvPr>
              <p:cNvCxnSpPr/>
              <p:nvPr/>
            </p:nvCxnSpPr>
            <p:spPr>
              <a:xfrm flipV="1">
                <a:off x="6302617" y="2374233"/>
                <a:ext cx="2550695" cy="449180"/>
              </a:xfrm>
              <a:prstGeom prst="line">
                <a:avLst/>
              </a:prstGeom>
              <a:grpFill/>
              <a:ln w="6350" cap="flat" cmpd="sng" algn="ctr">
                <a:solidFill>
                  <a:srgbClr val="FFFFFF">
                    <a:alpha val="25000"/>
                  </a:srgbClr>
                </a:solidFill>
                <a:prstDash val="solid"/>
                <a:miter lim="800000"/>
              </a:ln>
              <a:effectLst/>
            </p:spPr>
          </p:cxnSp>
          <p:cxnSp>
            <p:nvCxnSpPr>
              <p:cNvPr id="108" name="Straight Connector 107">
                <a:extLst>
                  <a:ext uri="{FF2B5EF4-FFF2-40B4-BE49-F238E27FC236}">
                    <a16:creationId xmlns:a16="http://schemas.microsoft.com/office/drawing/2014/main" id="{718F4E86-15CA-4F32-96E4-7378A76A9C12}"/>
                  </a:ext>
                </a:extLst>
              </p:cNvPr>
              <p:cNvCxnSpPr/>
              <p:nvPr/>
            </p:nvCxnSpPr>
            <p:spPr>
              <a:xfrm flipV="1">
                <a:off x="4660231" y="1005871"/>
                <a:ext cx="1238496" cy="1124581"/>
              </a:xfrm>
              <a:prstGeom prst="line">
                <a:avLst/>
              </a:prstGeom>
              <a:grpFill/>
              <a:ln w="6350" cap="flat" cmpd="sng" algn="ctr">
                <a:solidFill>
                  <a:srgbClr val="FFFFFF">
                    <a:alpha val="25000"/>
                  </a:srgbClr>
                </a:solidFill>
                <a:prstDash val="solid"/>
                <a:miter lim="800000"/>
              </a:ln>
              <a:effectLst/>
            </p:spPr>
          </p:cxnSp>
          <p:cxnSp>
            <p:nvCxnSpPr>
              <p:cNvPr id="109" name="Straight Connector 108">
                <a:extLst>
                  <a:ext uri="{FF2B5EF4-FFF2-40B4-BE49-F238E27FC236}">
                    <a16:creationId xmlns:a16="http://schemas.microsoft.com/office/drawing/2014/main" id="{E7A5D9F2-9859-4428-B24B-D93E6A743087}"/>
                  </a:ext>
                </a:extLst>
              </p:cNvPr>
              <p:cNvCxnSpPr>
                <a:cxnSpLocks/>
              </p:cNvCxnSpPr>
              <p:nvPr/>
            </p:nvCxnSpPr>
            <p:spPr>
              <a:xfrm>
                <a:off x="5889383" y="1005871"/>
                <a:ext cx="399120" cy="1858616"/>
              </a:xfrm>
              <a:prstGeom prst="line">
                <a:avLst/>
              </a:prstGeom>
              <a:grpFill/>
              <a:ln w="6350" cap="flat" cmpd="sng" algn="ctr">
                <a:solidFill>
                  <a:srgbClr val="FFFFFF">
                    <a:alpha val="25000"/>
                  </a:srgbClr>
                </a:solidFill>
                <a:prstDash val="solid"/>
                <a:miter lim="800000"/>
              </a:ln>
              <a:effectLst/>
            </p:spPr>
          </p:cxnSp>
          <p:cxnSp>
            <p:nvCxnSpPr>
              <p:cNvPr id="110" name="Straight Connector 109">
                <a:extLst>
                  <a:ext uri="{FF2B5EF4-FFF2-40B4-BE49-F238E27FC236}">
                    <a16:creationId xmlns:a16="http://schemas.microsoft.com/office/drawing/2014/main" id="{7EF68BE0-4C12-4B2A-A4DA-BBC2C1C585AF}"/>
                  </a:ext>
                </a:extLst>
              </p:cNvPr>
              <p:cNvCxnSpPr/>
              <p:nvPr/>
            </p:nvCxnSpPr>
            <p:spPr>
              <a:xfrm flipH="1">
                <a:off x="5250253" y="2914731"/>
                <a:ext cx="995592" cy="1898902"/>
              </a:xfrm>
              <a:prstGeom prst="line">
                <a:avLst/>
              </a:prstGeom>
              <a:grpFill/>
              <a:ln w="6350" cap="flat" cmpd="sng" algn="ctr">
                <a:solidFill>
                  <a:srgbClr val="FFFFFF">
                    <a:alpha val="25000"/>
                  </a:srgbClr>
                </a:solidFill>
                <a:prstDash val="solid"/>
                <a:miter lim="800000"/>
              </a:ln>
              <a:effectLst/>
            </p:spPr>
          </p:cxnSp>
          <p:cxnSp>
            <p:nvCxnSpPr>
              <p:cNvPr id="111" name="Straight Connector 110">
                <a:extLst>
                  <a:ext uri="{FF2B5EF4-FFF2-40B4-BE49-F238E27FC236}">
                    <a16:creationId xmlns:a16="http://schemas.microsoft.com/office/drawing/2014/main" id="{6C9B429F-42C0-4268-952A-B345E7A4FC31}"/>
                  </a:ext>
                </a:extLst>
              </p:cNvPr>
              <p:cNvCxnSpPr/>
              <p:nvPr/>
            </p:nvCxnSpPr>
            <p:spPr>
              <a:xfrm>
                <a:off x="4644190" y="2164653"/>
                <a:ext cx="621140" cy="2671436"/>
              </a:xfrm>
              <a:prstGeom prst="line">
                <a:avLst/>
              </a:prstGeom>
              <a:grpFill/>
              <a:ln w="6350" cap="flat" cmpd="sng" algn="ctr">
                <a:solidFill>
                  <a:srgbClr val="FFFFFF">
                    <a:alpha val="25000"/>
                  </a:srgbClr>
                </a:solidFill>
                <a:prstDash val="solid"/>
                <a:miter lim="800000"/>
              </a:ln>
              <a:effectLst/>
            </p:spPr>
          </p:cxnSp>
        </p:grpSp>
        <p:sp>
          <p:nvSpPr>
            <p:cNvPr id="87" name="Oval 86">
              <a:extLst>
                <a:ext uri="{FF2B5EF4-FFF2-40B4-BE49-F238E27FC236}">
                  <a16:creationId xmlns:a16="http://schemas.microsoft.com/office/drawing/2014/main" id="{4F2CD2FD-D662-4611-B00E-32BC5AF55ECD}"/>
                </a:ext>
              </a:extLst>
            </p:cNvPr>
            <p:cNvSpPr/>
            <p:nvPr/>
          </p:nvSpPr>
          <p:spPr>
            <a:xfrm rot="9957771">
              <a:off x="10674024" y="7125991"/>
              <a:ext cx="149393" cy="149393"/>
            </a:xfrm>
            <a:prstGeom prst="ellipse">
              <a:avLst/>
            </a:prstGeom>
            <a:solidFill>
              <a:srgbClr val="FFFFFF"/>
            </a:solidFill>
            <a:ln w="12700" cap="flat" cmpd="sng" algn="ctr">
              <a:solidFill>
                <a:srgbClr val="1233B6">
                  <a:alpha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0614D7F2-51CA-4953-8A42-B55FD8132725}"/>
                </a:ext>
              </a:extLst>
            </p:cNvPr>
            <p:cNvSpPr/>
            <p:nvPr/>
          </p:nvSpPr>
          <p:spPr>
            <a:xfrm rot="9957771">
              <a:off x="10083860" y="5887589"/>
              <a:ext cx="149393" cy="149393"/>
            </a:xfrm>
            <a:prstGeom prst="ellipse">
              <a:avLst/>
            </a:prstGeom>
            <a:solidFill>
              <a:srgbClr val="FFFFFF"/>
            </a:solidFill>
            <a:ln w="12700" cap="flat" cmpd="sng" algn="ctr">
              <a:solidFill>
                <a:srgbClr val="1233B6">
                  <a:alpha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1363DD2D-A73D-434D-A451-EB6C8331C070}"/>
                </a:ext>
              </a:extLst>
            </p:cNvPr>
            <p:cNvSpPr/>
            <p:nvPr/>
          </p:nvSpPr>
          <p:spPr>
            <a:xfrm rot="9957771">
              <a:off x="8401944" y="6665730"/>
              <a:ext cx="149393" cy="149393"/>
            </a:xfrm>
            <a:prstGeom prst="ellipse">
              <a:avLst/>
            </a:prstGeom>
            <a:solidFill>
              <a:srgbClr val="FFFFFF"/>
            </a:solidFill>
            <a:ln w="12700" cap="flat" cmpd="sng" algn="ctr">
              <a:solidFill>
                <a:srgbClr val="1233B6">
                  <a:alpha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43C82981-6B53-42C1-891E-63F67BF37560}"/>
                </a:ext>
              </a:extLst>
            </p:cNvPr>
            <p:cNvSpPr/>
            <p:nvPr/>
          </p:nvSpPr>
          <p:spPr>
            <a:xfrm rot="9957771">
              <a:off x="8736865" y="4682862"/>
              <a:ext cx="149393" cy="149393"/>
            </a:xfrm>
            <a:prstGeom prst="ellipse">
              <a:avLst/>
            </a:prstGeom>
            <a:solidFill>
              <a:srgbClr val="FFFFFF"/>
            </a:solidFill>
            <a:ln w="12700" cap="flat" cmpd="sng" algn="ctr">
              <a:solidFill>
                <a:srgbClr val="1233B6">
                  <a:alpha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92CC77F6-9EB7-4F23-8189-44626B14D4B4}"/>
                </a:ext>
              </a:extLst>
            </p:cNvPr>
            <p:cNvSpPr/>
            <p:nvPr/>
          </p:nvSpPr>
          <p:spPr>
            <a:xfrm rot="9957771">
              <a:off x="10431941" y="4366597"/>
              <a:ext cx="149393" cy="149393"/>
            </a:xfrm>
            <a:prstGeom prst="ellipse">
              <a:avLst/>
            </a:prstGeom>
            <a:solidFill>
              <a:srgbClr val="FFFFFF"/>
            </a:solidFill>
            <a:ln w="12700" cap="flat" cmpd="sng" algn="ctr">
              <a:solidFill>
                <a:srgbClr val="1233B6">
                  <a:alpha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AAD71CA4-F06E-4E58-BB2D-2C77C1FF5520}"/>
                </a:ext>
              </a:extLst>
            </p:cNvPr>
            <p:cNvSpPr/>
            <p:nvPr/>
          </p:nvSpPr>
          <p:spPr>
            <a:xfrm rot="9957771">
              <a:off x="11474043" y="4779212"/>
              <a:ext cx="149393" cy="149393"/>
            </a:xfrm>
            <a:prstGeom prst="ellipse">
              <a:avLst/>
            </a:prstGeom>
            <a:solidFill>
              <a:srgbClr val="FFFFFF"/>
            </a:solidFill>
            <a:ln w="12700" cap="flat" cmpd="sng" algn="ctr">
              <a:solidFill>
                <a:srgbClr val="1233B6">
                  <a:alpha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35A67873-5164-42C5-9209-5FB02E94B9E0}"/>
                </a:ext>
              </a:extLst>
            </p:cNvPr>
            <p:cNvSpPr/>
            <p:nvPr/>
          </p:nvSpPr>
          <p:spPr>
            <a:xfrm rot="9957771">
              <a:off x="12583955" y="4527020"/>
              <a:ext cx="149393" cy="149393"/>
            </a:xfrm>
            <a:prstGeom prst="ellipse">
              <a:avLst/>
            </a:prstGeom>
            <a:solidFill>
              <a:srgbClr val="FFFFFF"/>
            </a:solidFill>
            <a:ln w="12700" cap="flat" cmpd="sng" algn="ctr">
              <a:solidFill>
                <a:srgbClr val="1233B6">
                  <a:alpha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A47FCF08-80FC-49C5-A513-7A4E8E72A02E}"/>
                </a:ext>
              </a:extLst>
            </p:cNvPr>
            <p:cNvSpPr/>
            <p:nvPr/>
          </p:nvSpPr>
          <p:spPr>
            <a:xfrm rot="9957771">
              <a:off x="11370884" y="6090852"/>
              <a:ext cx="149393" cy="149393"/>
            </a:xfrm>
            <a:prstGeom prst="ellipse">
              <a:avLst/>
            </a:prstGeom>
            <a:solidFill>
              <a:srgbClr val="FFFFFF"/>
            </a:solidFill>
            <a:ln w="12700" cap="flat" cmpd="sng" algn="ctr">
              <a:solidFill>
                <a:srgbClr val="1233B6">
                  <a:alpha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0033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wipe(down)">
                                      <p:cBhvr>
                                        <p:cTn id="12" dur="2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icture Placeholder 39">
            <a:extLst>
              <a:ext uri="{FF2B5EF4-FFF2-40B4-BE49-F238E27FC236}">
                <a16:creationId xmlns:a16="http://schemas.microsoft.com/office/drawing/2014/main" id="{98957292-C115-4905-B6DD-96D711F11FAA}"/>
              </a:ext>
            </a:extLst>
          </p:cNvPr>
          <p:cNvSpPr txBox="1">
            <a:spLocks/>
          </p:cNvSpPr>
          <p:nvPr/>
        </p:nvSpPr>
        <p:spPr>
          <a:xfrm flipH="1">
            <a:off x="782131" y="3697164"/>
            <a:ext cx="1551477" cy="1416033"/>
          </a:xfrm>
          <a:prstGeom prst="round1Rect">
            <a:avLst/>
          </a:prstGeom>
          <a:solidFill>
            <a:schemeClr val="accent1">
              <a:lumMod val="60000"/>
              <a:lumOff val="40000"/>
            </a:schemeClr>
          </a:solidFill>
          <a:ln>
            <a:noFill/>
          </a:ln>
          <a:effectLst>
            <a:outerShdw blurRad="1270000" dist="266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rPr>
              <a:t>Recruitment &amp; Selection</a:t>
            </a:r>
          </a:p>
        </p:txBody>
      </p:sp>
      <p:sp>
        <p:nvSpPr>
          <p:cNvPr id="55" name="Picture Placeholder 39">
            <a:extLst>
              <a:ext uri="{FF2B5EF4-FFF2-40B4-BE49-F238E27FC236}">
                <a16:creationId xmlns:a16="http://schemas.microsoft.com/office/drawing/2014/main" id="{01614A46-632B-4056-B4E3-267B64DD6968}"/>
              </a:ext>
            </a:extLst>
          </p:cNvPr>
          <p:cNvSpPr txBox="1">
            <a:spLocks/>
          </p:cNvSpPr>
          <p:nvPr/>
        </p:nvSpPr>
        <p:spPr>
          <a:xfrm flipH="1">
            <a:off x="2319646" y="3135774"/>
            <a:ext cx="1371014" cy="1977423"/>
          </a:xfrm>
          <a:prstGeom prst="round1Rect">
            <a:avLst/>
          </a:prstGeom>
          <a:solidFill>
            <a:schemeClr val="accent2">
              <a:lumMod val="40000"/>
              <a:lumOff val="60000"/>
            </a:schemeClr>
          </a:solidFill>
          <a:ln>
            <a:noFill/>
          </a:ln>
          <a:effectLst>
            <a:outerShdw blurRad="1270000" dist="266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58" name="Picture Placeholder 39">
            <a:extLst>
              <a:ext uri="{FF2B5EF4-FFF2-40B4-BE49-F238E27FC236}">
                <a16:creationId xmlns:a16="http://schemas.microsoft.com/office/drawing/2014/main" id="{CD595364-8F5C-4184-A9C2-F063B191AA4C}"/>
              </a:ext>
            </a:extLst>
          </p:cNvPr>
          <p:cNvSpPr txBox="1">
            <a:spLocks/>
          </p:cNvSpPr>
          <p:nvPr/>
        </p:nvSpPr>
        <p:spPr>
          <a:xfrm flipH="1">
            <a:off x="3676258" y="3026604"/>
            <a:ext cx="1551038" cy="2086593"/>
          </a:xfrm>
          <a:prstGeom prst="round1Rect">
            <a:avLst/>
          </a:prstGeom>
          <a:solidFill>
            <a:schemeClr val="accent3">
              <a:lumMod val="60000"/>
              <a:lumOff val="40000"/>
            </a:schemeClr>
          </a:solidFill>
          <a:ln>
            <a:noFill/>
          </a:ln>
          <a:effectLst>
            <a:outerShdw blurRad="1270000" dist="266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1" name="Picture Placeholder 39">
            <a:extLst>
              <a:ext uri="{FF2B5EF4-FFF2-40B4-BE49-F238E27FC236}">
                <a16:creationId xmlns:a16="http://schemas.microsoft.com/office/drawing/2014/main" id="{E9009F89-57C8-4F3A-B811-C6FDE3FEDF4E}"/>
              </a:ext>
            </a:extLst>
          </p:cNvPr>
          <p:cNvSpPr txBox="1">
            <a:spLocks/>
          </p:cNvSpPr>
          <p:nvPr/>
        </p:nvSpPr>
        <p:spPr>
          <a:xfrm flipH="1">
            <a:off x="5131882" y="2489421"/>
            <a:ext cx="1728092" cy="2623776"/>
          </a:xfrm>
          <a:prstGeom prst="round1Rect">
            <a:avLst/>
          </a:prstGeom>
          <a:solidFill>
            <a:schemeClr val="accent4">
              <a:lumMod val="60000"/>
              <a:lumOff val="40000"/>
            </a:schemeClr>
          </a:solidFill>
          <a:ln>
            <a:noFill/>
          </a:ln>
          <a:effectLst>
            <a:outerShdw blurRad="1270000" dist="266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ZA" sz="1350" b="1" dirty="0">
              <a:solidFill>
                <a:schemeClr val="tx1"/>
              </a:solidFill>
            </a:endParaRPr>
          </a:p>
          <a:p>
            <a:endParaRPr lang="en-ZA" sz="1350" b="1" dirty="0">
              <a:solidFill>
                <a:schemeClr val="tx1"/>
              </a:solidFill>
            </a:endParaRPr>
          </a:p>
          <a:p>
            <a:endParaRPr lang="en-ZA" sz="1350" b="1" dirty="0">
              <a:solidFill>
                <a:schemeClr val="tx1"/>
              </a:solidFill>
            </a:endParaRPr>
          </a:p>
          <a:p>
            <a:endParaRPr lang="en-ZA" sz="1350" b="1" dirty="0">
              <a:solidFill>
                <a:schemeClr val="tx1"/>
              </a:solidFill>
            </a:endParaRPr>
          </a:p>
          <a:p>
            <a:endParaRPr lang="en-ZA" sz="1350" b="1" dirty="0">
              <a:solidFill>
                <a:schemeClr val="tx1"/>
              </a:solidFill>
            </a:endParaRPr>
          </a:p>
          <a:p>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ZA" sz="1600" b="1" dirty="0">
                <a:solidFill>
                  <a:schemeClr val="tx1"/>
                </a:solidFill>
                <a:latin typeface="Tahoma" panose="020B0604030504040204" pitchFamily="34" charset="0"/>
                <a:ea typeface="Tahoma" panose="020B0604030504040204" pitchFamily="34" charset="0"/>
                <a:cs typeface="Tahoma" panose="020B0604030504040204" pitchFamily="34" charset="0"/>
              </a:rPr>
              <a:t>Continuing Learning &amp; Professional Development</a:t>
            </a:r>
          </a:p>
        </p:txBody>
      </p:sp>
      <p:sp>
        <p:nvSpPr>
          <p:cNvPr id="64" name="Picture Placeholder 39">
            <a:extLst>
              <a:ext uri="{FF2B5EF4-FFF2-40B4-BE49-F238E27FC236}">
                <a16:creationId xmlns:a16="http://schemas.microsoft.com/office/drawing/2014/main" id="{E5BCC36F-B315-4CFC-BC24-EE3D49B146AE}"/>
              </a:ext>
            </a:extLst>
          </p:cNvPr>
          <p:cNvSpPr txBox="1">
            <a:spLocks/>
          </p:cNvSpPr>
          <p:nvPr/>
        </p:nvSpPr>
        <p:spPr>
          <a:xfrm flipH="1">
            <a:off x="6788465" y="2051035"/>
            <a:ext cx="1865161" cy="3062162"/>
          </a:xfrm>
          <a:prstGeom prst="round1Rect">
            <a:avLst/>
          </a:prstGeom>
          <a:solidFill>
            <a:schemeClr val="accent5">
              <a:lumMod val="60000"/>
              <a:lumOff val="40000"/>
            </a:schemeClr>
          </a:solidFill>
          <a:ln>
            <a:noFill/>
          </a:ln>
          <a:effectLst>
            <a:outerShdw blurRad="1270000" dist="266700" dir="5400000" sx="93000" sy="93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70" name="Group 69">
            <a:extLst>
              <a:ext uri="{FF2B5EF4-FFF2-40B4-BE49-F238E27FC236}">
                <a16:creationId xmlns:a16="http://schemas.microsoft.com/office/drawing/2014/main" id="{03711CAD-32D6-44E4-ADE8-416197544F29}"/>
              </a:ext>
            </a:extLst>
          </p:cNvPr>
          <p:cNvGrpSpPr/>
          <p:nvPr/>
        </p:nvGrpSpPr>
        <p:grpSpPr>
          <a:xfrm>
            <a:off x="490373" y="2193163"/>
            <a:ext cx="1313863" cy="1510275"/>
            <a:chOff x="2533651" y="2152650"/>
            <a:chExt cx="2187575" cy="2514600"/>
          </a:xfrm>
          <a:solidFill>
            <a:schemeClr val="accent1"/>
          </a:solidFill>
        </p:grpSpPr>
        <p:sp>
          <p:nvSpPr>
            <p:cNvPr id="71" name="Freeform 13">
              <a:extLst>
                <a:ext uri="{FF2B5EF4-FFF2-40B4-BE49-F238E27FC236}">
                  <a16:creationId xmlns:a16="http://schemas.microsoft.com/office/drawing/2014/main" id="{24C29DC6-B14B-4C79-8AC6-501871D30CDB}"/>
                </a:ext>
              </a:extLst>
            </p:cNvPr>
            <p:cNvSpPr>
              <a:spLocks/>
            </p:cNvSpPr>
            <p:nvPr/>
          </p:nvSpPr>
          <p:spPr bwMode="auto">
            <a:xfrm>
              <a:off x="4592638" y="3011488"/>
              <a:ext cx="120650" cy="33337"/>
            </a:xfrm>
            <a:custGeom>
              <a:avLst/>
              <a:gdLst>
                <a:gd name="T0" fmla="*/ 49 w 58"/>
                <a:gd name="T1" fmla="*/ 1 h 16"/>
                <a:gd name="T2" fmla="*/ 7 w 58"/>
                <a:gd name="T3" fmla="*/ 4 h 16"/>
                <a:gd name="T4" fmla="*/ 8 w 58"/>
                <a:gd name="T5" fmla="*/ 15 h 16"/>
                <a:gd name="T6" fmla="*/ 50 w 58"/>
                <a:gd name="T7" fmla="*/ 12 h 16"/>
                <a:gd name="T8" fmla="*/ 49 w 58"/>
                <a:gd name="T9" fmla="*/ 1 h 16"/>
              </a:gdLst>
              <a:ahLst/>
              <a:cxnLst>
                <a:cxn ang="0">
                  <a:pos x="T0" y="T1"/>
                </a:cxn>
                <a:cxn ang="0">
                  <a:pos x="T2" y="T3"/>
                </a:cxn>
                <a:cxn ang="0">
                  <a:pos x="T4" y="T5"/>
                </a:cxn>
                <a:cxn ang="0">
                  <a:pos x="T6" y="T7"/>
                </a:cxn>
                <a:cxn ang="0">
                  <a:pos x="T8" y="T9"/>
                </a:cxn>
              </a:cxnLst>
              <a:rect l="0" t="0" r="r" b="b"/>
              <a:pathLst>
                <a:path w="58" h="16">
                  <a:moveTo>
                    <a:pt x="49" y="1"/>
                  </a:moveTo>
                  <a:cubicBezTo>
                    <a:pt x="7" y="4"/>
                    <a:pt x="7" y="4"/>
                    <a:pt x="7" y="4"/>
                  </a:cubicBezTo>
                  <a:cubicBezTo>
                    <a:pt x="0" y="5"/>
                    <a:pt x="0" y="16"/>
                    <a:pt x="8" y="15"/>
                  </a:cubicBezTo>
                  <a:cubicBezTo>
                    <a:pt x="50" y="12"/>
                    <a:pt x="50" y="12"/>
                    <a:pt x="50" y="12"/>
                  </a:cubicBezTo>
                  <a:cubicBezTo>
                    <a:pt x="58" y="11"/>
                    <a:pt x="57" y="0"/>
                    <a:pt x="4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72" name="Freeform 14">
              <a:extLst>
                <a:ext uri="{FF2B5EF4-FFF2-40B4-BE49-F238E27FC236}">
                  <a16:creationId xmlns:a16="http://schemas.microsoft.com/office/drawing/2014/main" id="{ABC51E22-5646-4123-9B2B-04017D34E03C}"/>
                </a:ext>
              </a:extLst>
            </p:cNvPr>
            <p:cNvSpPr>
              <a:spLocks/>
            </p:cNvSpPr>
            <p:nvPr/>
          </p:nvSpPr>
          <p:spPr bwMode="auto">
            <a:xfrm>
              <a:off x="4595813" y="3070225"/>
              <a:ext cx="120650" cy="23812"/>
            </a:xfrm>
            <a:custGeom>
              <a:avLst/>
              <a:gdLst>
                <a:gd name="T0" fmla="*/ 50 w 58"/>
                <a:gd name="T1" fmla="*/ 0 h 11"/>
                <a:gd name="T2" fmla="*/ 8 w 58"/>
                <a:gd name="T3" fmla="*/ 0 h 11"/>
                <a:gd name="T4" fmla="*/ 8 w 58"/>
                <a:gd name="T5" fmla="*/ 11 h 11"/>
                <a:gd name="T6" fmla="*/ 50 w 58"/>
                <a:gd name="T7" fmla="*/ 11 h 11"/>
                <a:gd name="T8" fmla="*/ 50 w 58"/>
                <a:gd name="T9" fmla="*/ 0 h 11"/>
              </a:gdLst>
              <a:ahLst/>
              <a:cxnLst>
                <a:cxn ang="0">
                  <a:pos x="T0" y="T1"/>
                </a:cxn>
                <a:cxn ang="0">
                  <a:pos x="T2" y="T3"/>
                </a:cxn>
                <a:cxn ang="0">
                  <a:pos x="T4" y="T5"/>
                </a:cxn>
                <a:cxn ang="0">
                  <a:pos x="T6" y="T7"/>
                </a:cxn>
                <a:cxn ang="0">
                  <a:pos x="T8" y="T9"/>
                </a:cxn>
              </a:cxnLst>
              <a:rect l="0" t="0" r="r" b="b"/>
              <a:pathLst>
                <a:path w="58" h="11">
                  <a:moveTo>
                    <a:pt x="50" y="0"/>
                  </a:moveTo>
                  <a:cubicBezTo>
                    <a:pt x="8" y="0"/>
                    <a:pt x="8" y="0"/>
                    <a:pt x="8" y="0"/>
                  </a:cubicBezTo>
                  <a:cubicBezTo>
                    <a:pt x="0" y="0"/>
                    <a:pt x="0" y="11"/>
                    <a:pt x="8" y="11"/>
                  </a:cubicBezTo>
                  <a:cubicBezTo>
                    <a:pt x="50" y="11"/>
                    <a:pt x="50" y="11"/>
                    <a:pt x="50" y="11"/>
                  </a:cubicBezTo>
                  <a:cubicBezTo>
                    <a:pt x="58" y="11"/>
                    <a:pt x="58"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73" name="Freeform 15">
              <a:extLst>
                <a:ext uri="{FF2B5EF4-FFF2-40B4-BE49-F238E27FC236}">
                  <a16:creationId xmlns:a16="http://schemas.microsoft.com/office/drawing/2014/main" id="{F63F9DA4-8CD5-4BB8-A548-75594BF7C3A3}"/>
                </a:ext>
              </a:extLst>
            </p:cNvPr>
            <p:cNvSpPr>
              <a:spLocks/>
            </p:cNvSpPr>
            <p:nvPr/>
          </p:nvSpPr>
          <p:spPr bwMode="auto">
            <a:xfrm>
              <a:off x="4592638" y="3095625"/>
              <a:ext cx="100013" cy="20637"/>
            </a:xfrm>
            <a:custGeom>
              <a:avLst/>
              <a:gdLst>
                <a:gd name="T0" fmla="*/ 41 w 48"/>
                <a:gd name="T1" fmla="*/ 1 h 10"/>
                <a:gd name="T2" fmla="*/ 6 w 48"/>
                <a:gd name="T3" fmla="*/ 1 h 10"/>
                <a:gd name="T4" fmla="*/ 6 w 48"/>
                <a:gd name="T5" fmla="*/ 10 h 10"/>
                <a:gd name="T6" fmla="*/ 41 w 48"/>
                <a:gd name="T7" fmla="*/ 10 h 10"/>
                <a:gd name="T8" fmla="*/ 41 w 48"/>
                <a:gd name="T9" fmla="*/ 1 h 10"/>
              </a:gdLst>
              <a:ahLst/>
              <a:cxnLst>
                <a:cxn ang="0">
                  <a:pos x="T0" y="T1"/>
                </a:cxn>
                <a:cxn ang="0">
                  <a:pos x="T2" y="T3"/>
                </a:cxn>
                <a:cxn ang="0">
                  <a:pos x="T4" y="T5"/>
                </a:cxn>
                <a:cxn ang="0">
                  <a:pos x="T6" y="T7"/>
                </a:cxn>
                <a:cxn ang="0">
                  <a:pos x="T8" y="T9"/>
                </a:cxn>
              </a:cxnLst>
              <a:rect l="0" t="0" r="r" b="b"/>
              <a:pathLst>
                <a:path w="48" h="10">
                  <a:moveTo>
                    <a:pt x="41" y="1"/>
                  </a:moveTo>
                  <a:cubicBezTo>
                    <a:pt x="6" y="1"/>
                    <a:pt x="6" y="1"/>
                    <a:pt x="6" y="1"/>
                  </a:cubicBezTo>
                  <a:cubicBezTo>
                    <a:pt x="0" y="0"/>
                    <a:pt x="0" y="10"/>
                    <a:pt x="6" y="10"/>
                  </a:cubicBezTo>
                  <a:cubicBezTo>
                    <a:pt x="41" y="10"/>
                    <a:pt x="41" y="10"/>
                    <a:pt x="41" y="10"/>
                  </a:cubicBezTo>
                  <a:cubicBezTo>
                    <a:pt x="47" y="10"/>
                    <a:pt x="48" y="1"/>
                    <a:pt x="4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74" name="Freeform 16">
              <a:extLst>
                <a:ext uri="{FF2B5EF4-FFF2-40B4-BE49-F238E27FC236}">
                  <a16:creationId xmlns:a16="http://schemas.microsoft.com/office/drawing/2014/main" id="{6F5CAAFF-45B6-46A1-A362-961471D837D7}"/>
                </a:ext>
              </a:extLst>
            </p:cNvPr>
            <p:cNvSpPr>
              <a:spLocks/>
            </p:cNvSpPr>
            <p:nvPr/>
          </p:nvSpPr>
          <p:spPr bwMode="auto">
            <a:xfrm>
              <a:off x="4467226" y="2957513"/>
              <a:ext cx="177800" cy="166687"/>
            </a:xfrm>
            <a:custGeom>
              <a:avLst/>
              <a:gdLst>
                <a:gd name="T0" fmla="*/ 56 w 86"/>
                <a:gd name="T1" fmla="*/ 28 h 80"/>
                <a:gd name="T2" fmla="*/ 74 w 86"/>
                <a:gd name="T3" fmla="*/ 30 h 80"/>
                <a:gd name="T4" fmla="*/ 69 w 86"/>
                <a:gd name="T5" fmla="*/ 75 h 80"/>
                <a:gd name="T6" fmla="*/ 25 w 86"/>
                <a:gd name="T7" fmla="*/ 70 h 80"/>
                <a:gd name="T8" fmla="*/ 0 w 86"/>
                <a:gd name="T9" fmla="*/ 70 h 80"/>
                <a:gd name="T10" fmla="*/ 2 w 86"/>
                <a:gd name="T11" fmla="*/ 33 h 80"/>
                <a:gd name="T12" fmla="*/ 26 w 86"/>
                <a:gd name="T13" fmla="*/ 31 h 80"/>
                <a:gd name="T14" fmla="*/ 68 w 86"/>
                <a:gd name="T15" fmla="*/ 6 h 80"/>
                <a:gd name="T16" fmla="*/ 79 w 86"/>
                <a:gd name="T17" fmla="*/ 0 h 80"/>
                <a:gd name="T18" fmla="*/ 78 w 86"/>
                <a:gd name="T19" fmla="*/ 12 h 80"/>
                <a:gd name="T20" fmla="*/ 56 w 86"/>
                <a:gd name="T21"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80">
                  <a:moveTo>
                    <a:pt x="56" y="28"/>
                  </a:moveTo>
                  <a:cubicBezTo>
                    <a:pt x="59" y="30"/>
                    <a:pt x="74" y="30"/>
                    <a:pt x="74" y="30"/>
                  </a:cubicBezTo>
                  <a:cubicBezTo>
                    <a:pt x="75" y="43"/>
                    <a:pt x="75" y="63"/>
                    <a:pt x="69" y="75"/>
                  </a:cubicBezTo>
                  <a:cubicBezTo>
                    <a:pt x="69" y="75"/>
                    <a:pt x="27" y="80"/>
                    <a:pt x="25" y="70"/>
                  </a:cubicBezTo>
                  <a:cubicBezTo>
                    <a:pt x="19" y="70"/>
                    <a:pt x="4" y="70"/>
                    <a:pt x="0" y="70"/>
                  </a:cubicBezTo>
                  <a:cubicBezTo>
                    <a:pt x="2" y="33"/>
                    <a:pt x="2" y="33"/>
                    <a:pt x="2" y="33"/>
                  </a:cubicBezTo>
                  <a:cubicBezTo>
                    <a:pt x="11" y="32"/>
                    <a:pt x="19" y="32"/>
                    <a:pt x="26" y="31"/>
                  </a:cubicBezTo>
                  <a:cubicBezTo>
                    <a:pt x="32" y="14"/>
                    <a:pt x="55" y="13"/>
                    <a:pt x="68" y="6"/>
                  </a:cubicBezTo>
                  <a:cubicBezTo>
                    <a:pt x="74" y="3"/>
                    <a:pt x="79" y="0"/>
                    <a:pt x="79" y="0"/>
                  </a:cubicBezTo>
                  <a:cubicBezTo>
                    <a:pt x="79" y="0"/>
                    <a:pt x="86" y="6"/>
                    <a:pt x="78" y="12"/>
                  </a:cubicBezTo>
                  <a:cubicBezTo>
                    <a:pt x="71" y="18"/>
                    <a:pt x="52" y="24"/>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75" name="Freeform 17">
              <a:extLst>
                <a:ext uri="{FF2B5EF4-FFF2-40B4-BE49-F238E27FC236}">
                  <a16:creationId xmlns:a16="http://schemas.microsoft.com/office/drawing/2014/main" id="{B3A7E567-F224-46F3-820F-4410B04C6322}"/>
                </a:ext>
              </a:extLst>
            </p:cNvPr>
            <p:cNvSpPr>
              <a:spLocks/>
            </p:cNvSpPr>
            <p:nvPr/>
          </p:nvSpPr>
          <p:spPr bwMode="auto">
            <a:xfrm>
              <a:off x="4602163" y="3041650"/>
              <a:ext cx="119063" cy="28575"/>
            </a:xfrm>
            <a:custGeom>
              <a:avLst/>
              <a:gdLst>
                <a:gd name="T0" fmla="*/ 50 w 58"/>
                <a:gd name="T1" fmla="*/ 0 h 14"/>
                <a:gd name="T2" fmla="*/ 7 w 58"/>
                <a:gd name="T3" fmla="*/ 2 h 14"/>
                <a:gd name="T4" fmla="*/ 8 w 58"/>
                <a:gd name="T5" fmla="*/ 13 h 14"/>
                <a:gd name="T6" fmla="*/ 50 w 58"/>
                <a:gd name="T7" fmla="*/ 11 h 14"/>
                <a:gd name="T8" fmla="*/ 50 w 58"/>
                <a:gd name="T9" fmla="*/ 0 h 14"/>
              </a:gdLst>
              <a:ahLst/>
              <a:cxnLst>
                <a:cxn ang="0">
                  <a:pos x="T0" y="T1"/>
                </a:cxn>
                <a:cxn ang="0">
                  <a:pos x="T2" y="T3"/>
                </a:cxn>
                <a:cxn ang="0">
                  <a:pos x="T4" y="T5"/>
                </a:cxn>
                <a:cxn ang="0">
                  <a:pos x="T6" y="T7"/>
                </a:cxn>
                <a:cxn ang="0">
                  <a:pos x="T8" y="T9"/>
                </a:cxn>
              </a:cxnLst>
              <a:rect l="0" t="0" r="r" b="b"/>
              <a:pathLst>
                <a:path w="58" h="14">
                  <a:moveTo>
                    <a:pt x="50" y="0"/>
                  </a:moveTo>
                  <a:cubicBezTo>
                    <a:pt x="7" y="2"/>
                    <a:pt x="7" y="2"/>
                    <a:pt x="7" y="2"/>
                  </a:cubicBezTo>
                  <a:cubicBezTo>
                    <a:pt x="0" y="3"/>
                    <a:pt x="0" y="14"/>
                    <a:pt x="8" y="13"/>
                  </a:cubicBezTo>
                  <a:cubicBezTo>
                    <a:pt x="50" y="11"/>
                    <a:pt x="50" y="11"/>
                    <a:pt x="50" y="11"/>
                  </a:cubicBezTo>
                  <a:cubicBezTo>
                    <a:pt x="58" y="11"/>
                    <a:pt x="57"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76" name="Freeform 18">
              <a:extLst>
                <a:ext uri="{FF2B5EF4-FFF2-40B4-BE49-F238E27FC236}">
                  <a16:creationId xmlns:a16="http://schemas.microsoft.com/office/drawing/2014/main" id="{2616C5B0-9CDF-4851-8F89-F28B73FA698F}"/>
                </a:ext>
              </a:extLst>
            </p:cNvPr>
            <p:cNvSpPr>
              <a:spLocks/>
            </p:cNvSpPr>
            <p:nvPr/>
          </p:nvSpPr>
          <p:spPr bwMode="auto">
            <a:xfrm>
              <a:off x="3965576" y="2752725"/>
              <a:ext cx="560388" cy="485775"/>
            </a:xfrm>
            <a:custGeom>
              <a:avLst/>
              <a:gdLst>
                <a:gd name="T0" fmla="*/ 54 w 353"/>
                <a:gd name="T1" fmla="*/ 0 h 306"/>
                <a:gd name="T2" fmla="*/ 143 w 353"/>
                <a:gd name="T3" fmla="*/ 190 h 306"/>
                <a:gd name="T4" fmla="*/ 339 w 353"/>
                <a:gd name="T5" fmla="*/ 154 h 306"/>
                <a:gd name="T6" fmla="*/ 353 w 353"/>
                <a:gd name="T7" fmla="*/ 241 h 306"/>
                <a:gd name="T8" fmla="*/ 88 w 353"/>
                <a:gd name="T9" fmla="*/ 306 h 306"/>
                <a:gd name="T10" fmla="*/ 0 w 353"/>
                <a:gd name="T11" fmla="*/ 144 h 306"/>
                <a:gd name="T12" fmla="*/ 54 w 353"/>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353" h="306">
                  <a:moveTo>
                    <a:pt x="54" y="0"/>
                  </a:moveTo>
                  <a:lnTo>
                    <a:pt x="143" y="190"/>
                  </a:lnTo>
                  <a:lnTo>
                    <a:pt x="339" y="154"/>
                  </a:lnTo>
                  <a:lnTo>
                    <a:pt x="353" y="241"/>
                  </a:lnTo>
                  <a:lnTo>
                    <a:pt x="88" y="306"/>
                  </a:lnTo>
                  <a:lnTo>
                    <a:pt x="0" y="144"/>
                  </a:lnTo>
                  <a:lnTo>
                    <a:pt x="54"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77" name="Freeform 19">
              <a:extLst>
                <a:ext uri="{FF2B5EF4-FFF2-40B4-BE49-F238E27FC236}">
                  <a16:creationId xmlns:a16="http://schemas.microsoft.com/office/drawing/2014/main" id="{CB01DB4E-9624-4937-B841-391B29AF5894}"/>
                </a:ext>
              </a:extLst>
            </p:cNvPr>
            <p:cNvSpPr>
              <a:spLocks/>
            </p:cNvSpPr>
            <p:nvPr/>
          </p:nvSpPr>
          <p:spPr bwMode="auto">
            <a:xfrm>
              <a:off x="2533651" y="2990850"/>
              <a:ext cx="527050" cy="588962"/>
            </a:xfrm>
            <a:custGeom>
              <a:avLst/>
              <a:gdLst>
                <a:gd name="T0" fmla="*/ 254 w 254"/>
                <a:gd name="T1" fmla="*/ 215 h 283"/>
                <a:gd name="T2" fmla="*/ 170 w 254"/>
                <a:gd name="T3" fmla="*/ 279 h 283"/>
                <a:gd name="T4" fmla="*/ 153 w 254"/>
                <a:gd name="T5" fmla="*/ 276 h 283"/>
                <a:gd name="T6" fmla="*/ 4 w 254"/>
                <a:gd name="T7" fmla="*/ 82 h 283"/>
                <a:gd name="T8" fmla="*/ 6 w 254"/>
                <a:gd name="T9" fmla="*/ 64 h 283"/>
                <a:gd name="T10" fmla="*/ 90 w 254"/>
                <a:gd name="T11" fmla="*/ 0 h 283"/>
                <a:gd name="T12" fmla="*/ 88 w 254"/>
                <a:gd name="T13" fmla="*/ 18 h 283"/>
                <a:gd name="T14" fmla="*/ 237 w 254"/>
                <a:gd name="T15" fmla="*/ 212 h 283"/>
                <a:gd name="T16" fmla="*/ 254 w 254"/>
                <a:gd name="T17" fmla="*/ 21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83">
                  <a:moveTo>
                    <a:pt x="254" y="215"/>
                  </a:moveTo>
                  <a:cubicBezTo>
                    <a:pt x="170" y="279"/>
                    <a:pt x="170" y="279"/>
                    <a:pt x="170" y="279"/>
                  </a:cubicBezTo>
                  <a:cubicBezTo>
                    <a:pt x="165" y="283"/>
                    <a:pt x="157" y="282"/>
                    <a:pt x="153" y="276"/>
                  </a:cubicBezTo>
                  <a:cubicBezTo>
                    <a:pt x="4" y="82"/>
                    <a:pt x="4" y="82"/>
                    <a:pt x="4" y="82"/>
                  </a:cubicBezTo>
                  <a:cubicBezTo>
                    <a:pt x="0" y="76"/>
                    <a:pt x="1" y="69"/>
                    <a:pt x="6" y="64"/>
                  </a:cubicBezTo>
                  <a:cubicBezTo>
                    <a:pt x="90" y="0"/>
                    <a:pt x="90" y="0"/>
                    <a:pt x="90" y="0"/>
                  </a:cubicBezTo>
                  <a:cubicBezTo>
                    <a:pt x="85" y="5"/>
                    <a:pt x="84" y="12"/>
                    <a:pt x="88" y="18"/>
                  </a:cubicBezTo>
                  <a:cubicBezTo>
                    <a:pt x="237" y="212"/>
                    <a:pt x="237" y="212"/>
                    <a:pt x="237" y="212"/>
                  </a:cubicBezTo>
                  <a:cubicBezTo>
                    <a:pt x="241" y="218"/>
                    <a:pt x="248" y="219"/>
                    <a:pt x="254" y="215"/>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78" name="Freeform 20">
              <a:extLst>
                <a:ext uri="{FF2B5EF4-FFF2-40B4-BE49-F238E27FC236}">
                  <a16:creationId xmlns:a16="http://schemas.microsoft.com/office/drawing/2014/main" id="{EDF11169-92A2-4904-82F1-1B594DB7D973}"/>
                </a:ext>
              </a:extLst>
            </p:cNvPr>
            <p:cNvSpPr>
              <a:spLocks/>
            </p:cNvSpPr>
            <p:nvPr/>
          </p:nvSpPr>
          <p:spPr bwMode="auto">
            <a:xfrm>
              <a:off x="2708276" y="2881313"/>
              <a:ext cx="498475" cy="565150"/>
            </a:xfrm>
            <a:custGeom>
              <a:avLst/>
              <a:gdLst>
                <a:gd name="T0" fmla="*/ 234 w 240"/>
                <a:gd name="T1" fmla="*/ 219 h 272"/>
                <a:gd name="T2" fmla="*/ 170 w 240"/>
                <a:gd name="T3" fmla="*/ 268 h 272"/>
                <a:gd name="T4" fmla="*/ 153 w 240"/>
                <a:gd name="T5" fmla="*/ 265 h 272"/>
                <a:gd name="T6" fmla="*/ 4 w 240"/>
                <a:gd name="T7" fmla="*/ 71 h 272"/>
                <a:gd name="T8" fmla="*/ 6 w 240"/>
                <a:gd name="T9" fmla="*/ 53 h 272"/>
                <a:gd name="T10" fmla="*/ 70 w 240"/>
                <a:gd name="T11" fmla="*/ 4 h 272"/>
                <a:gd name="T12" fmla="*/ 88 w 240"/>
                <a:gd name="T13" fmla="*/ 7 h 272"/>
                <a:gd name="T14" fmla="*/ 236 w 240"/>
                <a:gd name="T15" fmla="*/ 201 h 272"/>
                <a:gd name="T16" fmla="*/ 234 w 240"/>
                <a:gd name="T17" fmla="*/ 21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72">
                  <a:moveTo>
                    <a:pt x="234" y="219"/>
                  </a:moveTo>
                  <a:cubicBezTo>
                    <a:pt x="170" y="268"/>
                    <a:pt x="170" y="268"/>
                    <a:pt x="170" y="268"/>
                  </a:cubicBezTo>
                  <a:cubicBezTo>
                    <a:pt x="164" y="272"/>
                    <a:pt x="157" y="271"/>
                    <a:pt x="153" y="265"/>
                  </a:cubicBezTo>
                  <a:cubicBezTo>
                    <a:pt x="4" y="71"/>
                    <a:pt x="4" y="71"/>
                    <a:pt x="4" y="71"/>
                  </a:cubicBezTo>
                  <a:cubicBezTo>
                    <a:pt x="0" y="65"/>
                    <a:pt x="1" y="58"/>
                    <a:pt x="6" y="53"/>
                  </a:cubicBezTo>
                  <a:cubicBezTo>
                    <a:pt x="70" y="4"/>
                    <a:pt x="70" y="4"/>
                    <a:pt x="70" y="4"/>
                  </a:cubicBezTo>
                  <a:cubicBezTo>
                    <a:pt x="76" y="0"/>
                    <a:pt x="83" y="1"/>
                    <a:pt x="88" y="7"/>
                  </a:cubicBezTo>
                  <a:cubicBezTo>
                    <a:pt x="236" y="201"/>
                    <a:pt x="236" y="201"/>
                    <a:pt x="236" y="201"/>
                  </a:cubicBezTo>
                  <a:cubicBezTo>
                    <a:pt x="240" y="207"/>
                    <a:pt x="239" y="214"/>
                    <a:pt x="234" y="2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79" name="Freeform 21">
              <a:extLst>
                <a:ext uri="{FF2B5EF4-FFF2-40B4-BE49-F238E27FC236}">
                  <a16:creationId xmlns:a16="http://schemas.microsoft.com/office/drawing/2014/main" id="{F31BD8D6-6EB7-42DB-B9D6-157DAB0CBBFE}"/>
                </a:ext>
              </a:extLst>
            </p:cNvPr>
            <p:cNvSpPr>
              <a:spLocks/>
            </p:cNvSpPr>
            <p:nvPr/>
          </p:nvSpPr>
          <p:spPr bwMode="auto">
            <a:xfrm>
              <a:off x="2801938" y="3159125"/>
              <a:ext cx="136525" cy="141287"/>
            </a:xfrm>
            <a:custGeom>
              <a:avLst/>
              <a:gdLst>
                <a:gd name="T0" fmla="*/ 36 w 66"/>
                <a:gd name="T1" fmla="*/ 67 h 68"/>
                <a:gd name="T2" fmla="*/ 32 w 66"/>
                <a:gd name="T3" fmla="*/ 66 h 68"/>
                <a:gd name="T4" fmla="*/ 1 w 66"/>
                <a:gd name="T5" fmla="*/ 27 h 68"/>
                <a:gd name="T6" fmla="*/ 2 w 66"/>
                <a:gd name="T7" fmla="*/ 22 h 68"/>
                <a:gd name="T8" fmla="*/ 30 w 66"/>
                <a:gd name="T9" fmla="*/ 1 h 68"/>
                <a:gd name="T10" fmla="*/ 35 w 66"/>
                <a:gd name="T11" fmla="*/ 2 h 68"/>
                <a:gd name="T12" fmla="*/ 65 w 66"/>
                <a:gd name="T13" fmla="*/ 41 h 68"/>
                <a:gd name="T14" fmla="*/ 64 w 66"/>
                <a:gd name="T15" fmla="*/ 46 h 68"/>
                <a:gd name="T16" fmla="*/ 36 w 66"/>
                <a:gd name="T17"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8">
                  <a:moveTo>
                    <a:pt x="36" y="67"/>
                  </a:moveTo>
                  <a:cubicBezTo>
                    <a:pt x="35" y="68"/>
                    <a:pt x="33" y="68"/>
                    <a:pt x="32" y="66"/>
                  </a:cubicBezTo>
                  <a:cubicBezTo>
                    <a:pt x="1" y="27"/>
                    <a:pt x="1" y="27"/>
                    <a:pt x="1" y="27"/>
                  </a:cubicBezTo>
                  <a:cubicBezTo>
                    <a:pt x="0" y="26"/>
                    <a:pt x="1" y="23"/>
                    <a:pt x="2" y="22"/>
                  </a:cubicBezTo>
                  <a:cubicBezTo>
                    <a:pt x="30" y="1"/>
                    <a:pt x="30" y="1"/>
                    <a:pt x="30" y="1"/>
                  </a:cubicBezTo>
                  <a:cubicBezTo>
                    <a:pt x="32" y="0"/>
                    <a:pt x="34" y="0"/>
                    <a:pt x="35" y="2"/>
                  </a:cubicBezTo>
                  <a:cubicBezTo>
                    <a:pt x="65" y="41"/>
                    <a:pt x="65" y="41"/>
                    <a:pt x="65" y="41"/>
                  </a:cubicBezTo>
                  <a:cubicBezTo>
                    <a:pt x="66" y="42"/>
                    <a:pt x="66" y="45"/>
                    <a:pt x="64" y="46"/>
                  </a:cubicBezTo>
                  <a:lnTo>
                    <a:pt x="36" y="67"/>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80" name="Freeform 22">
              <a:extLst>
                <a:ext uri="{FF2B5EF4-FFF2-40B4-BE49-F238E27FC236}">
                  <a16:creationId xmlns:a16="http://schemas.microsoft.com/office/drawing/2014/main" id="{73AD0EF1-5C95-40F4-B8D9-826F7FF729DE}"/>
                </a:ext>
              </a:extLst>
            </p:cNvPr>
            <p:cNvSpPr>
              <a:spLocks noEditPoints="1"/>
            </p:cNvSpPr>
            <p:nvPr/>
          </p:nvSpPr>
          <p:spPr bwMode="auto">
            <a:xfrm>
              <a:off x="2940051" y="2990850"/>
              <a:ext cx="207963" cy="212725"/>
            </a:xfrm>
            <a:custGeom>
              <a:avLst/>
              <a:gdLst>
                <a:gd name="T0" fmla="*/ 94 w 100"/>
                <a:gd name="T1" fmla="*/ 48 h 102"/>
                <a:gd name="T2" fmla="*/ 64 w 100"/>
                <a:gd name="T3" fmla="*/ 10 h 102"/>
                <a:gd name="T4" fmla="*/ 39 w 100"/>
                <a:gd name="T5" fmla="*/ 6 h 102"/>
                <a:gd name="T6" fmla="*/ 10 w 100"/>
                <a:gd name="T7" fmla="*/ 28 h 102"/>
                <a:gd name="T8" fmla="*/ 6 w 100"/>
                <a:gd name="T9" fmla="*/ 54 h 102"/>
                <a:gd name="T10" fmla="*/ 36 w 100"/>
                <a:gd name="T11" fmla="*/ 92 h 102"/>
                <a:gd name="T12" fmla="*/ 61 w 100"/>
                <a:gd name="T13" fmla="*/ 96 h 102"/>
                <a:gd name="T14" fmla="*/ 90 w 100"/>
                <a:gd name="T15" fmla="*/ 74 h 102"/>
                <a:gd name="T16" fmla="*/ 94 w 100"/>
                <a:gd name="T17" fmla="*/ 48 h 102"/>
                <a:gd name="T18" fmla="*/ 53 w 100"/>
                <a:gd name="T19" fmla="*/ 85 h 102"/>
                <a:gd name="T20" fmla="*/ 47 w 100"/>
                <a:gd name="T21" fmla="*/ 84 h 102"/>
                <a:gd name="T22" fmla="*/ 17 w 100"/>
                <a:gd name="T23" fmla="*/ 45 h 102"/>
                <a:gd name="T24" fmla="*/ 18 w 100"/>
                <a:gd name="T25" fmla="*/ 39 h 102"/>
                <a:gd name="T26" fmla="*/ 47 w 100"/>
                <a:gd name="T27" fmla="*/ 17 h 102"/>
                <a:gd name="T28" fmla="*/ 53 w 100"/>
                <a:gd name="T29" fmla="*/ 18 h 102"/>
                <a:gd name="T30" fmla="*/ 82 w 100"/>
                <a:gd name="T31" fmla="*/ 57 h 102"/>
                <a:gd name="T32" fmla="*/ 82 w 100"/>
                <a:gd name="T33" fmla="*/ 63 h 102"/>
                <a:gd name="T34" fmla="*/ 53 w 100"/>
                <a:gd name="T35"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02">
                  <a:moveTo>
                    <a:pt x="94" y="48"/>
                  </a:moveTo>
                  <a:cubicBezTo>
                    <a:pt x="64" y="10"/>
                    <a:pt x="64" y="10"/>
                    <a:pt x="64" y="10"/>
                  </a:cubicBezTo>
                  <a:cubicBezTo>
                    <a:pt x="58" y="2"/>
                    <a:pt x="46" y="0"/>
                    <a:pt x="39" y="6"/>
                  </a:cubicBezTo>
                  <a:cubicBezTo>
                    <a:pt x="10" y="28"/>
                    <a:pt x="10" y="28"/>
                    <a:pt x="10" y="28"/>
                  </a:cubicBezTo>
                  <a:cubicBezTo>
                    <a:pt x="2" y="34"/>
                    <a:pt x="0" y="46"/>
                    <a:pt x="6" y="54"/>
                  </a:cubicBezTo>
                  <a:cubicBezTo>
                    <a:pt x="36" y="92"/>
                    <a:pt x="36" y="92"/>
                    <a:pt x="36" y="92"/>
                  </a:cubicBezTo>
                  <a:cubicBezTo>
                    <a:pt x="42" y="100"/>
                    <a:pt x="53" y="102"/>
                    <a:pt x="61" y="96"/>
                  </a:cubicBezTo>
                  <a:cubicBezTo>
                    <a:pt x="90" y="74"/>
                    <a:pt x="90" y="74"/>
                    <a:pt x="90" y="74"/>
                  </a:cubicBezTo>
                  <a:cubicBezTo>
                    <a:pt x="98" y="68"/>
                    <a:pt x="100" y="56"/>
                    <a:pt x="94" y="48"/>
                  </a:cubicBezTo>
                  <a:close/>
                  <a:moveTo>
                    <a:pt x="53" y="85"/>
                  </a:moveTo>
                  <a:cubicBezTo>
                    <a:pt x="51" y="86"/>
                    <a:pt x="48" y="86"/>
                    <a:pt x="47" y="84"/>
                  </a:cubicBezTo>
                  <a:cubicBezTo>
                    <a:pt x="17" y="45"/>
                    <a:pt x="17" y="45"/>
                    <a:pt x="17" y="45"/>
                  </a:cubicBezTo>
                  <a:cubicBezTo>
                    <a:pt x="16" y="43"/>
                    <a:pt x="16" y="41"/>
                    <a:pt x="18" y="39"/>
                  </a:cubicBezTo>
                  <a:cubicBezTo>
                    <a:pt x="47" y="17"/>
                    <a:pt x="47" y="17"/>
                    <a:pt x="47" y="17"/>
                  </a:cubicBezTo>
                  <a:cubicBezTo>
                    <a:pt x="49" y="16"/>
                    <a:pt x="51" y="16"/>
                    <a:pt x="53" y="18"/>
                  </a:cubicBezTo>
                  <a:cubicBezTo>
                    <a:pt x="82" y="57"/>
                    <a:pt x="82" y="57"/>
                    <a:pt x="82" y="57"/>
                  </a:cubicBezTo>
                  <a:cubicBezTo>
                    <a:pt x="84" y="59"/>
                    <a:pt x="83" y="61"/>
                    <a:pt x="82" y="63"/>
                  </a:cubicBezTo>
                  <a:lnTo>
                    <a:pt x="53" y="85"/>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81" name="Freeform 23">
              <a:extLst>
                <a:ext uri="{FF2B5EF4-FFF2-40B4-BE49-F238E27FC236}">
                  <a16:creationId xmlns:a16="http://schemas.microsoft.com/office/drawing/2014/main" id="{EB8348D2-4397-4EDE-A99B-8809F60B464D}"/>
                </a:ext>
              </a:extLst>
            </p:cNvPr>
            <p:cNvSpPr>
              <a:spLocks/>
            </p:cNvSpPr>
            <p:nvPr/>
          </p:nvSpPr>
          <p:spPr bwMode="auto">
            <a:xfrm>
              <a:off x="3140076" y="2811463"/>
              <a:ext cx="336550" cy="217487"/>
            </a:xfrm>
            <a:custGeom>
              <a:avLst/>
              <a:gdLst>
                <a:gd name="T0" fmla="*/ 146 w 212"/>
                <a:gd name="T1" fmla="*/ 0 h 137"/>
                <a:gd name="T2" fmla="*/ 0 w 212"/>
                <a:gd name="T3" fmla="*/ 89 h 137"/>
                <a:gd name="T4" fmla="*/ 21 w 212"/>
                <a:gd name="T5" fmla="*/ 137 h 137"/>
                <a:gd name="T6" fmla="*/ 212 w 212"/>
                <a:gd name="T7" fmla="*/ 35 h 137"/>
                <a:gd name="T8" fmla="*/ 146 w 212"/>
                <a:gd name="T9" fmla="*/ 0 h 137"/>
              </a:gdLst>
              <a:ahLst/>
              <a:cxnLst>
                <a:cxn ang="0">
                  <a:pos x="T0" y="T1"/>
                </a:cxn>
                <a:cxn ang="0">
                  <a:pos x="T2" y="T3"/>
                </a:cxn>
                <a:cxn ang="0">
                  <a:pos x="T4" y="T5"/>
                </a:cxn>
                <a:cxn ang="0">
                  <a:pos x="T6" y="T7"/>
                </a:cxn>
                <a:cxn ang="0">
                  <a:pos x="T8" y="T9"/>
                </a:cxn>
              </a:cxnLst>
              <a:rect l="0" t="0" r="r" b="b"/>
              <a:pathLst>
                <a:path w="212" h="137">
                  <a:moveTo>
                    <a:pt x="146" y="0"/>
                  </a:moveTo>
                  <a:lnTo>
                    <a:pt x="0" y="89"/>
                  </a:lnTo>
                  <a:lnTo>
                    <a:pt x="21" y="137"/>
                  </a:lnTo>
                  <a:lnTo>
                    <a:pt x="212" y="35"/>
                  </a:lnTo>
                  <a:lnTo>
                    <a:pt x="1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82" name="Freeform 24">
              <a:extLst>
                <a:ext uri="{FF2B5EF4-FFF2-40B4-BE49-F238E27FC236}">
                  <a16:creationId xmlns:a16="http://schemas.microsoft.com/office/drawing/2014/main" id="{1654CA1C-CF8E-42A7-917E-333220A9122A}"/>
                </a:ext>
              </a:extLst>
            </p:cNvPr>
            <p:cNvSpPr>
              <a:spLocks/>
            </p:cNvSpPr>
            <p:nvPr/>
          </p:nvSpPr>
          <p:spPr bwMode="auto">
            <a:xfrm>
              <a:off x="3444876" y="2625725"/>
              <a:ext cx="646113" cy="842962"/>
            </a:xfrm>
            <a:custGeom>
              <a:avLst/>
              <a:gdLst>
                <a:gd name="T0" fmla="*/ 0 w 311"/>
                <a:gd name="T1" fmla="*/ 366 h 406"/>
                <a:gd name="T2" fmla="*/ 151 w 311"/>
                <a:gd name="T3" fmla="*/ 46 h 406"/>
                <a:gd name="T4" fmla="*/ 246 w 311"/>
                <a:gd name="T5" fmla="*/ 0 h 406"/>
                <a:gd name="T6" fmla="*/ 311 w 311"/>
                <a:gd name="T7" fmla="*/ 58 h 406"/>
                <a:gd name="T8" fmla="*/ 279 w 311"/>
                <a:gd name="T9" fmla="*/ 184 h 406"/>
                <a:gd name="T10" fmla="*/ 172 w 311"/>
                <a:gd name="T11" fmla="*/ 406 h 406"/>
                <a:gd name="T12" fmla="*/ 0 w 311"/>
                <a:gd name="T13" fmla="*/ 366 h 406"/>
              </a:gdLst>
              <a:ahLst/>
              <a:cxnLst>
                <a:cxn ang="0">
                  <a:pos x="T0" y="T1"/>
                </a:cxn>
                <a:cxn ang="0">
                  <a:pos x="T2" y="T3"/>
                </a:cxn>
                <a:cxn ang="0">
                  <a:pos x="T4" y="T5"/>
                </a:cxn>
                <a:cxn ang="0">
                  <a:pos x="T6" y="T7"/>
                </a:cxn>
                <a:cxn ang="0">
                  <a:pos x="T8" y="T9"/>
                </a:cxn>
                <a:cxn ang="0">
                  <a:pos x="T10" y="T11"/>
                </a:cxn>
                <a:cxn ang="0">
                  <a:pos x="T12" y="T13"/>
                </a:cxn>
              </a:cxnLst>
              <a:rect l="0" t="0" r="r" b="b"/>
              <a:pathLst>
                <a:path w="311" h="406">
                  <a:moveTo>
                    <a:pt x="0" y="366"/>
                  </a:moveTo>
                  <a:cubicBezTo>
                    <a:pt x="0" y="366"/>
                    <a:pt x="113" y="83"/>
                    <a:pt x="151" y="46"/>
                  </a:cubicBezTo>
                  <a:cubicBezTo>
                    <a:pt x="246" y="0"/>
                    <a:pt x="246" y="0"/>
                    <a:pt x="246" y="0"/>
                  </a:cubicBezTo>
                  <a:cubicBezTo>
                    <a:pt x="311" y="58"/>
                    <a:pt x="311" y="58"/>
                    <a:pt x="311" y="58"/>
                  </a:cubicBezTo>
                  <a:cubicBezTo>
                    <a:pt x="311" y="58"/>
                    <a:pt x="293" y="155"/>
                    <a:pt x="279" y="184"/>
                  </a:cubicBezTo>
                  <a:cubicBezTo>
                    <a:pt x="172" y="406"/>
                    <a:pt x="172" y="406"/>
                    <a:pt x="172" y="406"/>
                  </a:cubicBezTo>
                  <a:lnTo>
                    <a:pt x="0" y="366"/>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83" name="Freeform 25">
              <a:extLst>
                <a:ext uri="{FF2B5EF4-FFF2-40B4-BE49-F238E27FC236}">
                  <a16:creationId xmlns:a16="http://schemas.microsoft.com/office/drawing/2014/main" id="{AB9C7942-BACE-468D-B32F-1F032D6A78DC}"/>
                </a:ext>
              </a:extLst>
            </p:cNvPr>
            <p:cNvSpPr>
              <a:spLocks/>
            </p:cNvSpPr>
            <p:nvPr/>
          </p:nvSpPr>
          <p:spPr bwMode="auto">
            <a:xfrm>
              <a:off x="3067051" y="2914650"/>
              <a:ext cx="177800" cy="203200"/>
            </a:xfrm>
            <a:custGeom>
              <a:avLst/>
              <a:gdLst>
                <a:gd name="T0" fmla="*/ 86 w 86"/>
                <a:gd name="T1" fmla="*/ 36 h 98"/>
                <a:gd name="T2" fmla="*/ 50 w 86"/>
                <a:gd name="T3" fmla="*/ 55 h 98"/>
                <a:gd name="T4" fmla="*/ 38 w 86"/>
                <a:gd name="T5" fmla="*/ 98 h 98"/>
                <a:gd name="T6" fmla="*/ 29 w 86"/>
                <a:gd name="T7" fmla="*/ 85 h 98"/>
                <a:gd name="T8" fmla="*/ 17 w 86"/>
                <a:gd name="T9" fmla="*/ 74 h 98"/>
                <a:gd name="T10" fmla="*/ 0 w 86"/>
                <a:gd name="T11" fmla="*/ 37 h 98"/>
                <a:gd name="T12" fmla="*/ 66 w 86"/>
                <a:gd name="T13" fmla="*/ 0 h 98"/>
                <a:gd name="T14" fmla="*/ 86 w 86"/>
                <a:gd name="T15" fmla="*/ 36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8">
                  <a:moveTo>
                    <a:pt x="86" y="36"/>
                  </a:moveTo>
                  <a:cubicBezTo>
                    <a:pt x="50" y="55"/>
                    <a:pt x="50" y="55"/>
                    <a:pt x="50" y="55"/>
                  </a:cubicBezTo>
                  <a:cubicBezTo>
                    <a:pt x="75" y="81"/>
                    <a:pt x="44" y="95"/>
                    <a:pt x="38" y="98"/>
                  </a:cubicBezTo>
                  <a:cubicBezTo>
                    <a:pt x="38" y="98"/>
                    <a:pt x="20" y="90"/>
                    <a:pt x="29" y="85"/>
                  </a:cubicBezTo>
                  <a:cubicBezTo>
                    <a:pt x="17" y="74"/>
                    <a:pt x="17" y="74"/>
                    <a:pt x="17" y="74"/>
                  </a:cubicBezTo>
                  <a:cubicBezTo>
                    <a:pt x="0" y="37"/>
                    <a:pt x="0" y="37"/>
                    <a:pt x="0" y="37"/>
                  </a:cubicBezTo>
                  <a:cubicBezTo>
                    <a:pt x="66" y="0"/>
                    <a:pt x="66" y="0"/>
                    <a:pt x="66" y="0"/>
                  </a:cubicBezTo>
                  <a:lnTo>
                    <a:pt x="8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84" name="Freeform 26">
              <a:extLst>
                <a:ext uri="{FF2B5EF4-FFF2-40B4-BE49-F238E27FC236}">
                  <a16:creationId xmlns:a16="http://schemas.microsoft.com/office/drawing/2014/main" id="{5885309F-298D-4F82-80FA-8D853A751D3A}"/>
                </a:ext>
              </a:extLst>
            </p:cNvPr>
            <p:cNvSpPr>
              <a:spLocks/>
            </p:cNvSpPr>
            <p:nvPr/>
          </p:nvSpPr>
          <p:spPr bwMode="auto">
            <a:xfrm>
              <a:off x="3048001" y="3055938"/>
              <a:ext cx="100013" cy="79375"/>
            </a:xfrm>
            <a:custGeom>
              <a:avLst/>
              <a:gdLst>
                <a:gd name="T0" fmla="*/ 12 w 48"/>
                <a:gd name="T1" fmla="*/ 14 h 38"/>
                <a:gd name="T2" fmla="*/ 26 w 48"/>
                <a:gd name="T3" fmla="*/ 6 h 38"/>
                <a:gd name="T4" fmla="*/ 36 w 48"/>
                <a:gd name="T5" fmla="*/ 24 h 38"/>
                <a:gd name="T6" fmla="*/ 22 w 48"/>
                <a:gd name="T7" fmla="*/ 32 h 38"/>
                <a:gd name="T8" fmla="*/ 12 w 48"/>
                <a:gd name="T9" fmla="*/ 14 h 38"/>
              </a:gdLst>
              <a:ahLst/>
              <a:cxnLst>
                <a:cxn ang="0">
                  <a:pos x="T0" y="T1"/>
                </a:cxn>
                <a:cxn ang="0">
                  <a:pos x="T2" y="T3"/>
                </a:cxn>
                <a:cxn ang="0">
                  <a:pos x="T4" y="T5"/>
                </a:cxn>
                <a:cxn ang="0">
                  <a:pos x="T6" y="T7"/>
                </a:cxn>
                <a:cxn ang="0">
                  <a:pos x="T8" y="T9"/>
                </a:cxn>
              </a:cxnLst>
              <a:rect l="0" t="0" r="r" b="b"/>
              <a:pathLst>
                <a:path w="48" h="38">
                  <a:moveTo>
                    <a:pt x="12" y="14"/>
                  </a:moveTo>
                  <a:cubicBezTo>
                    <a:pt x="26" y="6"/>
                    <a:pt x="26" y="6"/>
                    <a:pt x="26" y="6"/>
                  </a:cubicBezTo>
                  <a:cubicBezTo>
                    <a:pt x="39" y="0"/>
                    <a:pt x="48" y="18"/>
                    <a:pt x="36" y="24"/>
                  </a:cubicBezTo>
                  <a:cubicBezTo>
                    <a:pt x="22" y="32"/>
                    <a:pt x="22" y="32"/>
                    <a:pt x="22" y="32"/>
                  </a:cubicBezTo>
                  <a:cubicBezTo>
                    <a:pt x="10" y="38"/>
                    <a:pt x="0" y="21"/>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85" name="Freeform 27">
              <a:extLst>
                <a:ext uri="{FF2B5EF4-FFF2-40B4-BE49-F238E27FC236}">
                  <a16:creationId xmlns:a16="http://schemas.microsoft.com/office/drawing/2014/main" id="{C5C6DD6F-3998-4657-9158-CA41FBE152B2}"/>
                </a:ext>
              </a:extLst>
            </p:cNvPr>
            <p:cNvSpPr>
              <a:spLocks/>
            </p:cNvSpPr>
            <p:nvPr/>
          </p:nvSpPr>
          <p:spPr bwMode="auto">
            <a:xfrm>
              <a:off x="3033713" y="3030538"/>
              <a:ext cx="100013" cy="79375"/>
            </a:xfrm>
            <a:custGeom>
              <a:avLst/>
              <a:gdLst>
                <a:gd name="T0" fmla="*/ 12 w 48"/>
                <a:gd name="T1" fmla="*/ 14 h 38"/>
                <a:gd name="T2" fmla="*/ 27 w 48"/>
                <a:gd name="T3" fmla="*/ 6 h 38"/>
                <a:gd name="T4" fmla="*/ 37 w 48"/>
                <a:gd name="T5" fmla="*/ 24 h 38"/>
                <a:gd name="T6" fmla="*/ 22 w 48"/>
                <a:gd name="T7" fmla="*/ 32 h 38"/>
                <a:gd name="T8" fmla="*/ 12 w 48"/>
                <a:gd name="T9" fmla="*/ 14 h 38"/>
              </a:gdLst>
              <a:ahLst/>
              <a:cxnLst>
                <a:cxn ang="0">
                  <a:pos x="T0" y="T1"/>
                </a:cxn>
                <a:cxn ang="0">
                  <a:pos x="T2" y="T3"/>
                </a:cxn>
                <a:cxn ang="0">
                  <a:pos x="T4" y="T5"/>
                </a:cxn>
                <a:cxn ang="0">
                  <a:pos x="T6" y="T7"/>
                </a:cxn>
                <a:cxn ang="0">
                  <a:pos x="T8" y="T9"/>
                </a:cxn>
              </a:cxnLst>
              <a:rect l="0" t="0" r="r" b="b"/>
              <a:pathLst>
                <a:path w="48" h="38">
                  <a:moveTo>
                    <a:pt x="12" y="14"/>
                  </a:moveTo>
                  <a:cubicBezTo>
                    <a:pt x="27" y="6"/>
                    <a:pt x="27" y="6"/>
                    <a:pt x="27" y="6"/>
                  </a:cubicBezTo>
                  <a:cubicBezTo>
                    <a:pt x="39" y="0"/>
                    <a:pt x="48" y="18"/>
                    <a:pt x="37" y="24"/>
                  </a:cubicBezTo>
                  <a:cubicBezTo>
                    <a:pt x="22" y="32"/>
                    <a:pt x="22" y="32"/>
                    <a:pt x="22" y="32"/>
                  </a:cubicBezTo>
                  <a:cubicBezTo>
                    <a:pt x="11" y="38"/>
                    <a:pt x="0" y="21"/>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86" name="Freeform 28">
              <a:extLst>
                <a:ext uri="{FF2B5EF4-FFF2-40B4-BE49-F238E27FC236}">
                  <a16:creationId xmlns:a16="http://schemas.microsoft.com/office/drawing/2014/main" id="{4317F106-6C9B-46FA-93C2-E8CE63825C60}"/>
                </a:ext>
              </a:extLst>
            </p:cNvPr>
            <p:cNvSpPr>
              <a:spLocks/>
            </p:cNvSpPr>
            <p:nvPr/>
          </p:nvSpPr>
          <p:spPr bwMode="auto">
            <a:xfrm>
              <a:off x="3019426" y="3006725"/>
              <a:ext cx="100013" cy="77787"/>
            </a:xfrm>
            <a:custGeom>
              <a:avLst/>
              <a:gdLst>
                <a:gd name="T0" fmla="*/ 13 w 48"/>
                <a:gd name="T1" fmla="*/ 14 h 38"/>
                <a:gd name="T2" fmla="*/ 27 w 48"/>
                <a:gd name="T3" fmla="*/ 6 h 38"/>
                <a:gd name="T4" fmla="*/ 37 w 48"/>
                <a:gd name="T5" fmla="*/ 24 h 38"/>
                <a:gd name="T6" fmla="*/ 22 w 48"/>
                <a:gd name="T7" fmla="*/ 32 h 38"/>
                <a:gd name="T8" fmla="*/ 13 w 48"/>
                <a:gd name="T9" fmla="*/ 14 h 38"/>
              </a:gdLst>
              <a:ahLst/>
              <a:cxnLst>
                <a:cxn ang="0">
                  <a:pos x="T0" y="T1"/>
                </a:cxn>
                <a:cxn ang="0">
                  <a:pos x="T2" y="T3"/>
                </a:cxn>
                <a:cxn ang="0">
                  <a:pos x="T4" y="T5"/>
                </a:cxn>
                <a:cxn ang="0">
                  <a:pos x="T6" y="T7"/>
                </a:cxn>
                <a:cxn ang="0">
                  <a:pos x="T8" y="T9"/>
                </a:cxn>
              </a:cxnLst>
              <a:rect l="0" t="0" r="r" b="b"/>
              <a:pathLst>
                <a:path w="48" h="38">
                  <a:moveTo>
                    <a:pt x="13" y="14"/>
                  </a:moveTo>
                  <a:cubicBezTo>
                    <a:pt x="27" y="6"/>
                    <a:pt x="27" y="6"/>
                    <a:pt x="27" y="6"/>
                  </a:cubicBezTo>
                  <a:cubicBezTo>
                    <a:pt x="40" y="0"/>
                    <a:pt x="48" y="18"/>
                    <a:pt x="37" y="24"/>
                  </a:cubicBezTo>
                  <a:cubicBezTo>
                    <a:pt x="22" y="32"/>
                    <a:pt x="22" y="32"/>
                    <a:pt x="22" y="32"/>
                  </a:cubicBezTo>
                  <a:cubicBezTo>
                    <a:pt x="11" y="38"/>
                    <a:pt x="0" y="21"/>
                    <a:pt x="1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87" name="Freeform 29">
              <a:extLst>
                <a:ext uri="{FF2B5EF4-FFF2-40B4-BE49-F238E27FC236}">
                  <a16:creationId xmlns:a16="http://schemas.microsoft.com/office/drawing/2014/main" id="{69BA1606-0DD7-464D-A316-278BF231C256}"/>
                </a:ext>
              </a:extLst>
            </p:cNvPr>
            <p:cNvSpPr>
              <a:spLocks/>
            </p:cNvSpPr>
            <p:nvPr/>
          </p:nvSpPr>
          <p:spPr bwMode="auto">
            <a:xfrm>
              <a:off x="3006726" y="2981325"/>
              <a:ext cx="100013" cy="79375"/>
            </a:xfrm>
            <a:custGeom>
              <a:avLst/>
              <a:gdLst>
                <a:gd name="T0" fmla="*/ 12 w 48"/>
                <a:gd name="T1" fmla="*/ 14 h 38"/>
                <a:gd name="T2" fmla="*/ 27 w 48"/>
                <a:gd name="T3" fmla="*/ 6 h 38"/>
                <a:gd name="T4" fmla="*/ 36 w 48"/>
                <a:gd name="T5" fmla="*/ 24 h 38"/>
                <a:gd name="T6" fmla="*/ 22 w 48"/>
                <a:gd name="T7" fmla="*/ 32 h 38"/>
                <a:gd name="T8" fmla="*/ 12 w 48"/>
                <a:gd name="T9" fmla="*/ 14 h 38"/>
              </a:gdLst>
              <a:ahLst/>
              <a:cxnLst>
                <a:cxn ang="0">
                  <a:pos x="T0" y="T1"/>
                </a:cxn>
                <a:cxn ang="0">
                  <a:pos x="T2" y="T3"/>
                </a:cxn>
                <a:cxn ang="0">
                  <a:pos x="T4" y="T5"/>
                </a:cxn>
                <a:cxn ang="0">
                  <a:pos x="T6" y="T7"/>
                </a:cxn>
                <a:cxn ang="0">
                  <a:pos x="T8" y="T9"/>
                </a:cxn>
              </a:cxnLst>
              <a:rect l="0" t="0" r="r" b="b"/>
              <a:pathLst>
                <a:path w="48" h="38">
                  <a:moveTo>
                    <a:pt x="12" y="14"/>
                  </a:moveTo>
                  <a:cubicBezTo>
                    <a:pt x="27" y="6"/>
                    <a:pt x="27" y="6"/>
                    <a:pt x="27" y="6"/>
                  </a:cubicBezTo>
                  <a:cubicBezTo>
                    <a:pt x="39" y="0"/>
                    <a:pt x="48" y="18"/>
                    <a:pt x="36" y="24"/>
                  </a:cubicBezTo>
                  <a:cubicBezTo>
                    <a:pt x="22" y="32"/>
                    <a:pt x="22" y="32"/>
                    <a:pt x="22" y="32"/>
                  </a:cubicBezTo>
                  <a:cubicBezTo>
                    <a:pt x="11" y="38"/>
                    <a:pt x="0" y="21"/>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88" name="Freeform 30">
              <a:extLst>
                <a:ext uri="{FF2B5EF4-FFF2-40B4-BE49-F238E27FC236}">
                  <a16:creationId xmlns:a16="http://schemas.microsoft.com/office/drawing/2014/main" id="{F4C925AB-37C1-4DFE-941D-D15D62E62C5A}"/>
                </a:ext>
              </a:extLst>
            </p:cNvPr>
            <p:cNvSpPr>
              <a:spLocks/>
            </p:cNvSpPr>
            <p:nvPr/>
          </p:nvSpPr>
          <p:spPr bwMode="auto">
            <a:xfrm>
              <a:off x="3935413" y="2152650"/>
              <a:ext cx="468313" cy="639762"/>
            </a:xfrm>
            <a:custGeom>
              <a:avLst/>
              <a:gdLst>
                <a:gd name="T0" fmla="*/ 1 w 226"/>
                <a:gd name="T1" fmla="*/ 130 h 308"/>
                <a:gd name="T2" fmla="*/ 20 w 226"/>
                <a:gd name="T3" fmla="*/ 197 h 308"/>
                <a:gd name="T4" fmla="*/ 10 w 226"/>
                <a:gd name="T5" fmla="*/ 228 h 308"/>
                <a:gd name="T6" fmla="*/ 70 w 226"/>
                <a:gd name="T7" fmla="*/ 308 h 308"/>
                <a:gd name="T8" fmla="*/ 91 w 226"/>
                <a:gd name="T9" fmla="*/ 249 h 308"/>
                <a:gd name="T10" fmla="*/ 117 w 226"/>
                <a:gd name="T11" fmla="*/ 266 h 308"/>
                <a:gd name="T12" fmla="*/ 146 w 226"/>
                <a:gd name="T13" fmla="*/ 264 h 308"/>
                <a:gd name="T14" fmla="*/ 166 w 226"/>
                <a:gd name="T15" fmla="*/ 211 h 308"/>
                <a:gd name="T16" fmla="*/ 173 w 226"/>
                <a:gd name="T17" fmla="*/ 177 h 308"/>
                <a:gd name="T18" fmla="*/ 1 w 226"/>
                <a:gd name="T19" fmla="*/ 1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308">
                  <a:moveTo>
                    <a:pt x="1" y="130"/>
                  </a:moveTo>
                  <a:cubicBezTo>
                    <a:pt x="2" y="162"/>
                    <a:pt x="21" y="187"/>
                    <a:pt x="20" y="197"/>
                  </a:cubicBezTo>
                  <a:cubicBezTo>
                    <a:pt x="20" y="202"/>
                    <a:pt x="10" y="228"/>
                    <a:pt x="10" y="228"/>
                  </a:cubicBezTo>
                  <a:cubicBezTo>
                    <a:pt x="70" y="308"/>
                    <a:pt x="70" y="308"/>
                    <a:pt x="70" y="308"/>
                  </a:cubicBezTo>
                  <a:cubicBezTo>
                    <a:pt x="91" y="249"/>
                    <a:pt x="91" y="249"/>
                    <a:pt x="91" y="249"/>
                  </a:cubicBezTo>
                  <a:cubicBezTo>
                    <a:pt x="91" y="249"/>
                    <a:pt x="105" y="261"/>
                    <a:pt x="117" y="266"/>
                  </a:cubicBezTo>
                  <a:cubicBezTo>
                    <a:pt x="117" y="266"/>
                    <a:pt x="138" y="275"/>
                    <a:pt x="146" y="264"/>
                  </a:cubicBezTo>
                  <a:cubicBezTo>
                    <a:pt x="156" y="232"/>
                    <a:pt x="159" y="229"/>
                    <a:pt x="166" y="211"/>
                  </a:cubicBezTo>
                  <a:cubicBezTo>
                    <a:pt x="184" y="208"/>
                    <a:pt x="189" y="198"/>
                    <a:pt x="173" y="177"/>
                  </a:cubicBezTo>
                  <a:cubicBezTo>
                    <a:pt x="226" y="35"/>
                    <a:pt x="0" y="0"/>
                    <a:pt x="1"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89" name="Freeform 31">
              <a:extLst>
                <a:ext uri="{FF2B5EF4-FFF2-40B4-BE49-F238E27FC236}">
                  <a16:creationId xmlns:a16="http://schemas.microsoft.com/office/drawing/2014/main" id="{8731DC40-806E-4B5E-91BF-6AC3A303DF1A}"/>
                </a:ext>
              </a:extLst>
            </p:cNvPr>
            <p:cNvSpPr>
              <a:spLocks/>
            </p:cNvSpPr>
            <p:nvPr/>
          </p:nvSpPr>
          <p:spPr bwMode="auto">
            <a:xfrm>
              <a:off x="2747963" y="3554413"/>
              <a:ext cx="977900" cy="877887"/>
            </a:xfrm>
            <a:custGeom>
              <a:avLst/>
              <a:gdLst>
                <a:gd name="T0" fmla="*/ 330 w 471"/>
                <a:gd name="T1" fmla="*/ 0 h 423"/>
                <a:gd name="T2" fmla="*/ 293 w 471"/>
                <a:gd name="T3" fmla="*/ 197 h 423"/>
                <a:gd name="T4" fmla="*/ 0 w 471"/>
                <a:gd name="T5" fmla="*/ 355 h 423"/>
                <a:gd name="T6" fmla="*/ 21 w 471"/>
                <a:gd name="T7" fmla="*/ 423 h 423"/>
                <a:gd name="T8" fmla="*/ 428 w 471"/>
                <a:gd name="T9" fmla="*/ 245 h 423"/>
                <a:gd name="T10" fmla="*/ 471 w 471"/>
                <a:gd name="T11" fmla="*/ 38 h 423"/>
                <a:gd name="T12" fmla="*/ 330 w 471"/>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471" h="423">
                  <a:moveTo>
                    <a:pt x="330" y="0"/>
                  </a:moveTo>
                  <a:cubicBezTo>
                    <a:pt x="333" y="7"/>
                    <a:pt x="293" y="197"/>
                    <a:pt x="293" y="197"/>
                  </a:cubicBezTo>
                  <a:cubicBezTo>
                    <a:pt x="0" y="355"/>
                    <a:pt x="0" y="355"/>
                    <a:pt x="0" y="355"/>
                  </a:cubicBezTo>
                  <a:cubicBezTo>
                    <a:pt x="21" y="423"/>
                    <a:pt x="21" y="423"/>
                    <a:pt x="21" y="423"/>
                  </a:cubicBezTo>
                  <a:cubicBezTo>
                    <a:pt x="21" y="423"/>
                    <a:pt x="401" y="274"/>
                    <a:pt x="428" y="245"/>
                  </a:cubicBezTo>
                  <a:cubicBezTo>
                    <a:pt x="471" y="38"/>
                    <a:pt x="471" y="38"/>
                    <a:pt x="471" y="38"/>
                  </a:cubicBezTo>
                  <a:lnTo>
                    <a:pt x="33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90" name="Freeform 32">
              <a:extLst>
                <a:ext uri="{FF2B5EF4-FFF2-40B4-BE49-F238E27FC236}">
                  <a16:creationId xmlns:a16="http://schemas.microsoft.com/office/drawing/2014/main" id="{6179D4BE-77DF-46D0-B36D-1F7B7BA241D2}"/>
                </a:ext>
              </a:extLst>
            </p:cNvPr>
            <p:cNvSpPr>
              <a:spLocks/>
            </p:cNvSpPr>
            <p:nvPr/>
          </p:nvSpPr>
          <p:spPr bwMode="auto">
            <a:xfrm>
              <a:off x="3284538" y="2660650"/>
              <a:ext cx="779463" cy="300037"/>
            </a:xfrm>
            <a:custGeom>
              <a:avLst/>
              <a:gdLst>
                <a:gd name="T0" fmla="*/ 0 w 375"/>
                <a:gd name="T1" fmla="*/ 89 h 144"/>
                <a:gd name="T2" fmla="*/ 90 w 375"/>
                <a:gd name="T3" fmla="*/ 25 h 144"/>
                <a:gd name="T4" fmla="*/ 213 w 375"/>
                <a:gd name="T5" fmla="*/ 12 h 144"/>
                <a:gd name="T6" fmla="*/ 317 w 375"/>
                <a:gd name="T7" fmla="*/ 101 h 144"/>
                <a:gd name="T8" fmla="*/ 109 w 375"/>
                <a:gd name="T9" fmla="*/ 104 h 144"/>
                <a:gd name="T10" fmla="*/ 31 w 375"/>
                <a:gd name="T11" fmla="*/ 144 h 144"/>
                <a:gd name="T12" fmla="*/ 0 w 375"/>
                <a:gd name="T13" fmla="*/ 89 h 144"/>
              </a:gdLst>
              <a:ahLst/>
              <a:cxnLst>
                <a:cxn ang="0">
                  <a:pos x="T0" y="T1"/>
                </a:cxn>
                <a:cxn ang="0">
                  <a:pos x="T2" y="T3"/>
                </a:cxn>
                <a:cxn ang="0">
                  <a:pos x="T4" y="T5"/>
                </a:cxn>
                <a:cxn ang="0">
                  <a:pos x="T6" y="T7"/>
                </a:cxn>
                <a:cxn ang="0">
                  <a:pos x="T8" y="T9"/>
                </a:cxn>
                <a:cxn ang="0">
                  <a:pos x="T10" y="T11"/>
                </a:cxn>
                <a:cxn ang="0">
                  <a:pos x="T12" y="T13"/>
                </a:cxn>
              </a:cxnLst>
              <a:rect l="0" t="0" r="r" b="b"/>
              <a:pathLst>
                <a:path w="375" h="144">
                  <a:moveTo>
                    <a:pt x="0" y="89"/>
                  </a:moveTo>
                  <a:cubicBezTo>
                    <a:pt x="90" y="25"/>
                    <a:pt x="90" y="25"/>
                    <a:pt x="90" y="25"/>
                  </a:cubicBezTo>
                  <a:cubicBezTo>
                    <a:pt x="90" y="25"/>
                    <a:pt x="153" y="16"/>
                    <a:pt x="213" y="12"/>
                  </a:cubicBezTo>
                  <a:cubicBezTo>
                    <a:pt x="375" y="0"/>
                    <a:pt x="344" y="101"/>
                    <a:pt x="317" y="101"/>
                  </a:cubicBezTo>
                  <a:cubicBezTo>
                    <a:pt x="109" y="104"/>
                    <a:pt x="109" y="104"/>
                    <a:pt x="109" y="104"/>
                  </a:cubicBezTo>
                  <a:cubicBezTo>
                    <a:pt x="31" y="144"/>
                    <a:pt x="31" y="144"/>
                    <a:pt x="31" y="144"/>
                  </a:cubicBezTo>
                  <a:lnTo>
                    <a:pt x="0" y="89"/>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91" name="Freeform 33">
              <a:extLst>
                <a:ext uri="{FF2B5EF4-FFF2-40B4-BE49-F238E27FC236}">
                  <a16:creationId xmlns:a16="http://schemas.microsoft.com/office/drawing/2014/main" id="{A30159E4-6823-44ED-961B-FEED62ED4A11}"/>
                </a:ext>
              </a:extLst>
            </p:cNvPr>
            <p:cNvSpPr>
              <a:spLocks/>
            </p:cNvSpPr>
            <p:nvPr/>
          </p:nvSpPr>
          <p:spPr bwMode="auto">
            <a:xfrm>
              <a:off x="3894138" y="2208213"/>
              <a:ext cx="455613" cy="354012"/>
            </a:xfrm>
            <a:custGeom>
              <a:avLst/>
              <a:gdLst>
                <a:gd name="T0" fmla="*/ 211 w 220"/>
                <a:gd name="T1" fmla="*/ 111 h 170"/>
                <a:gd name="T2" fmla="*/ 129 w 220"/>
                <a:gd name="T3" fmla="*/ 94 h 170"/>
                <a:gd name="T4" fmla="*/ 40 w 220"/>
                <a:gd name="T5" fmla="*/ 170 h 170"/>
                <a:gd name="T6" fmla="*/ 35 w 220"/>
                <a:gd name="T7" fmla="*/ 55 h 170"/>
                <a:gd name="T8" fmla="*/ 137 w 220"/>
                <a:gd name="T9" fmla="*/ 14 h 170"/>
                <a:gd name="T10" fmla="*/ 129 w 220"/>
                <a:gd name="T11" fmla="*/ 24 h 170"/>
                <a:gd name="T12" fmla="*/ 172 w 220"/>
                <a:gd name="T13" fmla="*/ 30 h 170"/>
                <a:gd name="T14" fmla="*/ 211 w 220"/>
                <a:gd name="T15" fmla="*/ 111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70">
                  <a:moveTo>
                    <a:pt x="211" y="111"/>
                  </a:moveTo>
                  <a:cubicBezTo>
                    <a:pt x="129" y="94"/>
                    <a:pt x="129" y="94"/>
                    <a:pt x="129" y="94"/>
                  </a:cubicBezTo>
                  <a:cubicBezTo>
                    <a:pt x="129" y="94"/>
                    <a:pt x="99" y="141"/>
                    <a:pt x="40" y="170"/>
                  </a:cubicBezTo>
                  <a:cubicBezTo>
                    <a:pt x="40" y="170"/>
                    <a:pt x="0" y="116"/>
                    <a:pt x="35" y="55"/>
                  </a:cubicBezTo>
                  <a:cubicBezTo>
                    <a:pt x="35" y="55"/>
                    <a:pt x="64" y="0"/>
                    <a:pt x="137" y="14"/>
                  </a:cubicBezTo>
                  <a:cubicBezTo>
                    <a:pt x="129" y="24"/>
                    <a:pt x="129" y="24"/>
                    <a:pt x="129" y="24"/>
                  </a:cubicBezTo>
                  <a:cubicBezTo>
                    <a:pt x="129" y="24"/>
                    <a:pt x="127" y="9"/>
                    <a:pt x="172" y="30"/>
                  </a:cubicBezTo>
                  <a:cubicBezTo>
                    <a:pt x="172" y="30"/>
                    <a:pt x="220" y="56"/>
                    <a:pt x="211"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92" name="Freeform 34">
              <a:extLst>
                <a:ext uri="{FF2B5EF4-FFF2-40B4-BE49-F238E27FC236}">
                  <a16:creationId xmlns:a16="http://schemas.microsoft.com/office/drawing/2014/main" id="{73C7482A-E48C-4A56-AE31-B74181BAD846}"/>
                </a:ext>
              </a:extLst>
            </p:cNvPr>
            <p:cNvSpPr>
              <a:spLocks/>
            </p:cNvSpPr>
            <p:nvPr/>
          </p:nvSpPr>
          <p:spPr bwMode="auto">
            <a:xfrm>
              <a:off x="4019551" y="2435225"/>
              <a:ext cx="84138" cy="101600"/>
            </a:xfrm>
            <a:custGeom>
              <a:avLst/>
              <a:gdLst>
                <a:gd name="T0" fmla="*/ 40 w 40"/>
                <a:gd name="T1" fmla="*/ 20 h 49"/>
                <a:gd name="T2" fmla="*/ 19 w 40"/>
                <a:gd name="T3" fmla="*/ 0 h 49"/>
                <a:gd name="T4" fmla="*/ 25 w 40"/>
                <a:gd name="T5" fmla="*/ 49 h 49"/>
                <a:gd name="T6" fmla="*/ 40 w 40"/>
                <a:gd name="T7" fmla="*/ 20 h 49"/>
              </a:gdLst>
              <a:ahLst/>
              <a:cxnLst>
                <a:cxn ang="0">
                  <a:pos x="T0" y="T1"/>
                </a:cxn>
                <a:cxn ang="0">
                  <a:pos x="T2" y="T3"/>
                </a:cxn>
                <a:cxn ang="0">
                  <a:pos x="T4" y="T5"/>
                </a:cxn>
                <a:cxn ang="0">
                  <a:pos x="T6" y="T7"/>
                </a:cxn>
              </a:cxnLst>
              <a:rect l="0" t="0" r="r" b="b"/>
              <a:pathLst>
                <a:path w="40" h="49">
                  <a:moveTo>
                    <a:pt x="40" y="20"/>
                  </a:moveTo>
                  <a:cubicBezTo>
                    <a:pt x="40" y="20"/>
                    <a:pt x="35" y="1"/>
                    <a:pt x="19" y="0"/>
                  </a:cubicBezTo>
                  <a:cubicBezTo>
                    <a:pt x="0" y="0"/>
                    <a:pt x="15" y="48"/>
                    <a:pt x="25" y="49"/>
                  </a:cubicBezTo>
                  <a:lnTo>
                    <a:pt x="4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1" dirty="0"/>
            </a:p>
          </p:txBody>
        </p:sp>
        <p:sp>
          <p:nvSpPr>
            <p:cNvPr id="93" name="Freeform 35">
              <a:extLst>
                <a:ext uri="{FF2B5EF4-FFF2-40B4-BE49-F238E27FC236}">
                  <a16:creationId xmlns:a16="http://schemas.microsoft.com/office/drawing/2014/main" id="{BE99EC71-68CA-40C6-9718-F1078C94F5A5}"/>
                </a:ext>
              </a:extLst>
            </p:cNvPr>
            <p:cNvSpPr>
              <a:spLocks/>
            </p:cNvSpPr>
            <p:nvPr/>
          </p:nvSpPr>
          <p:spPr bwMode="auto">
            <a:xfrm>
              <a:off x="4019551" y="2713038"/>
              <a:ext cx="60325" cy="207962"/>
            </a:xfrm>
            <a:custGeom>
              <a:avLst/>
              <a:gdLst>
                <a:gd name="T0" fmla="*/ 0 w 38"/>
                <a:gd name="T1" fmla="*/ 0 h 131"/>
                <a:gd name="T2" fmla="*/ 21 w 38"/>
                <a:gd name="T3" fmla="*/ 131 h 131"/>
                <a:gd name="T4" fmla="*/ 38 w 38"/>
                <a:gd name="T5" fmla="*/ 50 h 131"/>
                <a:gd name="T6" fmla="*/ 0 w 38"/>
                <a:gd name="T7" fmla="*/ 0 h 131"/>
              </a:gdLst>
              <a:ahLst/>
              <a:cxnLst>
                <a:cxn ang="0">
                  <a:pos x="T0" y="T1"/>
                </a:cxn>
                <a:cxn ang="0">
                  <a:pos x="T2" y="T3"/>
                </a:cxn>
                <a:cxn ang="0">
                  <a:pos x="T4" y="T5"/>
                </a:cxn>
                <a:cxn ang="0">
                  <a:pos x="T6" y="T7"/>
                </a:cxn>
              </a:cxnLst>
              <a:rect l="0" t="0" r="r" b="b"/>
              <a:pathLst>
                <a:path w="38" h="131">
                  <a:moveTo>
                    <a:pt x="0" y="0"/>
                  </a:moveTo>
                  <a:lnTo>
                    <a:pt x="21" y="131"/>
                  </a:lnTo>
                  <a:lnTo>
                    <a:pt x="38" y="50"/>
                  </a:ln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94" name="Freeform 36">
              <a:extLst>
                <a:ext uri="{FF2B5EF4-FFF2-40B4-BE49-F238E27FC236}">
                  <a16:creationId xmlns:a16="http://schemas.microsoft.com/office/drawing/2014/main" id="{7297AD1B-4FCE-494A-935F-6BC17FBCBFA6}"/>
                </a:ext>
              </a:extLst>
            </p:cNvPr>
            <p:cNvSpPr>
              <a:spLocks/>
            </p:cNvSpPr>
            <p:nvPr/>
          </p:nvSpPr>
          <p:spPr bwMode="auto">
            <a:xfrm>
              <a:off x="4217988" y="4284663"/>
              <a:ext cx="352425" cy="158750"/>
            </a:xfrm>
            <a:custGeom>
              <a:avLst/>
              <a:gdLst>
                <a:gd name="T0" fmla="*/ 1 w 170"/>
                <a:gd name="T1" fmla="*/ 23 h 76"/>
                <a:gd name="T2" fmla="*/ 22 w 170"/>
                <a:gd name="T3" fmla="*/ 76 h 76"/>
                <a:gd name="T4" fmla="*/ 167 w 170"/>
                <a:gd name="T5" fmla="*/ 33 h 76"/>
                <a:gd name="T6" fmla="*/ 133 w 170"/>
                <a:gd name="T7" fmla="*/ 8 h 76"/>
                <a:gd name="T8" fmla="*/ 67 w 170"/>
                <a:gd name="T9" fmla="*/ 13 h 76"/>
                <a:gd name="T10" fmla="*/ 49 w 170"/>
                <a:gd name="T11" fmla="*/ 6 h 76"/>
                <a:gd name="T12" fmla="*/ 1 w 170"/>
                <a:gd name="T13" fmla="*/ 23 h 76"/>
              </a:gdLst>
              <a:ahLst/>
              <a:cxnLst>
                <a:cxn ang="0">
                  <a:pos x="T0" y="T1"/>
                </a:cxn>
                <a:cxn ang="0">
                  <a:pos x="T2" y="T3"/>
                </a:cxn>
                <a:cxn ang="0">
                  <a:pos x="T4" y="T5"/>
                </a:cxn>
                <a:cxn ang="0">
                  <a:pos x="T6" y="T7"/>
                </a:cxn>
                <a:cxn ang="0">
                  <a:pos x="T8" y="T9"/>
                </a:cxn>
                <a:cxn ang="0">
                  <a:pos x="T10" y="T11"/>
                </a:cxn>
                <a:cxn ang="0">
                  <a:pos x="T12" y="T13"/>
                </a:cxn>
              </a:cxnLst>
              <a:rect l="0" t="0" r="r" b="b"/>
              <a:pathLst>
                <a:path w="170" h="76">
                  <a:moveTo>
                    <a:pt x="1" y="23"/>
                  </a:moveTo>
                  <a:cubicBezTo>
                    <a:pt x="1" y="23"/>
                    <a:pt x="0" y="54"/>
                    <a:pt x="22" y="76"/>
                  </a:cubicBezTo>
                  <a:cubicBezTo>
                    <a:pt x="167" y="33"/>
                    <a:pt x="167" y="33"/>
                    <a:pt x="167" y="33"/>
                  </a:cubicBezTo>
                  <a:cubicBezTo>
                    <a:pt x="167" y="33"/>
                    <a:pt x="170" y="0"/>
                    <a:pt x="133" y="8"/>
                  </a:cubicBezTo>
                  <a:cubicBezTo>
                    <a:pt x="67" y="13"/>
                    <a:pt x="67" y="13"/>
                    <a:pt x="67" y="13"/>
                  </a:cubicBezTo>
                  <a:cubicBezTo>
                    <a:pt x="49" y="6"/>
                    <a:pt x="49" y="6"/>
                    <a:pt x="49" y="6"/>
                  </a:cubicBezTo>
                  <a:lnTo>
                    <a:pt x="1" y="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95" name="Freeform 37">
              <a:extLst>
                <a:ext uri="{FF2B5EF4-FFF2-40B4-BE49-F238E27FC236}">
                  <a16:creationId xmlns:a16="http://schemas.microsoft.com/office/drawing/2014/main" id="{6C9DC739-B165-4D57-8E2F-FC4F0CD56BE5}"/>
                </a:ext>
              </a:extLst>
            </p:cNvPr>
            <p:cNvSpPr>
              <a:spLocks/>
            </p:cNvSpPr>
            <p:nvPr/>
          </p:nvSpPr>
          <p:spPr bwMode="auto">
            <a:xfrm>
              <a:off x="2640013" y="4311650"/>
              <a:ext cx="168275" cy="355600"/>
            </a:xfrm>
            <a:custGeom>
              <a:avLst/>
              <a:gdLst>
                <a:gd name="T0" fmla="*/ 55 w 81"/>
                <a:gd name="T1" fmla="*/ 0 h 171"/>
                <a:gd name="T2" fmla="*/ 0 w 81"/>
                <a:gd name="T3" fmla="*/ 25 h 171"/>
                <a:gd name="T4" fmla="*/ 47 w 81"/>
                <a:gd name="T5" fmla="*/ 169 h 171"/>
                <a:gd name="T6" fmla="*/ 72 w 81"/>
                <a:gd name="T7" fmla="*/ 134 h 171"/>
                <a:gd name="T8" fmla="*/ 63 w 81"/>
                <a:gd name="T9" fmla="*/ 68 h 171"/>
                <a:gd name="T10" fmla="*/ 70 w 81"/>
                <a:gd name="T11" fmla="*/ 50 h 171"/>
                <a:gd name="T12" fmla="*/ 55 w 81"/>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81" h="171">
                  <a:moveTo>
                    <a:pt x="55" y="0"/>
                  </a:moveTo>
                  <a:cubicBezTo>
                    <a:pt x="55" y="0"/>
                    <a:pt x="21" y="3"/>
                    <a:pt x="0" y="25"/>
                  </a:cubicBezTo>
                  <a:cubicBezTo>
                    <a:pt x="47" y="169"/>
                    <a:pt x="47" y="169"/>
                    <a:pt x="47" y="169"/>
                  </a:cubicBezTo>
                  <a:cubicBezTo>
                    <a:pt x="47" y="169"/>
                    <a:pt x="81" y="171"/>
                    <a:pt x="72" y="134"/>
                  </a:cubicBezTo>
                  <a:cubicBezTo>
                    <a:pt x="63" y="68"/>
                    <a:pt x="63" y="68"/>
                    <a:pt x="63" y="68"/>
                  </a:cubicBezTo>
                  <a:cubicBezTo>
                    <a:pt x="70" y="50"/>
                    <a:pt x="70" y="50"/>
                    <a:pt x="70" y="50"/>
                  </a:cubicBezTo>
                  <a:lnTo>
                    <a:pt x="5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96" name="Freeform 38">
              <a:extLst>
                <a:ext uri="{FF2B5EF4-FFF2-40B4-BE49-F238E27FC236}">
                  <a16:creationId xmlns:a16="http://schemas.microsoft.com/office/drawing/2014/main" id="{D20067F0-FDF1-4A9D-A4F4-E11E07E45FDB}"/>
                </a:ext>
              </a:extLst>
            </p:cNvPr>
            <p:cNvSpPr>
              <a:spLocks/>
            </p:cNvSpPr>
            <p:nvPr/>
          </p:nvSpPr>
          <p:spPr bwMode="auto">
            <a:xfrm>
              <a:off x="4051301" y="2752725"/>
              <a:ext cx="38100" cy="69850"/>
            </a:xfrm>
            <a:custGeom>
              <a:avLst/>
              <a:gdLst>
                <a:gd name="T0" fmla="*/ 0 w 24"/>
                <a:gd name="T1" fmla="*/ 0 h 44"/>
                <a:gd name="T2" fmla="*/ 24 w 24"/>
                <a:gd name="T3" fmla="*/ 13 h 44"/>
                <a:gd name="T4" fmla="*/ 16 w 24"/>
                <a:gd name="T5" fmla="*/ 44 h 44"/>
                <a:gd name="T6" fmla="*/ 0 w 24"/>
                <a:gd name="T7" fmla="*/ 0 h 44"/>
              </a:gdLst>
              <a:ahLst/>
              <a:cxnLst>
                <a:cxn ang="0">
                  <a:pos x="T0" y="T1"/>
                </a:cxn>
                <a:cxn ang="0">
                  <a:pos x="T2" y="T3"/>
                </a:cxn>
                <a:cxn ang="0">
                  <a:pos x="T4" y="T5"/>
                </a:cxn>
                <a:cxn ang="0">
                  <a:pos x="T6" y="T7"/>
                </a:cxn>
              </a:cxnLst>
              <a:rect l="0" t="0" r="r" b="b"/>
              <a:pathLst>
                <a:path w="24" h="44">
                  <a:moveTo>
                    <a:pt x="0" y="0"/>
                  </a:moveTo>
                  <a:lnTo>
                    <a:pt x="24" y="13"/>
                  </a:lnTo>
                  <a:lnTo>
                    <a:pt x="16" y="44"/>
                  </a:lnTo>
                  <a:lnTo>
                    <a:pt x="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97" name="Freeform 39">
              <a:extLst>
                <a:ext uri="{FF2B5EF4-FFF2-40B4-BE49-F238E27FC236}">
                  <a16:creationId xmlns:a16="http://schemas.microsoft.com/office/drawing/2014/main" id="{650BFE2F-C2B6-4797-BFF8-C64C3CDDF7EE}"/>
                </a:ext>
              </a:extLst>
            </p:cNvPr>
            <p:cNvSpPr>
              <a:spLocks/>
            </p:cNvSpPr>
            <p:nvPr/>
          </p:nvSpPr>
          <p:spPr bwMode="auto">
            <a:xfrm>
              <a:off x="3971926" y="2792413"/>
              <a:ext cx="104775" cy="358775"/>
            </a:xfrm>
            <a:custGeom>
              <a:avLst/>
              <a:gdLst>
                <a:gd name="T0" fmla="*/ 59 w 66"/>
                <a:gd name="T1" fmla="*/ 0 h 226"/>
                <a:gd name="T2" fmla="*/ 0 w 66"/>
                <a:gd name="T3" fmla="*/ 178 h 226"/>
                <a:gd name="T4" fmla="*/ 16 w 66"/>
                <a:gd name="T5" fmla="*/ 226 h 226"/>
                <a:gd name="T6" fmla="*/ 42 w 66"/>
                <a:gd name="T7" fmla="*/ 205 h 226"/>
                <a:gd name="T8" fmla="*/ 66 w 66"/>
                <a:gd name="T9" fmla="*/ 19 h 226"/>
                <a:gd name="T10" fmla="*/ 59 w 66"/>
                <a:gd name="T11" fmla="*/ 0 h 226"/>
              </a:gdLst>
              <a:ahLst/>
              <a:cxnLst>
                <a:cxn ang="0">
                  <a:pos x="T0" y="T1"/>
                </a:cxn>
                <a:cxn ang="0">
                  <a:pos x="T2" y="T3"/>
                </a:cxn>
                <a:cxn ang="0">
                  <a:pos x="T4" y="T5"/>
                </a:cxn>
                <a:cxn ang="0">
                  <a:pos x="T6" y="T7"/>
                </a:cxn>
                <a:cxn ang="0">
                  <a:pos x="T8" y="T9"/>
                </a:cxn>
                <a:cxn ang="0">
                  <a:pos x="T10" y="T11"/>
                </a:cxn>
              </a:cxnLst>
              <a:rect l="0" t="0" r="r" b="b"/>
              <a:pathLst>
                <a:path w="66" h="226">
                  <a:moveTo>
                    <a:pt x="59" y="0"/>
                  </a:moveTo>
                  <a:lnTo>
                    <a:pt x="0" y="178"/>
                  </a:lnTo>
                  <a:lnTo>
                    <a:pt x="16" y="226"/>
                  </a:lnTo>
                  <a:lnTo>
                    <a:pt x="42" y="205"/>
                  </a:lnTo>
                  <a:lnTo>
                    <a:pt x="66" y="19"/>
                  </a:lnTo>
                  <a:lnTo>
                    <a:pt x="59"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sp>
          <p:nvSpPr>
            <p:cNvPr id="98" name="Freeform 40">
              <a:extLst>
                <a:ext uri="{FF2B5EF4-FFF2-40B4-BE49-F238E27FC236}">
                  <a16:creationId xmlns:a16="http://schemas.microsoft.com/office/drawing/2014/main" id="{FF5250E4-0AB9-4573-8CD3-1F257312BFDE}"/>
                </a:ext>
              </a:extLst>
            </p:cNvPr>
            <p:cNvSpPr>
              <a:spLocks/>
            </p:cNvSpPr>
            <p:nvPr/>
          </p:nvSpPr>
          <p:spPr bwMode="auto">
            <a:xfrm>
              <a:off x="3408363" y="3386138"/>
              <a:ext cx="955675" cy="965200"/>
            </a:xfrm>
            <a:custGeom>
              <a:avLst/>
              <a:gdLst>
                <a:gd name="T0" fmla="*/ 18 w 461"/>
                <a:gd name="T1" fmla="*/ 0 h 465"/>
                <a:gd name="T2" fmla="*/ 31 w 461"/>
                <a:gd name="T3" fmla="*/ 109 h 465"/>
                <a:gd name="T4" fmla="*/ 342 w 461"/>
                <a:gd name="T5" fmla="*/ 125 h 465"/>
                <a:gd name="T6" fmla="*/ 380 w 461"/>
                <a:gd name="T7" fmla="*/ 465 h 465"/>
                <a:gd name="T8" fmla="*/ 461 w 461"/>
                <a:gd name="T9" fmla="*/ 439 h 465"/>
                <a:gd name="T10" fmla="*/ 418 w 461"/>
                <a:gd name="T11" fmla="*/ 15 h 465"/>
                <a:gd name="T12" fmla="*/ 18 w 461"/>
                <a:gd name="T13" fmla="*/ 0 h 465"/>
              </a:gdLst>
              <a:ahLst/>
              <a:cxnLst>
                <a:cxn ang="0">
                  <a:pos x="T0" y="T1"/>
                </a:cxn>
                <a:cxn ang="0">
                  <a:pos x="T2" y="T3"/>
                </a:cxn>
                <a:cxn ang="0">
                  <a:pos x="T4" y="T5"/>
                </a:cxn>
                <a:cxn ang="0">
                  <a:pos x="T6" y="T7"/>
                </a:cxn>
                <a:cxn ang="0">
                  <a:pos x="T8" y="T9"/>
                </a:cxn>
                <a:cxn ang="0">
                  <a:pos x="T10" y="T11"/>
                </a:cxn>
                <a:cxn ang="0">
                  <a:pos x="T12" y="T13"/>
                </a:cxn>
              </a:cxnLst>
              <a:rect l="0" t="0" r="r" b="b"/>
              <a:pathLst>
                <a:path w="461" h="465">
                  <a:moveTo>
                    <a:pt x="18" y="0"/>
                  </a:moveTo>
                  <a:cubicBezTo>
                    <a:pt x="0" y="35"/>
                    <a:pt x="2" y="81"/>
                    <a:pt x="31" y="109"/>
                  </a:cubicBezTo>
                  <a:cubicBezTo>
                    <a:pt x="73" y="150"/>
                    <a:pt x="342" y="125"/>
                    <a:pt x="342" y="125"/>
                  </a:cubicBezTo>
                  <a:cubicBezTo>
                    <a:pt x="342" y="125"/>
                    <a:pt x="359" y="382"/>
                    <a:pt x="380" y="465"/>
                  </a:cubicBezTo>
                  <a:cubicBezTo>
                    <a:pt x="461" y="439"/>
                    <a:pt x="461" y="439"/>
                    <a:pt x="461" y="439"/>
                  </a:cubicBezTo>
                  <a:cubicBezTo>
                    <a:pt x="461" y="439"/>
                    <a:pt x="448" y="34"/>
                    <a:pt x="418" y="15"/>
                  </a:cubicBezTo>
                  <a:lnTo>
                    <a:pt x="18"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b="1" dirty="0"/>
            </a:p>
          </p:txBody>
        </p:sp>
      </p:grpSp>
      <p:sp>
        <p:nvSpPr>
          <p:cNvPr id="102" name="Rectangle 101">
            <a:extLst>
              <a:ext uri="{FF2B5EF4-FFF2-40B4-BE49-F238E27FC236}">
                <a16:creationId xmlns:a16="http://schemas.microsoft.com/office/drawing/2014/main" id="{B4573506-D730-473E-AA88-DFB15B098C05}"/>
              </a:ext>
            </a:extLst>
          </p:cNvPr>
          <p:cNvSpPr/>
          <p:nvPr/>
        </p:nvSpPr>
        <p:spPr>
          <a:xfrm>
            <a:off x="7170860" y="2458580"/>
            <a:ext cx="513436" cy="497443"/>
          </a:xfrm>
          <a:prstGeom prst="rect">
            <a:avLst/>
          </a:prstGeom>
          <a:blipFill>
            <a:blip r:embed="rId2">
              <a:lum bright="70000" contrast="-70000"/>
              <a:extLst>
                <a:ext uri="{BEBA8EAE-BF5A-486C-A8C5-ECC9F3942E4B}">
                  <a14:imgProps xmlns:a14="http://schemas.microsoft.com/office/drawing/2010/main">
                    <a14:imgLayer r:embed="rId3">
                      <a14:imgEffect>
                        <a14:artisticPhotocopy/>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1"/>
              </a:solidFill>
            </a:endParaRPr>
          </a:p>
        </p:txBody>
      </p:sp>
      <p:sp>
        <p:nvSpPr>
          <p:cNvPr id="121" name="TextBox 120">
            <a:extLst>
              <a:ext uri="{FF2B5EF4-FFF2-40B4-BE49-F238E27FC236}">
                <a16:creationId xmlns:a16="http://schemas.microsoft.com/office/drawing/2014/main" id="{D0367689-ABAA-44C3-990A-D6024C052D22}"/>
              </a:ext>
            </a:extLst>
          </p:cNvPr>
          <p:cNvSpPr txBox="1"/>
          <p:nvPr/>
        </p:nvSpPr>
        <p:spPr>
          <a:xfrm>
            <a:off x="2349096" y="4335821"/>
            <a:ext cx="1425734" cy="694614"/>
          </a:xfrm>
          <a:prstGeom prst="rect">
            <a:avLst/>
          </a:prstGeom>
          <a:noFill/>
        </p:spPr>
        <p:txBody>
          <a:bodyPr wrap="square" rtlCol="0">
            <a:spAutoFit/>
          </a:bodyPr>
          <a:lstStyle>
            <a:defPPr>
              <a:defRPr lang="en-US"/>
            </a:defPPr>
            <a:lvl1pPr algn="r">
              <a:lnSpc>
                <a:spcPct val="130000"/>
              </a:lnSpc>
              <a:defRPr sz="1200">
                <a:solidFill>
                  <a:schemeClr val="tx1">
                    <a:lumMod val="50000"/>
                    <a:lumOff val="50000"/>
                  </a:schemeClr>
                </a:solidFill>
                <a:cs typeface="Segoe UI" panose="020B0502040204020203" pitchFamily="34" charset="0"/>
              </a:defRPr>
            </a:lvl1pPr>
          </a:lstStyle>
          <a:p>
            <a:pPr algn="l"/>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Induction &amp; Onboarding</a:t>
            </a:r>
          </a:p>
        </p:txBody>
      </p:sp>
      <p:grpSp>
        <p:nvGrpSpPr>
          <p:cNvPr id="123" name="Group 122">
            <a:extLst>
              <a:ext uri="{FF2B5EF4-FFF2-40B4-BE49-F238E27FC236}">
                <a16:creationId xmlns:a16="http://schemas.microsoft.com/office/drawing/2014/main" id="{7E1BA216-ADA9-4CBC-BFC4-9DC8D39A72A8}"/>
              </a:ext>
            </a:extLst>
          </p:cNvPr>
          <p:cNvGrpSpPr/>
          <p:nvPr/>
        </p:nvGrpSpPr>
        <p:grpSpPr>
          <a:xfrm>
            <a:off x="3645560" y="4217021"/>
            <a:ext cx="1606269" cy="896177"/>
            <a:chOff x="498849" y="6309761"/>
            <a:chExt cx="2480239" cy="799039"/>
          </a:xfrm>
        </p:grpSpPr>
        <p:sp>
          <p:nvSpPr>
            <p:cNvPr id="124" name="TextBox 123">
              <a:extLst>
                <a:ext uri="{FF2B5EF4-FFF2-40B4-BE49-F238E27FC236}">
                  <a16:creationId xmlns:a16="http://schemas.microsoft.com/office/drawing/2014/main" id="{AFCB8E64-C83C-4337-8986-E0D9D223DAF6}"/>
                </a:ext>
              </a:extLst>
            </p:cNvPr>
            <p:cNvSpPr txBox="1"/>
            <p:nvPr/>
          </p:nvSpPr>
          <p:spPr>
            <a:xfrm>
              <a:off x="708543" y="6309761"/>
              <a:ext cx="1630138" cy="229881"/>
            </a:xfrm>
            <a:prstGeom prst="rect">
              <a:avLst/>
            </a:prstGeom>
            <a:noFill/>
          </p:spPr>
          <p:txBody>
            <a:bodyPr wrap="square" rtlCol="0">
              <a:spAutoFit/>
            </a:bodyPr>
            <a:lstStyle>
              <a:defPPr>
                <a:defRPr lang="en-US"/>
              </a:defPPr>
              <a:lvl1pPr algn="r">
                <a:lnSpc>
                  <a:spcPct val="130000"/>
                </a:lnSpc>
                <a:defRPr sz="1200">
                  <a:solidFill>
                    <a:schemeClr val="tx1">
                      <a:lumMod val="50000"/>
                      <a:lumOff val="50000"/>
                    </a:schemeClr>
                  </a:solidFill>
                  <a:cs typeface="Segoe UI" panose="020B0502040204020203" pitchFamily="34" charset="0"/>
                </a:defRPr>
              </a:lvl1pPr>
            </a:lstStyle>
            <a:p>
              <a:pPr algn="ctr"/>
              <a:endParaRPr lang="en-US" sz="900" b="1" dirty="0">
                <a:solidFill>
                  <a:schemeClr val="tx1"/>
                </a:solidFill>
              </a:endParaRPr>
            </a:p>
          </p:txBody>
        </p:sp>
        <p:sp>
          <p:nvSpPr>
            <p:cNvPr id="125" name="TextBox 124">
              <a:extLst>
                <a:ext uri="{FF2B5EF4-FFF2-40B4-BE49-F238E27FC236}">
                  <a16:creationId xmlns:a16="http://schemas.microsoft.com/office/drawing/2014/main" id="{D51D12E7-EA78-45A9-AB7D-BB28D1026009}"/>
                </a:ext>
              </a:extLst>
            </p:cNvPr>
            <p:cNvSpPr txBox="1"/>
            <p:nvPr/>
          </p:nvSpPr>
          <p:spPr>
            <a:xfrm>
              <a:off x="498849" y="6367876"/>
              <a:ext cx="2480239" cy="740924"/>
            </a:xfrm>
            <a:prstGeom prst="rect">
              <a:avLst/>
            </a:prstGeom>
            <a:noFill/>
          </p:spPr>
          <p:txBody>
            <a:bodyPr wrap="square" rtlCol="0">
              <a:spAutoFit/>
            </a:bodyPr>
            <a:lstStyle>
              <a:defPPr>
                <a:defRPr lang="en-US"/>
              </a:defPPr>
              <a:lvl1pPr>
                <a:lnSpc>
                  <a:spcPct val="130000"/>
                </a:lnSpc>
                <a:defRPr sz="1600" b="1">
                  <a:solidFill>
                    <a:schemeClr val="tx1">
                      <a:lumMod val="85000"/>
                      <a:lumOff val="15000"/>
                    </a:schemeClr>
                  </a:solidFill>
                  <a:latin typeface="+mj-lt"/>
                  <a:cs typeface="Segoe UI" panose="020B0502040204020203" pitchFamily="34" charset="0"/>
                </a:defRPr>
              </a:lvl1pPr>
            </a:lstStyle>
            <a:p>
              <a:pPr>
                <a:lnSpc>
                  <a:spcPct val="100000"/>
                </a:lnSpc>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Planning &amp; Performance Management</a:t>
              </a:r>
            </a:p>
          </p:txBody>
        </p:sp>
      </p:grpSp>
      <p:grpSp>
        <p:nvGrpSpPr>
          <p:cNvPr id="129" name="Group 128">
            <a:extLst>
              <a:ext uri="{FF2B5EF4-FFF2-40B4-BE49-F238E27FC236}">
                <a16:creationId xmlns:a16="http://schemas.microsoft.com/office/drawing/2014/main" id="{1C653158-C340-40A9-86A6-27EE6280DE02}"/>
              </a:ext>
            </a:extLst>
          </p:cNvPr>
          <p:cNvGrpSpPr/>
          <p:nvPr/>
        </p:nvGrpSpPr>
        <p:grpSpPr>
          <a:xfrm>
            <a:off x="6323341" y="3116918"/>
            <a:ext cx="2422292" cy="2062103"/>
            <a:chOff x="707177" y="6022228"/>
            <a:chExt cx="2697188" cy="1487037"/>
          </a:xfrm>
        </p:grpSpPr>
        <p:sp>
          <p:nvSpPr>
            <p:cNvPr id="130" name="TextBox 129">
              <a:extLst>
                <a:ext uri="{FF2B5EF4-FFF2-40B4-BE49-F238E27FC236}">
                  <a16:creationId xmlns:a16="http://schemas.microsoft.com/office/drawing/2014/main" id="{FAE7C4B5-6F5F-479A-B93B-942D97E9BC4F}"/>
                </a:ext>
              </a:extLst>
            </p:cNvPr>
            <p:cNvSpPr txBox="1"/>
            <p:nvPr/>
          </p:nvSpPr>
          <p:spPr>
            <a:xfrm>
              <a:off x="707177" y="6305447"/>
              <a:ext cx="1630138" cy="185926"/>
            </a:xfrm>
            <a:prstGeom prst="rect">
              <a:avLst/>
            </a:prstGeom>
            <a:noFill/>
          </p:spPr>
          <p:txBody>
            <a:bodyPr wrap="square" rtlCol="0">
              <a:spAutoFit/>
            </a:bodyPr>
            <a:lstStyle>
              <a:defPPr>
                <a:defRPr lang="en-US"/>
              </a:defPPr>
              <a:lvl1pPr algn="r">
                <a:lnSpc>
                  <a:spcPct val="130000"/>
                </a:lnSpc>
                <a:defRPr sz="1200">
                  <a:solidFill>
                    <a:schemeClr val="tx1">
                      <a:lumMod val="50000"/>
                      <a:lumOff val="50000"/>
                    </a:schemeClr>
                  </a:solidFill>
                  <a:cs typeface="Segoe UI" panose="020B0502040204020203" pitchFamily="34" charset="0"/>
                </a:defRPr>
              </a:lvl1pPr>
            </a:lstStyle>
            <a:p>
              <a:pPr algn="ctr"/>
              <a:endParaRPr lang="en-US" sz="900" b="1" dirty="0">
                <a:solidFill>
                  <a:schemeClr val="tx1"/>
                </a:solidFill>
              </a:endParaRPr>
            </a:p>
          </p:txBody>
        </p:sp>
        <p:sp>
          <p:nvSpPr>
            <p:cNvPr id="131" name="TextBox 130">
              <a:extLst>
                <a:ext uri="{FF2B5EF4-FFF2-40B4-BE49-F238E27FC236}">
                  <a16:creationId xmlns:a16="http://schemas.microsoft.com/office/drawing/2014/main" id="{F772831E-2A54-4558-926F-6F89CDCFCD74}"/>
                </a:ext>
              </a:extLst>
            </p:cNvPr>
            <p:cNvSpPr txBox="1"/>
            <p:nvPr/>
          </p:nvSpPr>
          <p:spPr>
            <a:xfrm>
              <a:off x="1220791" y="6022228"/>
              <a:ext cx="2183574" cy="1487037"/>
            </a:xfrm>
            <a:prstGeom prst="rect">
              <a:avLst/>
            </a:prstGeom>
            <a:noFill/>
          </p:spPr>
          <p:txBody>
            <a:bodyPr wrap="square" rtlCol="0">
              <a:spAutoFit/>
            </a:bodyPr>
            <a:lstStyle>
              <a:defPPr>
                <a:defRPr lang="en-US"/>
              </a:defPPr>
              <a:lvl1pPr>
                <a:lnSpc>
                  <a:spcPct val="130000"/>
                </a:lnSpc>
                <a:defRPr sz="1600" b="1">
                  <a:solidFill>
                    <a:schemeClr val="tx1">
                      <a:lumMod val="85000"/>
                      <a:lumOff val="15000"/>
                    </a:schemeClr>
                  </a:solidFill>
                  <a:latin typeface="+mj-lt"/>
                  <a:cs typeface="Segoe UI" panose="020B0502040204020203" pitchFamily="34" charset="0"/>
                </a:defRPr>
              </a:lvl1pPr>
            </a:lstStyle>
            <a:p>
              <a:pPr>
                <a:lnSpc>
                  <a:spcPct val="100000"/>
                </a:lnSpc>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Career Progression, Succession Planning &amp; Management of Career Incidence of Heads of Department</a:t>
              </a:r>
            </a:p>
          </p:txBody>
        </p:sp>
      </p:grpSp>
      <p:grpSp>
        <p:nvGrpSpPr>
          <p:cNvPr id="49" name="Google Shape;1423;p30"/>
          <p:cNvGrpSpPr/>
          <p:nvPr/>
        </p:nvGrpSpPr>
        <p:grpSpPr>
          <a:xfrm>
            <a:off x="5377365" y="2811154"/>
            <a:ext cx="598637" cy="582958"/>
            <a:chOff x="2227263" y="4800600"/>
            <a:chExt cx="450850" cy="404813"/>
          </a:xfrm>
        </p:grpSpPr>
        <p:sp>
          <p:nvSpPr>
            <p:cNvPr id="50" name="Google Shape;1424;p30"/>
            <p:cNvSpPr/>
            <p:nvPr/>
          </p:nvSpPr>
          <p:spPr>
            <a:xfrm>
              <a:off x="2371725" y="4892675"/>
              <a:ext cx="227013" cy="300038"/>
            </a:xfrm>
            <a:custGeom>
              <a:avLst/>
              <a:gdLst/>
              <a:ahLst/>
              <a:cxnLst/>
              <a:rect l="l" t="t" r="r" b="b"/>
              <a:pathLst>
                <a:path w="573" h="758" extrusionOk="0">
                  <a:moveTo>
                    <a:pt x="232" y="367"/>
                  </a:moveTo>
                  <a:lnTo>
                    <a:pt x="232" y="367"/>
                  </a:lnTo>
                  <a:lnTo>
                    <a:pt x="218" y="367"/>
                  </a:lnTo>
                  <a:lnTo>
                    <a:pt x="205" y="370"/>
                  </a:lnTo>
                  <a:lnTo>
                    <a:pt x="193" y="374"/>
                  </a:lnTo>
                  <a:lnTo>
                    <a:pt x="182" y="381"/>
                  </a:lnTo>
                  <a:lnTo>
                    <a:pt x="172" y="388"/>
                  </a:lnTo>
                  <a:lnTo>
                    <a:pt x="163" y="397"/>
                  </a:lnTo>
                  <a:lnTo>
                    <a:pt x="156" y="408"/>
                  </a:lnTo>
                  <a:lnTo>
                    <a:pt x="150" y="419"/>
                  </a:lnTo>
                  <a:lnTo>
                    <a:pt x="0" y="744"/>
                  </a:lnTo>
                  <a:lnTo>
                    <a:pt x="0" y="744"/>
                  </a:lnTo>
                  <a:lnTo>
                    <a:pt x="0" y="748"/>
                  </a:lnTo>
                  <a:lnTo>
                    <a:pt x="1" y="753"/>
                  </a:lnTo>
                  <a:lnTo>
                    <a:pt x="3" y="757"/>
                  </a:lnTo>
                  <a:lnTo>
                    <a:pt x="8" y="758"/>
                  </a:lnTo>
                  <a:lnTo>
                    <a:pt x="121" y="758"/>
                  </a:lnTo>
                  <a:lnTo>
                    <a:pt x="121" y="758"/>
                  </a:lnTo>
                  <a:lnTo>
                    <a:pt x="127" y="757"/>
                  </a:lnTo>
                  <a:lnTo>
                    <a:pt x="133" y="754"/>
                  </a:lnTo>
                  <a:lnTo>
                    <a:pt x="137" y="749"/>
                  </a:lnTo>
                  <a:lnTo>
                    <a:pt x="141" y="744"/>
                  </a:lnTo>
                  <a:lnTo>
                    <a:pt x="257" y="495"/>
                  </a:lnTo>
                  <a:lnTo>
                    <a:pt x="484" y="495"/>
                  </a:lnTo>
                  <a:lnTo>
                    <a:pt x="484" y="495"/>
                  </a:lnTo>
                  <a:lnTo>
                    <a:pt x="492" y="495"/>
                  </a:lnTo>
                  <a:lnTo>
                    <a:pt x="501" y="493"/>
                  </a:lnTo>
                  <a:lnTo>
                    <a:pt x="511" y="491"/>
                  </a:lnTo>
                  <a:lnTo>
                    <a:pt x="518" y="489"/>
                  </a:lnTo>
                  <a:lnTo>
                    <a:pt x="526" y="484"/>
                  </a:lnTo>
                  <a:lnTo>
                    <a:pt x="533" y="480"/>
                  </a:lnTo>
                  <a:lnTo>
                    <a:pt x="541" y="474"/>
                  </a:lnTo>
                  <a:lnTo>
                    <a:pt x="547" y="469"/>
                  </a:lnTo>
                  <a:lnTo>
                    <a:pt x="553" y="462"/>
                  </a:lnTo>
                  <a:lnTo>
                    <a:pt x="558" y="456"/>
                  </a:lnTo>
                  <a:lnTo>
                    <a:pt x="562" y="449"/>
                  </a:lnTo>
                  <a:lnTo>
                    <a:pt x="566" y="440"/>
                  </a:lnTo>
                  <a:lnTo>
                    <a:pt x="568" y="432"/>
                  </a:lnTo>
                  <a:lnTo>
                    <a:pt x="571" y="423"/>
                  </a:lnTo>
                  <a:lnTo>
                    <a:pt x="572" y="415"/>
                  </a:lnTo>
                  <a:lnTo>
                    <a:pt x="573" y="405"/>
                  </a:lnTo>
                  <a:lnTo>
                    <a:pt x="573" y="67"/>
                  </a:lnTo>
                  <a:lnTo>
                    <a:pt x="573" y="67"/>
                  </a:lnTo>
                  <a:lnTo>
                    <a:pt x="572" y="63"/>
                  </a:lnTo>
                  <a:lnTo>
                    <a:pt x="572" y="63"/>
                  </a:lnTo>
                  <a:lnTo>
                    <a:pt x="572" y="55"/>
                  </a:lnTo>
                  <a:lnTo>
                    <a:pt x="572" y="18"/>
                  </a:lnTo>
                  <a:lnTo>
                    <a:pt x="537" y="3"/>
                  </a:lnTo>
                  <a:lnTo>
                    <a:pt x="537" y="3"/>
                  </a:lnTo>
                  <a:lnTo>
                    <a:pt x="531" y="2"/>
                  </a:lnTo>
                  <a:lnTo>
                    <a:pt x="525" y="1"/>
                  </a:lnTo>
                  <a:lnTo>
                    <a:pt x="514" y="0"/>
                  </a:lnTo>
                  <a:lnTo>
                    <a:pt x="503" y="2"/>
                  </a:lnTo>
                  <a:lnTo>
                    <a:pt x="495" y="5"/>
                  </a:lnTo>
                  <a:lnTo>
                    <a:pt x="486" y="9"/>
                  </a:lnTo>
                  <a:lnTo>
                    <a:pt x="480" y="14"/>
                  </a:lnTo>
                  <a:lnTo>
                    <a:pt x="471" y="24"/>
                  </a:lnTo>
                  <a:lnTo>
                    <a:pt x="471" y="24"/>
                  </a:lnTo>
                  <a:lnTo>
                    <a:pt x="453" y="42"/>
                  </a:lnTo>
                  <a:lnTo>
                    <a:pt x="453" y="42"/>
                  </a:lnTo>
                  <a:lnTo>
                    <a:pt x="401" y="99"/>
                  </a:lnTo>
                  <a:lnTo>
                    <a:pt x="401" y="99"/>
                  </a:lnTo>
                  <a:lnTo>
                    <a:pt x="341" y="161"/>
                  </a:lnTo>
                  <a:lnTo>
                    <a:pt x="191" y="161"/>
                  </a:lnTo>
                  <a:lnTo>
                    <a:pt x="191" y="161"/>
                  </a:lnTo>
                  <a:lnTo>
                    <a:pt x="180" y="163"/>
                  </a:lnTo>
                  <a:lnTo>
                    <a:pt x="169" y="166"/>
                  </a:lnTo>
                  <a:lnTo>
                    <a:pt x="159" y="171"/>
                  </a:lnTo>
                  <a:lnTo>
                    <a:pt x="152" y="178"/>
                  </a:lnTo>
                  <a:lnTo>
                    <a:pt x="145" y="187"/>
                  </a:lnTo>
                  <a:lnTo>
                    <a:pt x="140" y="195"/>
                  </a:lnTo>
                  <a:lnTo>
                    <a:pt x="136" y="206"/>
                  </a:lnTo>
                  <a:lnTo>
                    <a:pt x="135" y="217"/>
                  </a:lnTo>
                  <a:lnTo>
                    <a:pt x="135" y="217"/>
                  </a:lnTo>
                  <a:lnTo>
                    <a:pt x="136" y="228"/>
                  </a:lnTo>
                  <a:lnTo>
                    <a:pt x="140" y="239"/>
                  </a:lnTo>
                  <a:lnTo>
                    <a:pt x="145" y="248"/>
                  </a:lnTo>
                  <a:lnTo>
                    <a:pt x="152" y="257"/>
                  </a:lnTo>
                  <a:lnTo>
                    <a:pt x="159" y="263"/>
                  </a:lnTo>
                  <a:lnTo>
                    <a:pt x="169" y="268"/>
                  </a:lnTo>
                  <a:lnTo>
                    <a:pt x="180" y="271"/>
                  </a:lnTo>
                  <a:lnTo>
                    <a:pt x="191" y="273"/>
                  </a:lnTo>
                  <a:lnTo>
                    <a:pt x="390" y="273"/>
                  </a:lnTo>
                  <a:lnTo>
                    <a:pt x="405" y="254"/>
                  </a:lnTo>
                  <a:lnTo>
                    <a:pt x="405" y="254"/>
                  </a:lnTo>
                  <a:lnTo>
                    <a:pt x="444" y="213"/>
                  </a:lnTo>
                  <a:lnTo>
                    <a:pt x="444" y="367"/>
                  </a:lnTo>
                  <a:lnTo>
                    <a:pt x="232" y="367"/>
                  </a:lnTo>
                  <a:close/>
                </a:path>
              </a:pathLst>
            </a:custGeom>
            <a:solidFill>
              <a:schemeClr val="lt1"/>
            </a:solidFill>
            <a:ln>
              <a:noFill/>
            </a:ln>
          </p:spPr>
          <p:txBody>
            <a:bodyPr spcFirstLastPara="1" wrap="square" lIns="68569" tIns="34275" rIns="68569" bIns="34275" anchor="t" anchorCtr="0">
              <a:noAutofit/>
            </a:bodyPr>
            <a:lstStyle/>
            <a:p>
              <a:pPr defTabSz="685800">
                <a:buClr>
                  <a:srgbClr val="000000"/>
                </a:buClr>
                <a:defRPr/>
              </a:pPr>
              <a:endParaRPr sz="1013" b="1" kern="0" dirty="0">
                <a:latin typeface="Calibri"/>
                <a:ea typeface="Calibri"/>
                <a:cs typeface="Calibri"/>
                <a:sym typeface="Calibri"/>
              </a:endParaRPr>
            </a:p>
          </p:txBody>
        </p:sp>
        <p:sp>
          <p:nvSpPr>
            <p:cNvPr id="51" name="Google Shape;1425;p30"/>
            <p:cNvSpPr/>
            <p:nvPr/>
          </p:nvSpPr>
          <p:spPr>
            <a:xfrm>
              <a:off x="2535238" y="4800600"/>
              <a:ext cx="71438" cy="71438"/>
            </a:xfrm>
            <a:custGeom>
              <a:avLst/>
              <a:gdLst/>
              <a:ahLst/>
              <a:cxnLst/>
              <a:rect l="l" t="t" r="r" b="b"/>
              <a:pathLst>
                <a:path w="181" h="182" extrusionOk="0">
                  <a:moveTo>
                    <a:pt x="181" y="92"/>
                  </a:moveTo>
                  <a:lnTo>
                    <a:pt x="181" y="92"/>
                  </a:lnTo>
                  <a:lnTo>
                    <a:pt x="181" y="82"/>
                  </a:lnTo>
                  <a:lnTo>
                    <a:pt x="180" y="73"/>
                  </a:lnTo>
                  <a:lnTo>
                    <a:pt x="178" y="64"/>
                  </a:lnTo>
                  <a:lnTo>
                    <a:pt x="174" y="55"/>
                  </a:lnTo>
                  <a:lnTo>
                    <a:pt x="171" y="48"/>
                  </a:lnTo>
                  <a:lnTo>
                    <a:pt x="166" y="41"/>
                  </a:lnTo>
                  <a:lnTo>
                    <a:pt x="161" y="34"/>
                  </a:lnTo>
                  <a:lnTo>
                    <a:pt x="155" y="26"/>
                  </a:lnTo>
                  <a:lnTo>
                    <a:pt x="149" y="22"/>
                  </a:lnTo>
                  <a:lnTo>
                    <a:pt x="142" y="15"/>
                  </a:lnTo>
                  <a:lnTo>
                    <a:pt x="134" y="11"/>
                  </a:lnTo>
                  <a:lnTo>
                    <a:pt x="126" y="7"/>
                  </a:lnTo>
                  <a:lnTo>
                    <a:pt x="117" y="5"/>
                  </a:lnTo>
                  <a:lnTo>
                    <a:pt x="109" y="2"/>
                  </a:lnTo>
                  <a:lnTo>
                    <a:pt x="101" y="1"/>
                  </a:lnTo>
                  <a:lnTo>
                    <a:pt x="91" y="0"/>
                  </a:lnTo>
                  <a:lnTo>
                    <a:pt x="91" y="0"/>
                  </a:lnTo>
                  <a:lnTo>
                    <a:pt x="81" y="1"/>
                  </a:lnTo>
                  <a:lnTo>
                    <a:pt x="73" y="2"/>
                  </a:lnTo>
                  <a:lnTo>
                    <a:pt x="64" y="5"/>
                  </a:lnTo>
                  <a:lnTo>
                    <a:pt x="56" y="7"/>
                  </a:lnTo>
                  <a:lnTo>
                    <a:pt x="47" y="11"/>
                  </a:lnTo>
                  <a:lnTo>
                    <a:pt x="40" y="15"/>
                  </a:lnTo>
                  <a:lnTo>
                    <a:pt x="33" y="22"/>
                  </a:lnTo>
                  <a:lnTo>
                    <a:pt x="27" y="26"/>
                  </a:lnTo>
                  <a:lnTo>
                    <a:pt x="21" y="34"/>
                  </a:lnTo>
                  <a:lnTo>
                    <a:pt x="15" y="41"/>
                  </a:lnTo>
                  <a:lnTo>
                    <a:pt x="11" y="48"/>
                  </a:lnTo>
                  <a:lnTo>
                    <a:pt x="6" y="55"/>
                  </a:lnTo>
                  <a:lnTo>
                    <a:pt x="4" y="64"/>
                  </a:lnTo>
                  <a:lnTo>
                    <a:pt x="2" y="73"/>
                  </a:lnTo>
                  <a:lnTo>
                    <a:pt x="0" y="82"/>
                  </a:lnTo>
                  <a:lnTo>
                    <a:pt x="0" y="92"/>
                  </a:lnTo>
                  <a:lnTo>
                    <a:pt x="0" y="92"/>
                  </a:lnTo>
                  <a:lnTo>
                    <a:pt x="0" y="100"/>
                  </a:lnTo>
                  <a:lnTo>
                    <a:pt x="2" y="110"/>
                  </a:lnTo>
                  <a:lnTo>
                    <a:pt x="4" y="118"/>
                  </a:lnTo>
                  <a:lnTo>
                    <a:pt x="6" y="127"/>
                  </a:lnTo>
                  <a:lnTo>
                    <a:pt x="11" y="135"/>
                  </a:lnTo>
                  <a:lnTo>
                    <a:pt x="15" y="142"/>
                  </a:lnTo>
                  <a:lnTo>
                    <a:pt x="21" y="149"/>
                  </a:lnTo>
                  <a:lnTo>
                    <a:pt x="27" y="156"/>
                  </a:lnTo>
                  <a:lnTo>
                    <a:pt x="33" y="162"/>
                  </a:lnTo>
                  <a:lnTo>
                    <a:pt x="40" y="166"/>
                  </a:lnTo>
                  <a:lnTo>
                    <a:pt x="47" y="171"/>
                  </a:lnTo>
                  <a:lnTo>
                    <a:pt x="56" y="175"/>
                  </a:lnTo>
                  <a:lnTo>
                    <a:pt x="64" y="178"/>
                  </a:lnTo>
                  <a:lnTo>
                    <a:pt x="73" y="181"/>
                  </a:lnTo>
                  <a:lnTo>
                    <a:pt x="81" y="182"/>
                  </a:lnTo>
                  <a:lnTo>
                    <a:pt x="91" y="182"/>
                  </a:lnTo>
                  <a:lnTo>
                    <a:pt x="91" y="182"/>
                  </a:lnTo>
                  <a:lnTo>
                    <a:pt x="101" y="182"/>
                  </a:lnTo>
                  <a:lnTo>
                    <a:pt x="109" y="181"/>
                  </a:lnTo>
                  <a:lnTo>
                    <a:pt x="117" y="178"/>
                  </a:lnTo>
                  <a:lnTo>
                    <a:pt x="126" y="175"/>
                  </a:lnTo>
                  <a:lnTo>
                    <a:pt x="134" y="171"/>
                  </a:lnTo>
                  <a:lnTo>
                    <a:pt x="142" y="166"/>
                  </a:lnTo>
                  <a:lnTo>
                    <a:pt x="149" y="162"/>
                  </a:lnTo>
                  <a:lnTo>
                    <a:pt x="155" y="156"/>
                  </a:lnTo>
                  <a:lnTo>
                    <a:pt x="161" y="149"/>
                  </a:lnTo>
                  <a:lnTo>
                    <a:pt x="166" y="142"/>
                  </a:lnTo>
                  <a:lnTo>
                    <a:pt x="171" y="135"/>
                  </a:lnTo>
                  <a:lnTo>
                    <a:pt x="174" y="127"/>
                  </a:lnTo>
                  <a:lnTo>
                    <a:pt x="178" y="118"/>
                  </a:lnTo>
                  <a:lnTo>
                    <a:pt x="180" y="110"/>
                  </a:lnTo>
                  <a:lnTo>
                    <a:pt x="181" y="100"/>
                  </a:lnTo>
                  <a:lnTo>
                    <a:pt x="181" y="92"/>
                  </a:lnTo>
                  <a:lnTo>
                    <a:pt x="181" y="92"/>
                  </a:lnTo>
                  <a:close/>
                </a:path>
              </a:pathLst>
            </a:custGeom>
            <a:solidFill>
              <a:schemeClr val="lt1"/>
            </a:solidFill>
            <a:ln>
              <a:noFill/>
            </a:ln>
          </p:spPr>
          <p:txBody>
            <a:bodyPr spcFirstLastPara="1" wrap="square" lIns="68569" tIns="34275" rIns="68569" bIns="34275" anchor="t" anchorCtr="0">
              <a:noAutofit/>
            </a:bodyPr>
            <a:lstStyle/>
            <a:p>
              <a:pPr defTabSz="685800">
                <a:buClr>
                  <a:srgbClr val="000000"/>
                </a:buClr>
                <a:defRPr/>
              </a:pPr>
              <a:endParaRPr sz="1013" b="1" kern="0" dirty="0">
                <a:latin typeface="Calibri"/>
                <a:ea typeface="Calibri"/>
                <a:cs typeface="Calibri"/>
                <a:sym typeface="Calibri"/>
              </a:endParaRPr>
            </a:p>
          </p:txBody>
        </p:sp>
        <p:sp>
          <p:nvSpPr>
            <p:cNvPr id="53" name="Google Shape;1426;p30"/>
            <p:cNvSpPr/>
            <p:nvPr/>
          </p:nvSpPr>
          <p:spPr>
            <a:xfrm>
              <a:off x="2227263" y="4962525"/>
              <a:ext cx="184150" cy="33338"/>
            </a:xfrm>
            <a:prstGeom prst="rect">
              <a:avLst/>
            </a:prstGeom>
            <a:solidFill>
              <a:schemeClr val="lt1"/>
            </a:solidFill>
            <a:ln>
              <a:noFill/>
            </a:ln>
          </p:spPr>
          <p:txBody>
            <a:bodyPr spcFirstLastPara="1" wrap="square" lIns="68569" tIns="34275" rIns="68569" bIns="34275" anchor="t" anchorCtr="0">
              <a:noAutofit/>
            </a:bodyPr>
            <a:lstStyle/>
            <a:p>
              <a:pPr defTabSz="685800">
                <a:buClr>
                  <a:srgbClr val="000000"/>
                </a:buClr>
                <a:defRPr/>
              </a:pPr>
              <a:endParaRPr sz="1013" b="1" kern="0" dirty="0">
                <a:latin typeface="Calibri"/>
                <a:ea typeface="Calibri"/>
                <a:cs typeface="Calibri"/>
                <a:sym typeface="Calibri"/>
              </a:endParaRPr>
            </a:p>
          </p:txBody>
        </p:sp>
        <p:sp>
          <p:nvSpPr>
            <p:cNvPr id="54" name="Google Shape;1427;p30"/>
            <p:cNvSpPr/>
            <p:nvPr/>
          </p:nvSpPr>
          <p:spPr>
            <a:xfrm>
              <a:off x="2486025" y="4906963"/>
              <a:ext cx="192088" cy="298450"/>
            </a:xfrm>
            <a:custGeom>
              <a:avLst/>
              <a:gdLst/>
              <a:ahLst/>
              <a:cxnLst/>
              <a:rect l="l" t="t" r="r" b="b"/>
              <a:pathLst>
                <a:path w="486" h="753" extrusionOk="0">
                  <a:moveTo>
                    <a:pt x="398" y="753"/>
                  </a:moveTo>
                  <a:lnTo>
                    <a:pt x="481" y="753"/>
                  </a:lnTo>
                  <a:lnTo>
                    <a:pt x="481" y="753"/>
                  </a:lnTo>
                  <a:lnTo>
                    <a:pt x="483" y="753"/>
                  </a:lnTo>
                  <a:lnTo>
                    <a:pt x="485" y="751"/>
                  </a:lnTo>
                  <a:lnTo>
                    <a:pt x="486" y="748"/>
                  </a:lnTo>
                  <a:lnTo>
                    <a:pt x="486" y="746"/>
                  </a:lnTo>
                  <a:lnTo>
                    <a:pt x="418" y="565"/>
                  </a:lnTo>
                  <a:lnTo>
                    <a:pt x="418" y="565"/>
                  </a:lnTo>
                  <a:lnTo>
                    <a:pt x="424" y="556"/>
                  </a:lnTo>
                  <a:lnTo>
                    <a:pt x="429" y="549"/>
                  </a:lnTo>
                  <a:lnTo>
                    <a:pt x="433" y="541"/>
                  </a:lnTo>
                  <a:lnTo>
                    <a:pt x="436" y="531"/>
                  </a:lnTo>
                  <a:lnTo>
                    <a:pt x="439" y="523"/>
                  </a:lnTo>
                  <a:lnTo>
                    <a:pt x="441" y="513"/>
                  </a:lnTo>
                  <a:lnTo>
                    <a:pt x="442" y="503"/>
                  </a:lnTo>
                  <a:lnTo>
                    <a:pt x="442" y="492"/>
                  </a:lnTo>
                  <a:lnTo>
                    <a:pt x="442" y="0"/>
                  </a:lnTo>
                  <a:lnTo>
                    <a:pt x="351" y="0"/>
                  </a:lnTo>
                  <a:lnTo>
                    <a:pt x="351" y="492"/>
                  </a:lnTo>
                  <a:lnTo>
                    <a:pt x="351" y="492"/>
                  </a:lnTo>
                  <a:lnTo>
                    <a:pt x="349" y="498"/>
                  </a:lnTo>
                  <a:lnTo>
                    <a:pt x="348" y="503"/>
                  </a:lnTo>
                  <a:lnTo>
                    <a:pt x="346" y="508"/>
                  </a:lnTo>
                  <a:lnTo>
                    <a:pt x="342" y="512"/>
                  </a:lnTo>
                  <a:lnTo>
                    <a:pt x="338" y="515"/>
                  </a:lnTo>
                  <a:lnTo>
                    <a:pt x="334" y="518"/>
                  </a:lnTo>
                  <a:lnTo>
                    <a:pt x="329" y="520"/>
                  </a:lnTo>
                  <a:lnTo>
                    <a:pt x="323" y="520"/>
                  </a:lnTo>
                  <a:lnTo>
                    <a:pt x="31" y="520"/>
                  </a:lnTo>
                  <a:lnTo>
                    <a:pt x="31" y="612"/>
                  </a:lnTo>
                  <a:lnTo>
                    <a:pt x="50" y="612"/>
                  </a:lnTo>
                  <a:lnTo>
                    <a:pt x="0" y="746"/>
                  </a:lnTo>
                  <a:lnTo>
                    <a:pt x="0" y="746"/>
                  </a:lnTo>
                  <a:lnTo>
                    <a:pt x="0" y="748"/>
                  </a:lnTo>
                  <a:lnTo>
                    <a:pt x="2" y="751"/>
                  </a:lnTo>
                  <a:lnTo>
                    <a:pt x="3" y="753"/>
                  </a:lnTo>
                  <a:lnTo>
                    <a:pt x="5" y="753"/>
                  </a:lnTo>
                  <a:lnTo>
                    <a:pt x="89" y="753"/>
                  </a:lnTo>
                  <a:lnTo>
                    <a:pt x="89" y="753"/>
                  </a:lnTo>
                  <a:lnTo>
                    <a:pt x="92" y="753"/>
                  </a:lnTo>
                  <a:lnTo>
                    <a:pt x="95" y="752"/>
                  </a:lnTo>
                  <a:lnTo>
                    <a:pt x="97" y="749"/>
                  </a:lnTo>
                  <a:lnTo>
                    <a:pt x="98" y="746"/>
                  </a:lnTo>
                  <a:lnTo>
                    <a:pt x="148" y="612"/>
                  </a:lnTo>
                  <a:lnTo>
                    <a:pt x="323" y="612"/>
                  </a:lnTo>
                  <a:lnTo>
                    <a:pt x="323" y="612"/>
                  </a:lnTo>
                  <a:lnTo>
                    <a:pt x="337" y="612"/>
                  </a:lnTo>
                  <a:lnTo>
                    <a:pt x="387" y="746"/>
                  </a:lnTo>
                  <a:lnTo>
                    <a:pt x="387" y="746"/>
                  </a:lnTo>
                  <a:lnTo>
                    <a:pt x="389" y="749"/>
                  </a:lnTo>
                  <a:lnTo>
                    <a:pt x="392" y="752"/>
                  </a:lnTo>
                  <a:lnTo>
                    <a:pt x="394" y="753"/>
                  </a:lnTo>
                  <a:lnTo>
                    <a:pt x="398" y="753"/>
                  </a:lnTo>
                  <a:lnTo>
                    <a:pt x="398" y="753"/>
                  </a:lnTo>
                  <a:close/>
                </a:path>
              </a:pathLst>
            </a:custGeom>
            <a:solidFill>
              <a:schemeClr val="lt1"/>
            </a:solidFill>
            <a:ln>
              <a:noFill/>
            </a:ln>
          </p:spPr>
          <p:txBody>
            <a:bodyPr spcFirstLastPara="1" wrap="square" lIns="68569" tIns="34275" rIns="68569" bIns="34275" anchor="t" anchorCtr="0">
              <a:noAutofit/>
            </a:bodyPr>
            <a:lstStyle/>
            <a:p>
              <a:pPr defTabSz="685800">
                <a:buClr>
                  <a:srgbClr val="000000"/>
                </a:buClr>
                <a:defRPr/>
              </a:pPr>
              <a:endParaRPr sz="1013" b="1" kern="0" dirty="0">
                <a:latin typeface="Calibri"/>
                <a:ea typeface="Calibri"/>
                <a:cs typeface="Calibri"/>
                <a:sym typeface="Calibri"/>
              </a:endParaRPr>
            </a:p>
          </p:txBody>
        </p:sp>
        <p:sp>
          <p:nvSpPr>
            <p:cNvPr id="56" name="Google Shape;1428;p30"/>
            <p:cNvSpPr/>
            <p:nvPr/>
          </p:nvSpPr>
          <p:spPr>
            <a:xfrm>
              <a:off x="2292350" y="4857750"/>
              <a:ext cx="117475" cy="92075"/>
            </a:xfrm>
            <a:custGeom>
              <a:avLst/>
              <a:gdLst/>
              <a:ahLst/>
              <a:cxnLst/>
              <a:rect l="l" t="t" r="r" b="b"/>
              <a:pathLst>
                <a:path w="297" h="230" extrusionOk="0">
                  <a:moveTo>
                    <a:pt x="74" y="230"/>
                  </a:moveTo>
                  <a:lnTo>
                    <a:pt x="297" y="230"/>
                  </a:lnTo>
                  <a:lnTo>
                    <a:pt x="297" y="175"/>
                  </a:lnTo>
                  <a:lnTo>
                    <a:pt x="114" y="175"/>
                  </a:lnTo>
                  <a:lnTo>
                    <a:pt x="58" y="0"/>
                  </a:lnTo>
                  <a:lnTo>
                    <a:pt x="0" y="0"/>
                  </a:lnTo>
                  <a:lnTo>
                    <a:pt x="73" y="227"/>
                  </a:lnTo>
                  <a:lnTo>
                    <a:pt x="73" y="230"/>
                  </a:lnTo>
                  <a:lnTo>
                    <a:pt x="74" y="230"/>
                  </a:lnTo>
                  <a:close/>
                </a:path>
              </a:pathLst>
            </a:custGeom>
            <a:solidFill>
              <a:schemeClr val="lt1"/>
            </a:solidFill>
            <a:ln>
              <a:noFill/>
            </a:ln>
          </p:spPr>
          <p:txBody>
            <a:bodyPr spcFirstLastPara="1" wrap="square" lIns="68569" tIns="34275" rIns="68569" bIns="34275" anchor="t" anchorCtr="0">
              <a:noAutofit/>
            </a:bodyPr>
            <a:lstStyle/>
            <a:p>
              <a:pPr defTabSz="685800">
                <a:buClr>
                  <a:srgbClr val="000000"/>
                </a:buClr>
                <a:defRPr/>
              </a:pPr>
              <a:endParaRPr sz="1013" b="1" kern="0" dirty="0">
                <a:latin typeface="Calibri"/>
                <a:ea typeface="Calibri"/>
                <a:cs typeface="Calibri"/>
                <a:sym typeface="Calibri"/>
              </a:endParaRPr>
            </a:p>
          </p:txBody>
        </p:sp>
      </p:grpSp>
      <p:sp>
        <p:nvSpPr>
          <p:cNvPr id="57" name="Freeform: Shape 346">
            <a:extLst>
              <a:ext uri="{FF2B5EF4-FFF2-40B4-BE49-F238E27FC236}">
                <a16:creationId xmlns:a16="http://schemas.microsoft.com/office/drawing/2014/main" id="{A9AF5553-1A49-43ED-9313-EB3E0AEB3CB6}"/>
              </a:ext>
            </a:extLst>
          </p:cNvPr>
          <p:cNvSpPr/>
          <p:nvPr/>
        </p:nvSpPr>
        <p:spPr>
          <a:xfrm>
            <a:off x="1362482" y="3856100"/>
            <a:ext cx="376501" cy="563631"/>
          </a:xfrm>
          <a:custGeom>
            <a:avLst/>
            <a:gdLst>
              <a:gd name="connsiteX0" fmla="*/ 19050 w 457200"/>
              <a:gd name="connsiteY0" fmla="*/ 19050 h 609600"/>
              <a:gd name="connsiteX1" fmla="*/ 381000 w 457200"/>
              <a:gd name="connsiteY1" fmla="*/ 19050 h 609600"/>
              <a:gd name="connsiteX2" fmla="*/ 381000 w 457200"/>
              <a:gd name="connsiteY2" fmla="*/ 47625 h 609600"/>
              <a:gd name="connsiteX3" fmla="*/ 400050 w 457200"/>
              <a:gd name="connsiteY3" fmla="*/ 47625 h 609600"/>
              <a:gd name="connsiteX4" fmla="*/ 400050 w 457200"/>
              <a:gd name="connsiteY4" fmla="*/ 9525 h 609600"/>
              <a:gd name="connsiteX5" fmla="*/ 390525 w 457200"/>
              <a:gd name="connsiteY5" fmla="*/ 0 h 609600"/>
              <a:gd name="connsiteX6" fmla="*/ 9525 w 457200"/>
              <a:gd name="connsiteY6" fmla="*/ 0 h 609600"/>
              <a:gd name="connsiteX7" fmla="*/ 0 w 457200"/>
              <a:gd name="connsiteY7" fmla="*/ 9525 h 609600"/>
              <a:gd name="connsiteX8" fmla="*/ 0 w 457200"/>
              <a:gd name="connsiteY8" fmla="*/ 542925 h 609600"/>
              <a:gd name="connsiteX9" fmla="*/ 9525 w 457200"/>
              <a:gd name="connsiteY9" fmla="*/ 552450 h 609600"/>
              <a:gd name="connsiteX10" fmla="*/ 47625 w 457200"/>
              <a:gd name="connsiteY10" fmla="*/ 552450 h 609600"/>
              <a:gd name="connsiteX11" fmla="*/ 47625 w 457200"/>
              <a:gd name="connsiteY11" fmla="*/ 533400 h 609600"/>
              <a:gd name="connsiteX12" fmla="*/ 19050 w 457200"/>
              <a:gd name="connsiteY12" fmla="*/ 533400 h 609600"/>
              <a:gd name="connsiteX13" fmla="*/ 19050 w 457200"/>
              <a:gd name="connsiteY13" fmla="*/ 19050 h 609600"/>
              <a:gd name="connsiteX14" fmla="*/ 447675 w 457200"/>
              <a:gd name="connsiteY14" fmla="*/ 57150 h 609600"/>
              <a:gd name="connsiteX15" fmla="*/ 152400 w 457200"/>
              <a:gd name="connsiteY15" fmla="*/ 57150 h 609600"/>
              <a:gd name="connsiteX16" fmla="*/ 145669 w 457200"/>
              <a:gd name="connsiteY16" fmla="*/ 59944 h 609600"/>
              <a:gd name="connsiteX17" fmla="*/ 59944 w 457200"/>
              <a:gd name="connsiteY17" fmla="*/ 145669 h 609600"/>
              <a:gd name="connsiteX18" fmla="*/ 57150 w 457200"/>
              <a:gd name="connsiteY18" fmla="*/ 152400 h 609600"/>
              <a:gd name="connsiteX19" fmla="*/ 57150 w 457200"/>
              <a:gd name="connsiteY19" fmla="*/ 600075 h 609600"/>
              <a:gd name="connsiteX20" fmla="*/ 66675 w 457200"/>
              <a:gd name="connsiteY20" fmla="*/ 609600 h 609600"/>
              <a:gd name="connsiteX21" fmla="*/ 447675 w 457200"/>
              <a:gd name="connsiteY21" fmla="*/ 609600 h 609600"/>
              <a:gd name="connsiteX22" fmla="*/ 457200 w 457200"/>
              <a:gd name="connsiteY22" fmla="*/ 600075 h 609600"/>
              <a:gd name="connsiteX23" fmla="*/ 457200 w 457200"/>
              <a:gd name="connsiteY23" fmla="*/ 66675 h 609600"/>
              <a:gd name="connsiteX24" fmla="*/ 447675 w 457200"/>
              <a:gd name="connsiteY24" fmla="*/ 57150 h 609600"/>
              <a:gd name="connsiteX25" fmla="*/ 142875 w 457200"/>
              <a:gd name="connsiteY25" fmla="*/ 89662 h 609600"/>
              <a:gd name="connsiteX26" fmla="*/ 142875 w 457200"/>
              <a:gd name="connsiteY26" fmla="*/ 142875 h 609600"/>
              <a:gd name="connsiteX27" fmla="*/ 89662 w 457200"/>
              <a:gd name="connsiteY27" fmla="*/ 142875 h 609600"/>
              <a:gd name="connsiteX28" fmla="*/ 142875 w 457200"/>
              <a:gd name="connsiteY28" fmla="*/ 89662 h 609600"/>
              <a:gd name="connsiteX29" fmla="*/ 438150 w 457200"/>
              <a:gd name="connsiteY29" fmla="*/ 590550 h 609600"/>
              <a:gd name="connsiteX30" fmla="*/ 76200 w 457200"/>
              <a:gd name="connsiteY30" fmla="*/ 590550 h 609600"/>
              <a:gd name="connsiteX31" fmla="*/ 76200 w 457200"/>
              <a:gd name="connsiteY31" fmla="*/ 161925 h 609600"/>
              <a:gd name="connsiteX32" fmla="*/ 152400 w 457200"/>
              <a:gd name="connsiteY32" fmla="*/ 161925 h 609600"/>
              <a:gd name="connsiteX33" fmla="*/ 161925 w 457200"/>
              <a:gd name="connsiteY33" fmla="*/ 152400 h 609600"/>
              <a:gd name="connsiteX34" fmla="*/ 161925 w 457200"/>
              <a:gd name="connsiteY34" fmla="*/ 76200 h 609600"/>
              <a:gd name="connsiteX35" fmla="*/ 438150 w 457200"/>
              <a:gd name="connsiteY35" fmla="*/ 76200 h 609600"/>
              <a:gd name="connsiteX36" fmla="*/ 438150 w 457200"/>
              <a:gd name="connsiteY36" fmla="*/ 590550 h 609600"/>
              <a:gd name="connsiteX37" fmla="*/ 219075 w 457200"/>
              <a:gd name="connsiteY37" fmla="*/ 142875 h 609600"/>
              <a:gd name="connsiteX38" fmla="*/ 200025 w 457200"/>
              <a:gd name="connsiteY38" fmla="*/ 142875 h 609600"/>
              <a:gd name="connsiteX39" fmla="*/ 200025 w 457200"/>
              <a:gd name="connsiteY39" fmla="*/ 161925 h 609600"/>
              <a:gd name="connsiteX40" fmla="*/ 219075 w 457200"/>
              <a:gd name="connsiteY40" fmla="*/ 161925 h 609600"/>
              <a:gd name="connsiteX41" fmla="*/ 219075 w 457200"/>
              <a:gd name="connsiteY41" fmla="*/ 142875 h 609600"/>
              <a:gd name="connsiteX42" fmla="*/ 114300 w 457200"/>
              <a:gd name="connsiteY42" fmla="*/ 219075 h 609600"/>
              <a:gd name="connsiteX43" fmla="*/ 400050 w 457200"/>
              <a:gd name="connsiteY43" fmla="*/ 219075 h 609600"/>
              <a:gd name="connsiteX44" fmla="*/ 400050 w 457200"/>
              <a:gd name="connsiteY44" fmla="*/ 200025 h 609600"/>
              <a:gd name="connsiteX45" fmla="*/ 114300 w 457200"/>
              <a:gd name="connsiteY45" fmla="*/ 200025 h 609600"/>
              <a:gd name="connsiteX46" fmla="*/ 114300 w 457200"/>
              <a:gd name="connsiteY46" fmla="*/ 219075 h 609600"/>
              <a:gd name="connsiteX47" fmla="*/ 114300 w 457200"/>
              <a:gd name="connsiteY47" fmla="*/ 276225 h 609600"/>
              <a:gd name="connsiteX48" fmla="*/ 400050 w 457200"/>
              <a:gd name="connsiteY48" fmla="*/ 276225 h 609600"/>
              <a:gd name="connsiteX49" fmla="*/ 400050 w 457200"/>
              <a:gd name="connsiteY49" fmla="*/ 257175 h 609600"/>
              <a:gd name="connsiteX50" fmla="*/ 114300 w 457200"/>
              <a:gd name="connsiteY50" fmla="*/ 257175 h 609600"/>
              <a:gd name="connsiteX51" fmla="*/ 114300 w 457200"/>
              <a:gd name="connsiteY51" fmla="*/ 276225 h 609600"/>
              <a:gd name="connsiteX52" fmla="*/ 114300 w 457200"/>
              <a:gd name="connsiteY52" fmla="*/ 333375 h 609600"/>
              <a:gd name="connsiteX53" fmla="*/ 400050 w 457200"/>
              <a:gd name="connsiteY53" fmla="*/ 333375 h 609600"/>
              <a:gd name="connsiteX54" fmla="*/ 400050 w 457200"/>
              <a:gd name="connsiteY54" fmla="*/ 314325 h 609600"/>
              <a:gd name="connsiteX55" fmla="*/ 114300 w 457200"/>
              <a:gd name="connsiteY55" fmla="*/ 314325 h 609600"/>
              <a:gd name="connsiteX56" fmla="*/ 114300 w 457200"/>
              <a:gd name="connsiteY56" fmla="*/ 333375 h 609600"/>
              <a:gd name="connsiteX57" fmla="*/ 352425 w 457200"/>
              <a:gd name="connsiteY57" fmla="*/ 571500 h 609600"/>
              <a:gd name="connsiteX58" fmla="*/ 400050 w 457200"/>
              <a:gd name="connsiteY58" fmla="*/ 571500 h 609600"/>
              <a:gd name="connsiteX59" fmla="*/ 400050 w 457200"/>
              <a:gd name="connsiteY59" fmla="*/ 552450 h 609600"/>
              <a:gd name="connsiteX60" fmla="*/ 352425 w 457200"/>
              <a:gd name="connsiteY60" fmla="*/ 552450 h 609600"/>
              <a:gd name="connsiteX61" fmla="*/ 352425 w 457200"/>
              <a:gd name="connsiteY61" fmla="*/ 571500 h 609600"/>
              <a:gd name="connsiteX62" fmla="*/ 276225 w 457200"/>
              <a:gd name="connsiteY62" fmla="*/ 142875 h 609600"/>
              <a:gd name="connsiteX63" fmla="*/ 257175 w 457200"/>
              <a:gd name="connsiteY63" fmla="*/ 142875 h 609600"/>
              <a:gd name="connsiteX64" fmla="*/ 257175 w 457200"/>
              <a:gd name="connsiteY64" fmla="*/ 161925 h 609600"/>
              <a:gd name="connsiteX65" fmla="*/ 276225 w 457200"/>
              <a:gd name="connsiteY65" fmla="*/ 161925 h 609600"/>
              <a:gd name="connsiteX66" fmla="*/ 276225 w 457200"/>
              <a:gd name="connsiteY66" fmla="*/ 142875 h 609600"/>
              <a:gd name="connsiteX67" fmla="*/ 333375 w 457200"/>
              <a:gd name="connsiteY67" fmla="*/ 142875 h 609600"/>
              <a:gd name="connsiteX68" fmla="*/ 314325 w 457200"/>
              <a:gd name="connsiteY68" fmla="*/ 142875 h 609600"/>
              <a:gd name="connsiteX69" fmla="*/ 314325 w 457200"/>
              <a:gd name="connsiteY69" fmla="*/ 161925 h 609600"/>
              <a:gd name="connsiteX70" fmla="*/ 333375 w 457200"/>
              <a:gd name="connsiteY70" fmla="*/ 161925 h 609600"/>
              <a:gd name="connsiteX71" fmla="*/ 333375 w 457200"/>
              <a:gd name="connsiteY71" fmla="*/ 14287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7200" h="609600">
                <a:moveTo>
                  <a:pt x="19050" y="19050"/>
                </a:moveTo>
                <a:lnTo>
                  <a:pt x="381000" y="19050"/>
                </a:lnTo>
                <a:lnTo>
                  <a:pt x="381000" y="47625"/>
                </a:lnTo>
                <a:lnTo>
                  <a:pt x="400050" y="47625"/>
                </a:lnTo>
                <a:lnTo>
                  <a:pt x="400050" y="9525"/>
                </a:lnTo>
                <a:lnTo>
                  <a:pt x="390525" y="0"/>
                </a:lnTo>
                <a:lnTo>
                  <a:pt x="9525" y="0"/>
                </a:lnTo>
                <a:lnTo>
                  <a:pt x="0" y="9525"/>
                </a:lnTo>
                <a:lnTo>
                  <a:pt x="0" y="542925"/>
                </a:lnTo>
                <a:lnTo>
                  <a:pt x="9525" y="552450"/>
                </a:lnTo>
                <a:lnTo>
                  <a:pt x="47625" y="552450"/>
                </a:lnTo>
                <a:lnTo>
                  <a:pt x="47625" y="533400"/>
                </a:lnTo>
                <a:lnTo>
                  <a:pt x="19050" y="533400"/>
                </a:lnTo>
                <a:lnTo>
                  <a:pt x="19050" y="19050"/>
                </a:lnTo>
                <a:close/>
                <a:moveTo>
                  <a:pt x="447675" y="57150"/>
                </a:moveTo>
                <a:lnTo>
                  <a:pt x="152400" y="57150"/>
                </a:lnTo>
                <a:lnTo>
                  <a:pt x="145669" y="59944"/>
                </a:lnTo>
                <a:lnTo>
                  <a:pt x="59944" y="145669"/>
                </a:lnTo>
                <a:lnTo>
                  <a:pt x="57150" y="152400"/>
                </a:lnTo>
                <a:lnTo>
                  <a:pt x="57150" y="600075"/>
                </a:lnTo>
                <a:lnTo>
                  <a:pt x="66675" y="609600"/>
                </a:lnTo>
                <a:lnTo>
                  <a:pt x="447675" y="609600"/>
                </a:lnTo>
                <a:lnTo>
                  <a:pt x="457200" y="600075"/>
                </a:lnTo>
                <a:lnTo>
                  <a:pt x="457200" y="66675"/>
                </a:lnTo>
                <a:lnTo>
                  <a:pt x="447675" y="57150"/>
                </a:lnTo>
                <a:close/>
                <a:moveTo>
                  <a:pt x="142875" y="89662"/>
                </a:moveTo>
                <a:lnTo>
                  <a:pt x="142875" y="142875"/>
                </a:lnTo>
                <a:lnTo>
                  <a:pt x="89662" y="142875"/>
                </a:lnTo>
                <a:lnTo>
                  <a:pt x="142875" y="89662"/>
                </a:lnTo>
                <a:close/>
                <a:moveTo>
                  <a:pt x="438150" y="590550"/>
                </a:moveTo>
                <a:lnTo>
                  <a:pt x="76200" y="590550"/>
                </a:lnTo>
                <a:lnTo>
                  <a:pt x="76200" y="161925"/>
                </a:lnTo>
                <a:lnTo>
                  <a:pt x="152400" y="161925"/>
                </a:lnTo>
                <a:lnTo>
                  <a:pt x="161925" y="152400"/>
                </a:lnTo>
                <a:lnTo>
                  <a:pt x="161925" y="76200"/>
                </a:lnTo>
                <a:lnTo>
                  <a:pt x="438150" y="76200"/>
                </a:lnTo>
                <a:lnTo>
                  <a:pt x="438150" y="590550"/>
                </a:lnTo>
                <a:close/>
                <a:moveTo>
                  <a:pt x="219075" y="142875"/>
                </a:moveTo>
                <a:lnTo>
                  <a:pt x="200025" y="142875"/>
                </a:lnTo>
                <a:lnTo>
                  <a:pt x="200025" y="161925"/>
                </a:lnTo>
                <a:lnTo>
                  <a:pt x="219075" y="161925"/>
                </a:lnTo>
                <a:lnTo>
                  <a:pt x="219075" y="142875"/>
                </a:lnTo>
                <a:close/>
                <a:moveTo>
                  <a:pt x="114300" y="219075"/>
                </a:moveTo>
                <a:lnTo>
                  <a:pt x="400050" y="219075"/>
                </a:lnTo>
                <a:lnTo>
                  <a:pt x="400050" y="200025"/>
                </a:lnTo>
                <a:lnTo>
                  <a:pt x="114300" y="200025"/>
                </a:lnTo>
                <a:lnTo>
                  <a:pt x="114300" y="219075"/>
                </a:lnTo>
                <a:close/>
                <a:moveTo>
                  <a:pt x="114300" y="276225"/>
                </a:moveTo>
                <a:lnTo>
                  <a:pt x="400050" y="276225"/>
                </a:lnTo>
                <a:lnTo>
                  <a:pt x="400050" y="257175"/>
                </a:lnTo>
                <a:lnTo>
                  <a:pt x="114300" y="257175"/>
                </a:lnTo>
                <a:lnTo>
                  <a:pt x="114300" y="276225"/>
                </a:lnTo>
                <a:close/>
                <a:moveTo>
                  <a:pt x="114300" y="333375"/>
                </a:moveTo>
                <a:lnTo>
                  <a:pt x="400050" y="333375"/>
                </a:lnTo>
                <a:lnTo>
                  <a:pt x="400050" y="314325"/>
                </a:lnTo>
                <a:lnTo>
                  <a:pt x="114300" y="314325"/>
                </a:lnTo>
                <a:lnTo>
                  <a:pt x="114300" y="333375"/>
                </a:lnTo>
                <a:close/>
                <a:moveTo>
                  <a:pt x="352425" y="571500"/>
                </a:moveTo>
                <a:lnTo>
                  <a:pt x="400050" y="571500"/>
                </a:lnTo>
                <a:lnTo>
                  <a:pt x="400050" y="552450"/>
                </a:lnTo>
                <a:lnTo>
                  <a:pt x="352425" y="552450"/>
                </a:lnTo>
                <a:lnTo>
                  <a:pt x="352425" y="571500"/>
                </a:lnTo>
                <a:close/>
                <a:moveTo>
                  <a:pt x="276225" y="142875"/>
                </a:moveTo>
                <a:lnTo>
                  <a:pt x="257175" y="142875"/>
                </a:lnTo>
                <a:lnTo>
                  <a:pt x="257175" y="161925"/>
                </a:lnTo>
                <a:lnTo>
                  <a:pt x="276225" y="161925"/>
                </a:lnTo>
                <a:lnTo>
                  <a:pt x="276225" y="142875"/>
                </a:lnTo>
                <a:close/>
                <a:moveTo>
                  <a:pt x="333375" y="142875"/>
                </a:moveTo>
                <a:lnTo>
                  <a:pt x="314325" y="142875"/>
                </a:lnTo>
                <a:lnTo>
                  <a:pt x="314325" y="161925"/>
                </a:lnTo>
                <a:lnTo>
                  <a:pt x="333375" y="161925"/>
                </a:lnTo>
                <a:lnTo>
                  <a:pt x="333375" y="142875"/>
                </a:lnTo>
                <a:close/>
              </a:path>
            </a:pathLst>
          </a:custGeom>
          <a:solidFill>
            <a:schemeClr val="bg1"/>
          </a:solidFill>
          <a:ln w="6350" cap="flat">
            <a:solidFill>
              <a:schemeClr val="bg1"/>
            </a:solidFill>
            <a:prstDash val="solid"/>
            <a:miter/>
          </a:ln>
        </p:spPr>
        <p:txBody>
          <a:bodyPr rtlCol="0" anchor="ctr"/>
          <a:lstStyle/>
          <a:p>
            <a:endParaRPr lang="en-IN" b="1" dirty="0"/>
          </a:p>
        </p:txBody>
      </p:sp>
      <p:sp>
        <p:nvSpPr>
          <p:cNvPr id="60" name="Freeform: Shape 57">
            <a:extLst>
              <a:ext uri="{FF2B5EF4-FFF2-40B4-BE49-F238E27FC236}">
                <a16:creationId xmlns:a16="http://schemas.microsoft.com/office/drawing/2014/main" id="{624F2732-31D5-40A1-9C00-F4722C7D306A}"/>
              </a:ext>
            </a:extLst>
          </p:cNvPr>
          <p:cNvSpPr/>
          <p:nvPr/>
        </p:nvSpPr>
        <p:spPr>
          <a:xfrm>
            <a:off x="4022873" y="3172409"/>
            <a:ext cx="703153" cy="569948"/>
          </a:xfrm>
          <a:custGeom>
            <a:avLst/>
            <a:gdLst>
              <a:gd name="connsiteX0" fmla="*/ 531724 w 531723"/>
              <a:gd name="connsiteY0" fmla="*/ 425348 h 425348"/>
              <a:gd name="connsiteX1" fmla="*/ 0 w 531723"/>
              <a:gd name="connsiteY1" fmla="*/ 425348 h 425348"/>
              <a:gd name="connsiteX2" fmla="*/ 129387 w 531723"/>
              <a:gd name="connsiteY2" fmla="*/ 311353 h 425348"/>
              <a:gd name="connsiteX3" fmla="*/ 56388 w 531723"/>
              <a:gd name="connsiteY3" fmla="*/ 311353 h 425348"/>
              <a:gd name="connsiteX4" fmla="*/ 56388 w 531723"/>
              <a:gd name="connsiteY4" fmla="*/ 425348 h 425348"/>
              <a:gd name="connsiteX5" fmla="*/ 129387 w 531723"/>
              <a:gd name="connsiteY5" fmla="*/ 425348 h 425348"/>
              <a:gd name="connsiteX6" fmla="*/ 129387 w 531723"/>
              <a:gd name="connsiteY6" fmla="*/ 311353 h 425348"/>
              <a:gd name="connsiteX7" fmla="*/ 243993 w 531723"/>
              <a:gd name="connsiteY7" fmla="*/ 197968 h 425348"/>
              <a:gd name="connsiteX8" fmla="*/ 170993 w 531723"/>
              <a:gd name="connsiteY8" fmla="*/ 197968 h 425348"/>
              <a:gd name="connsiteX9" fmla="*/ 170993 w 531723"/>
              <a:gd name="connsiteY9" fmla="*/ 425348 h 425348"/>
              <a:gd name="connsiteX10" fmla="*/ 243993 w 531723"/>
              <a:gd name="connsiteY10" fmla="*/ 425348 h 425348"/>
              <a:gd name="connsiteX11" fmla="*/ 243993 w 531723"/>
              <a:gd name="connsiteY11" fmla="*/ 197968 h 425348"/>
              <a:gd name="connsiteX12" fmla="*/ 358598 w 531723"/>
              <a:gd name="connsiteY12" fmla="*/ 246888 h 425348"/>
              <a:gd name="connsiteX13" fmla="*/ 285597 w 531723"/>
              <a:gd name="connsiteY13" fmla="*/ 246888 h 425348"/>
              <a:gd name="connsiteX14" fmla="*/ 285597 w 531723"/>
              <a:gd name="connsiteY14" fmla="*/ 425348 h 425348"/>
              <a:gd name="connsiteX15" fmla="*/ 358598 w 531723"/>
              <a:gd name="connsiteY15" fmla="*/ 425348 h 425348"/>
              <a:gd name="connsiteX16" fmla="*/ 358598 w 531723"/>
              <a:gd name="connsiteY16" fmla="*/ 246888 h 425348"/>
              <a:gd name="connsiteX17" fmla="*/ 473202 w 531723"/>
              <a:gd name="connsiteY17" fmla="*/ 130759 h 425348"/>
              <a:gd name="connsiteX18" fmla="*/ 400203 w 531723"/>
              <a:gd name="connsiteY18" fmla="*/ 130759 h 425348"/>
              <a:gd name="connsiteX19" fmla="*/ 400203 w 531723"/>
              <a:gd name="connsiteY19" fmla="*/ 425348 h 425348"/>
              <a:gd name="connsiteX20" fmla="*/ 473202 w 531723"/>
              <a:gd name="connsiteY20" fmla="*/ 425348 h 425348"/>
              <a:gd name="connsiteX21" fmla="*/ 473202 w 531723"/>
              <a:gd name="connsiteY21" fmla="*/ 130759 h 425348"/>
              <a:gd name="connsiteX22" fmla="*/ 92812 w 531723"/>
              <a:gd name="connsiteY22" fmla="*/ 185014 h 425348"/>
              <a:gd name="connsiteX23" fmla="*/ 71933 w 531723"/>
              <a:gd name="connsiteY23" fmla="*/ 205893 h 425348"/>
              <a:gd name="connsiteX24" fmla="*/ 92812 w 531723"/>
              <a:gd name="connsiteY24" fmla="*/ 226771 h 425348"/>
              <a:gd name="connsiteX25" fmla="*/ 113691 w 531723"/>
              <a:gd name="connsiteY25" fmla="*/ 205893 h 425348"/>
              <a:gd name="connsiteX26" fmla="*/ 92812 w 531723"/>
              <a:gd name="connsiteY26" fmla="*/ 185014 h 425348"/>
              <a:gd name="connsiteX27" fmla="*/ 207416 w 531723"/>
              <a:gd name="connsiteY27" fmla="*/ 75895 h 425348"/>
              <a:gd name="connsiteX28" fmla="*/ 186537 w 531723"/>
              <a:gd name="connsiteY28" fmla="*/ 96774 h 425348"/>
              <a:gd name="connsiteX29" fmla="*/ 207416 w 531723"/>
              <a:gd name="connsiteY29" fmla="*/ 117653 h 425348"/>
              <a:gd name="connsiteX30" fmla="*/ 228295 w 531723"/>
              <a:gd name="connsiteY30" fmla="*/ 96774 h 425348"/>
              <a:gd name="connsiteX31" fmla="*/ 207416 w 531723"/>
              <a:gd name="connsiteY31" fmla="*/ 75895 h 425348"/>
              <a:gd name="connsiteX32" fmla="*/ 322021 w 531723"/>
              <a:gd name="connsiteY32" fmla="*/ 130759 h 425348"/>
              <a:gd name="connsiteX33" fmla="*/ 301143 w 531723"/>
              <a:gd name="connsiteY33" fmla="*/ 151638 h 425348"/>
              <a:gd name="connsiteX34" fmla="*/ 322021 w 531723"/>
              <a:gd name="connsiteY34" fmla="*/ 172517 h 425348"/>
              <a:gd name="connsiteX35" fmla="*/ 342900 w 531723"/>
              <a:gd name="connsiteY35" fmla="*/ 151638 h 425348"/>
              <a:gd name="connsiteX36" fmla="*/ 322021 w 531723"/>
              <a:gd name="connsiteY36" fmla="*/ 130759 h 425348"/>
              <a:gd name="connsiteX37" fmla="*/ 436626 w 531723"/>
              <a:gd name="connsiteY37" fmla="*/ 0 h 425348"/>
              <a:gd name="connsiteX38" fmla="*/ 415748 w 531723"/>
              <a:gd name="connsiteY38" fmla="*/ 20879 h 425348"/>
              <a:gd name="connsiteX39" fmla="*/ 436626 w 531723"/>
              <a:gd name="connsiteY39" fmla="*/ 41758 h 425348"/>
              <a:gd name="connsiteX40" fmla="*/ 457505 w 531723"/>
              <a:gd name="connsiteY40" fmla="*/ 20879 h 425348"/>
              <a:gd name="connsiteX41" fmla="*/ 436626 w 531723"/>
              <a:gd name="connsiteY41" fmla="*/ 0 h 425348"/>
              <a:gd name="connsiteX42" fmla="*/ 335890 w 531723"/>
              <a:gd name="connsiteY42" fmla="*/ 135941 h 425348"/>
              <a:gd name="connsiteX43" fmla="*/ 422910 w 531723"/>
              <a:gd name="connsiteY43" fmla="*/ 36728 h 425348"/>
              <a:gd name="connsiteX44" fmla="*/ 226315 w 531723"/>
              <a:gd name="connsiteY44" fmla="*/ 105918 h 425348"/>
              <a:gd name="connsiteX45" fmla="*/ 303276 w 531723"/>
              <a:gd name="connsiteY45" fmla="*/ 142799 h 425348"/>
              <a:gd name="connsiteX46" fmla="*/ 192329 w 531723"/>
              <a:gd name="connsiteY46" fmla="*/ 111404 h 425348"/>
              <a:gd name="connsiteX47" fmla="*/ 108052 w 531723"/>
              <a:gd name="connsiteY47" fmla="*/ 191719 h 42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1723" h="425348">
                <a:moveTo>
                  <a:pt x="531724" y="425348"/>
                </a:moveTo>
                <a:lnTo>
                  <a:pt x="0" y="425348"/>
                </a:lnTo>
                <a:moveTo>
                  <a:pt x="129387" y="311353"/>
                </a:moveTo>
                <a:lnTo>
                  <a:pt x="56388" y="311353"/>
                </a:lnTo>
                <a:lnTo>
                  <a:pt x="56388" y="425348"/>
                </a:lnTo>
                <a:lnTo>
                  <a:pt x="129387" y="425348"/>
                </a:lnTo>
                <a:lnTo>
                  <a:pt x="129387" y="311353"/>
                </a:lnTo>
                <a:close/>
                <a:moveTo>
                  <a:pt x="243993" y="197968"/>
                </a:moveTo>
                <a:lnTo>
                  <a:pt x="170993" y="197968"/>
                </a:lnTo>
                <a:lnTo>
                  <a:pt x="170993" y="425348"/>
                </a:lnTo>
                <a:lnTo>
                  <a:pt x="243993" y="425348"/>
                </a:lnTo>
                <a:lnTo>
                  <a:pt x="243993" y="197968"/>
                </a:lnTo>
                <a:close/>
                <a:moveTo>
                  <a:pt x="358598" y="246888"/>
                </a:moveTo>
                <a:lnTo>
                  <a:pt x="285597" y="246888"/>
                </a:lnTo>
                <a:lnTo>
                  <a:pt x="285597" y="425348"/>
                </a:lnTo>
                <a:lnTo>
                  <a:pt x="358598" y="425348"/>
                </a:lnTo>
                <a:lnTo>
                  <a:pt x="358598" y="246888"/>
                </a:lnTo>
                <a:close/>
                <a:moveTo>
                  <a:pt x="473202" y="130759"/>
                </a:moveTo>
                <a:lnTo>
                  <a:pt x="400203" y="130759"/>
                </a:lnTo>
                <a:lnTo>
                  <a:pt x="400203" y="425348"/>
                </a:lnTo>
                <a:lnTo>
                  <a:pt x="473202" y="425348"/>
                </a:lnTo>
                <a:lnTo>
                  <a:pt x="473202" y="130759"/>
                </a:lnTo>
                <a:close/>
                <a:moveTo>
                  <a:pt x="92812" y="185014"/>
                </a:moveTo>
                <a:cubicBezTo>
                  <a:pt x="81229" y="185014"/>
                  <a:pt x="71933" y="194463"/>
                  <a:pt x="71933" y="205893"/>
                </a:cubicBezTo>
                <a:cubicBezTo>
                  <a:pt x="71933" y="217475"/>
                  <a:pt x="81382" y="226771"/>
                  <a:pt x="92812" y="226771"/>
                </a:cubicBezTo>
                <a:cubicBezTo>
                  <a:pt x="104242" y="226771"/>
                  <a:pt x="113691" y="217323"/>
                  <a:pt x="113691" y="205893"/>
                </a:cubicBezTo>
                <a:cubicBezTo>
                  <a:pt x="113843" y="194463"/>
                  <a:pt x="104395" y="185014"/>
                  <a:pt x="92812" y="185014"/>
                </a:cubicBezTo>
                <a:close/>
                <a:moveTo>
                  <a:pt x="207416" y="75895"/>
                </a:moveTo>
                <a:cubicBezTo>
                  <a:pt x="195835" y="75895"/>
                  <a:pt x="186537" y="85344"/>
                  <a:pt x="186537" y="96774"/>
                </a:cubicBezTo>
                <a:cubicBezTo>
                  <a:pt x="186537" y="108356"/>
                  <a:pt x="195986" y="117653"/>
                  <a:pt x="207416" y="117653"/>
                </a:cubicBezTo>
                <a:cubicBezTo>
                  <a:pt x="218846" y="117653"/>
                  <a:pt x="228295" y="108204"/>
                  <a:pt x="228295" y="96774"/>
                </a:cubicBezTo>
                <a:cubicBezTo>
                  <a:pt x="228447" y="85344"/>
                  <a:pt x="218999" y="75895"/>
                  <a:pt x="207416" y="75895"/>
                </a:cubicBezTo>
                <a:close/>
                <a:moveTo>
                  <a:pt x="322021" y="130759"/>
                </a:moveTo>
                <a:cubicBezTo>
                  <a:pt x="310439" y="130759"/>
                  <a:pt x="301143" y="140208"/>
                  <a:pt x="301143" y="151638"/>
                </a:cubicBezTo>
                <a:cubicBezTo>
                  <a:pt x="301143" y="163221"/>
                  <a:pt x="310591" y="172517"/>
                  <a:pt x="322021" y="172517"/>
                </a:cubicBezTo>
                <a:cubicBezTo>
                  <a:pt x="333451" y="172517"/>
                  <a:pt x="342900" y="163068"/>
                  <a:pt x="342900" y="151638"/>
                </a:cubicBezTo>
                <a:cubicBezTo>
                  <a:pt x="343053" y="140208"/>
                  <a:pt x="333604" y="130759"/>
                  <a:pt x="322021" y="130759"/>
                </a:cubicBezTo>
                <a:close/>
                <a:moveTo>
                  <a:pt x="436626" y="0"/>
                </a:moveTo>
                <a:cubicBezTo>
                  <a:pt x="425044" y="0"/>
                  <a:pt x="415748" y="9449"/>
                  <a:pt x="415748" y="20879"/>
                </a:cubicBezTo>
                <a:cubicBezTo>
                  <a:pt x="415748" y="32309"/>
                  <a:pt x="425196" y="41758"/>
                  <a:pt x="436626" y="41758"/>
                </a:cubicBezTo>
                <a:cubicBezTo>
                  <a:pt x="448056" y="41758"/>
                  <a:pt x="457505" y="32309"/>
                  <a:pt x="457505" y="20879"/>
                </a:cubicBezTo>
                <a:cubicBezTo>
                  <a:pt x="457505" y="9449"/>
                  <a:pt x="448209" y="0"/>
                  <a:pt x="436626" y="0"/>
                </a:cubicBezTo>
                <a:close/>
                <a:moveTo>
                  <a:pt x="335890" y="135941"/>
                </a:moveTo>
                <a:lnTo>
                  <a:pt x="422910" y="36728"/>
                </a:lnTo>
                <a:moveTo>
                  <a:pt x="226315" y="105918"/>
                </a:moveTo>
                <a:lnTo>
                  <a:pt x="303276" y="142799"/>
                </a:lnTo>
                <a:moveTo>
                  <a:pt x="192329" y="111404"/>
                </a:moveTo>
                <a:lnTo>
                  <a:pt x="108052" y="191719"/>
                </a:lnTo>
              </a:path>
            </a:pathLst>
          </a:custGeom>
          <a:solidFill>
            <a:schemeClr val="bg1"/>
          </a:solidFill>
          <a:ln w="16764" cap="rnd">
            <a:solidFill>
              <a:schemeClr val="bg1"/>
            </a:solidFill>
            <a:prstDash val="solid"/>
            <a:round/>
          </a:ln>
        </p:spPr>
        <p:txBody>
          <a:bodyPr rtlCol="0" anchor="ctr"/>
          <a:lstStyle/>
          <a:p>
            <a:endParaRPr lang="en-IN" b="1" dirty="0"/>
          </a:p>
        </p:txBody>
      </p:sp>
      <p:grpSp>
        <p:nvGrpSpPr>
          <p:cNvPr id="66" name="Group 1057"/>
          <p:cNvGrpSpPr>
            <a:grpSpLocks noChangeAspect="1"/>
          </p:cNvGrpSpPr>
          <p:nvPr/>
        </p:nvGrpSpPr>
        <p:grpSpPr bwMode="auto">
          <a:xfrm>
            <a:off x="2677945" y="3487953"/>
            <a:ext cx="639598" cy="555636"/>
            <a:chOff x="2889" y="1431"/>
            <a:chExt cx="1899" cy="1453"/>
          </a:xfrm>
          <a:solidFill>
            <a:schemeClr val="bg1"/>
          </a:solidFill>
        </p:grpSpPr>
        <p:sp>
          <p:nvSpPr>
            <p:cNvPr id="67" name="Freeform 1059"/>
            <p:cNvSpPr>
              <a:spLocks/>
            </p:cNvSpPr>
            <p:nvPr/>
          </p:nvSpPr>
          <p:spPr bwMode="auto">
            <a:xfrm>
              <a:off x="3111" y="1431"/>
              <a:ext cx="675" cy="1381"/>
            </a:xfrm>
            <a:custGeom>
              <a:avLst/>
              <a:gdLst>
                <a:gd name="T0" fmla="*/ 136 w 1349"/>
                <a:gd name="T1" fmla="*/ 0 h 2762"/>
                <a:gd name="T2" fmla="*/ 136 w 1349"/>
                <a:gd name="T3" fmla="*/ 0 h 2762"/>
                <a:gd name="T4" fmla="*/ 181 w 1349"/>
                <a:gd name="T5" fmla="*/ 0 h 2762"/>
                <a:gd name="T6" fmla="*/ 228 w 1349"/>
                <a:gd name="T7" fmla="*/ 2 h 2762"/>
                <a:gd name="T8" fmla="*/ 279 w 1349"/>
                <a:gd name="T9" fmla="*/ 5 h 2762"/>
                <a:gd name="T10" fmla="*/ 331 w 1349"/>
                <a:gd name="T11" fmla="*/ 9 h 2762"/>
                <a:gd name="T12" fmla="*/ 386 w 1349"/>
                <a:gd name="T13" fmla="*/ 16 h 2762"/>
                <a:gd name="T14" fmla="*/ 443 w 1349"/>
                <a:gd name="T15" fmla="*/ 23 h 2762"/>
                <a:gd name="T16" fmla="*/ 500 w 1349"/>
                <a:gd name="T17" fmla="*/ 33 h 2762"/>
                <a:gd name="T18" fmla="*/ 559 w 1349"/>
                <a:gd name="T19" fmla="*/ 46 h 2762"/>
                <a:gd name="T20" fmla="*/ 619 w 1349"/>
                <a:gd name="T21" fmla="*/ 60 h 2762"/>
                <a:gd name="T22" fmla="*/ 679 w 1349"/>
                <a:gd name="T23" fmla="*/ 77 h 2762"/>
                <a:gd name="T24" fmla="*/ 739 w 1349"/>
                <a:gd name="T25" fmla="*/ 98 h 2762"/>
                <a:gd name="T26" fmla="*/ 800 w 1349"/>
                <a:gd name="T27" fmla="*/ 121 h 2762"/>
                <a:gd name="T28" fmla="*/ 859 w 1349"/>
                <a:gd name="T29" fmla="*/ 146 h 2762"/>
                <a:gd name="T30" fmla="*/ 919 w 1349"/>
                <a:gd name="T31" fmla="*/ 177 h 2762"/>
                <a:gd name="T32" fmla="*/ 976 w 1349"/>
                <a:gd name="T33" fmla="*/ 210 h 2762"/>
                <a:gd name="T34" fmla="*/ 1033 w 1349"/>
                <a:gd name="T35" fmla="*/ 247 h 2762"/>
                <a:gd name="T36" fmla="*/ 1088 w 1349"/>
                <a:gd name="T37" fmla="*/ 287 h 2762"/>
                <a:gd name="T38" fmla="*/ 1142 w 1349"/>
                <a:gd name="T39" fmla="*/ 332 h 2762"/>
                <a:gd name="T40" fmla="*/ 1193 w 1349"/>
                <a:gd name="T41" fmla="*/ 382 h 2762"/>
                <a:gd name="T42" fmla="*/ 1241 w 1349"/>
                <a:gd name="T43" fmla="*/ 436 h 2762"/>
                <a:gd name="T44" fmla="*/ 1288 w 1349"/>
                <a:gd name="T45" fmla="*/ 494 h 2762"/>
                <a:gd name="T46" fmla="*/ 1330 w 1349"/>
                <a:gd name="T47" fmla="*/ 557 h 2762"/>
                <a:gd name="T48" fmla="*/ 1339 w 1349"/>
                <a:gd name="T49" fmla="*/ 579 h 2762"/>
                <a:gd name="T50" fmla="*/ 1346 w 1349"/>
                <a:gd name="T51" fmla="*/ 602 h 2762"/>
                <a:gd name="T52" fmla="*/ 1349 w 1349"/>
                <a:gd name="T53" fmla="*/ 627 h 2762"/>
                <a:gd name="T54" fmla="*/ 1349 w 1349"/>
                <a:gd name="T55" fmla="*/ 2762 h 2762"/>
                <a:gd name="T56" fmla="*/ 1286 w 1349"/>
                <a:gd name="T57" fmla="*/ 2701 h 2762"/>
                <a:gd name="T58" fmla="*/ 1221 w 1349"/>
                <a:gd name="T59" fmla="*/ 2645 h 2762"/>
                <a:gd name="T60" fmla="*/ 1154 w 1349"/>
                <a:gd name="T61" fmla="*/ 2596 h 2762"/>
                <a:gd name="T62" fmla="*/ 1085 w 1349"/>
                <a:gd name="T63" fmla="*/ 2551 h 2762"/>
                <a:gd name="T64" fmla="*/ 1013 w 1349"/>
                <a:gd name="T65" fmla="*/ 2511 h 2762"/>
                <a:gd name="T66" fmla="*/ 942 w 1349"/>
                <a:gd name="T67" fmla="*/ 2476 h 2762"/>
                <a:gd name="T68" fmla="*/ 869 w 1349"/>
                <a:gd name="T69" fmla="*/ 2444 h 2762"/>
                <a:gd name="T70" fmla="*/ 796 w 1349"/>
                <a:gd name="T71" fmla="*/ 2417 h 2762"/>
                <a:gd name="T72" fmla="*/ 724 w 1349"/>
                <a:gd name="T73" fmla="*/ 2394 h 2762"/>
                <a:gd name="T74" fmla="*/ 651 w 1349"/>
                <a:gd name="T75" fmla="*/ 2374 h 2762"/>
                <a:gd name="T76" fmla="*/ 580 w 1349"/>
                <a:gd name="T77" fmla="*/ 2358 h 2762"/>
                <a:gd name="T78" fmla="*/ 509 w 1349"/>
                <a:gd name="T79" fmla="*/ 2344 h 2762"/>
                <a:gd name="T80" fmla="*/ 441 w 1349"/>
                <a:gd name="T81" fmla="*/ 2334 h 2762"/>
                <a:gd name="T82" fmla="*/ 375 w 1349"/>
                <a:gd name="T83" fmla="*/ 2325 h 2762"/>
                <a:gd name="T84" fmla="*/ 311 w 1349"/>
                <a:gd name="T85" fmla="*/ 2319 h 2762"/>
                <a:gd name="T86" fmla="*/ 249 w 1349"/>
                <a:gd name="T87" fmla="*/ 2315 h 2762"/>
                <a:gd name="T88" fmla="*/ 191 w 1349"/>
                <a:gd name="T89" fmla="*/ 2313 h 2762"/>
                <a:gd name="T90" fmla="*/ 136 w 1349"/>
                <a:gd name="T91" fmla="*/ 2312 h 2762"/>
                <a:gd name="T92" fmla="*/ 105 w 1349"/>
                <a:gd name="T93" fmla="*/ 2308 h 2762"/>
                <a:gd name="T94" fmla="*/ 77 w 1349"/>
                <a:gd name="T95" fmla="*/ 2298 h 2762"/>
                <a:gd name="T96" fmla="*/ 52 w 1349"/>
                <a:gd name="T97" fmla="*/ 2282 h 2762"/>
                <a:gd name="T98" fmla="*/ 30 w 1349"/>
                <a:gd name="T99" fmla="*/ 2261 h 2762"/>
                <a:gd name="T100" fmla="*/ 14 w 1349"/>
                <a:gd name="T101" fmla="*/ 2235 h 2762"/>
                <a:gd name="T102" fmla="*/ 5 w 1349"/>
                <a:gd name="T103" fmla="*/ 2208 h 2762"/>
                <a:gd name="T104" fmla="*/ 0 w 1349"/>
                <a:gd name="T105" fmla="*/ 2177 h 2762"/>
                <a:gd name="T106" fmla="*/ 0 w 1349"/>
                <a:gd name="T107" fmla="*/ 136 h 2762"/>
                <a:gd name="T108" fmla="*/ 3 w 1349"/>
                <a:gd name="T109" fmla="*/ 110 h 2762"/>
                <a:gd name="T110" fmla="*/ 10 w 1349"/>
                <a:gd name="T111" fmla="*/ 83 h 2762"/>
                <a:gd name="T112" fmla="*/ 23 w 1349"/>
                <a:gd name="T113" fmla="*/ 60 h 2762"/>
                <a:gd name="T114" fmla="*/ 40 w 1349"/>
                <a:gd name="T115" fmla="*/ 39 h 2762"/>
                <a:gd name="T116" fmla="*/ 61 w 1349"/>
                <a:gd name="T117" fmla="*/ 22 h 2762"/>
                <a:gd name="T118" fmla="*/ 84 w 1349"/>
                <a:gd name="T119" fmla="*/ 10 h 2762"/>
                <a:gd name="T120" fmla="*/ 109 w 1349"/>
                <a:gd name="T121" fmla="*/ 2 h 2762"/>
                <a:gd name="T122" fmla="*/ 136 w 1349"/>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9" h="2762">
                  <a:moveTo>
                    <a:pt x="136" y="0"/>
                  </a:moveTo>
                  <a:lnTo>
                    <a:pt x="136" y="0"/>
                  </a:lnTo>
                  <a:lnTo>
                    <a:pt x="181" y="0"/>
                  </a:lnTo>
                  <a:lnTo>
                    <a:pt x="228" y="2"/>
                  </a:lnTo>
                  <a:lnTo>
                    <a:pt x="279" y="5"/>
                  </a:lnTo>
                  <a:lnTo>
                    <a:pt x="331" y="9"/>
                  </a:lnTo>
                  <a:lnTo>
                    <a:pt x="386" y="16"/>
                  </a:lnTo>
                  <a:lnTo>
                    <a:pt x="443" y="23"/>
                  </a:lnTo>
                  <a:lnTo>
                    <a:pt x="500" y="33"/>
                  </a:lnTo>
                  <a:lnTo>
                    <a:pt x="559" y="46"/>
                  </a:lnTo>
                  <a:lnTo>
                    <a:pt x="619" y="60"/>
                  </a:lnTo>
                  <a:lnTo>
                    <a:pt x="679" y="77"/>
                  </a:lnTo>
                  <a:lnTo>
                    <a:pt x="739" y="98"/>
                  </a:lnTo>
                  <a:lnTo>
                    <a:pt x="800" y="121"/>
                  </a:lnTo>
                  <a:lnTo>
                    <a:pt x="859" y="146"/>
                  </a:lnTo>
                  <a:lnTo>
                    <a:pt x="919" y="177"/>
                  </a:lnTo>
                  <a:lnTo>
                    <a:pt x="976" y="210"/>
                  </a:lnTo>
                  <a:lnTo>
                    <a:pt x="1033" y="247"/>
                  </a:lnTo>
                  <a:lnTo>
                    <a:pt x="1088" y="287"/>
                  </a:lnTo>
                  <a:lnTo>
                    <a:pt x="1142" y="332"/>
                  </a:lnTo>
                  <a:lnTo>
                    <a:pt x="1193" y="382"/>
                  </a:lnTo>
                  <a:lnTo>
                    <a:pt x="1241" y="436"/>
                  </a:lnTo>
                  <a:lnTo>
                    <a:pt x="1288" y="494"/>
                  </a:lnTo>
                  <a:lnTo>
                    <a:pt x="1330" y="557"/>
                  </a:lnTo>
                  <a:lnTo>
                    <a:pt x="1339" y="579"/>
                  </a:lnTo>
                  <a:lnTo>
                    <a:pt x="1346" y="602"/>
                  </a:lnTo>
                  <a:lnTo>
                    <a:pt x="1349" y="627"/>
                  </a:lnTo>
                  <a:lnTo>
                    <a:pt x="1349" y="2762"/>
                  </a:lnTo>
                  <a:lnTo>
                    <a:pt x="1286" y="2701"/>
                  </a:lnTo>
                  <a:lnTo>
                    <a:pt x="1221" y="2645"/>
                  </a:lnTo>
                  <a:lnTo>
                    <a:pt x="1154" y="2596"/>
                  </a:lnTo>
                  <a:lnTo>
                    <a:pt x="1085" y="2551"/>
                  </a:lnTo>
                  <a:lnTo>
                    <a:pt x="1013" y="2511"/>
                  </a:lnTo>
                  <a:lnTo>
                    <a:pt x="942" y="2476"/>
                  </a:lnTo>
                  <a:lnTo>
                    <a:pt x="869" y="2444"/>
                  </a:lnTo>
                  <a:lnTo>
                    <a:pt x="796" y="2417"/>
                  </a:lnTo>
                  <a:lnTo>
                    <a:pt x="724" y="2394"/>
                  </a:lnTo>
                  <a:lnTo>
                    <a:pt x="651" y="2374"/>
                  </a:lnTo>
                  <a:lnTo>
                    <a:pt x="580" y="2358"/>
                  </a:lnTo>
                  <a:lnTo>
                    <a:pt x="509" y="2344"/>
                  </a:lnTo>
                  <a:lnTo>
                    <a:pt x="441" y="2334"/>
                  </a:lnTo>
                  <a:lnTo>
                    <a:pt x="375" y="2325"/>
                  </a:lnTo>
                  <a:lnTo>
                    <a:pt x="311" y="2319"/>
                  </a:lnTo>
                  <a:lnTo>
                    <a:pt x="249" y="2315"/>
                  </a:lnTo>
                  <a:lnTo>
                    <a:pt x="191" y="2313"/>
                  </a:lnTo>
                  <a:lnTo>
                    <a:pt x="136" y="2312"/>
                  </a:lnTo>
                  <a:lnTo>
                    <a:pt x="105" y="2308"/>
                  </a:lnTo>
                  <a:lnTo>
                    <a:pt x="77" y="2298"/>
                  </a:lnTo>
                  <a:lnTo>
                    <a:pt x="52" y="2282"/>
                  </a:lnTo>
                  <a:lnTo>
                    <a:pt x="30" y="2261"/>
                  </a:lnTo>
                  <a:lnTo>
                    <a:pt x="14" y="2235"/>
                  </a:lnTo>
                  <a:lnTo>
                    <a:pt x="5" y="2208"/>
                  </a:lnTo>
                  <a:lnTo>
                    <a:pt x="0" y="2177"/>
                  </a:lnTo>
                  <a:lnTo>
                    <a:pt x="0" y="136"/>
                  </a:lnTo>
                  <a:lnTo>
                    <a:pt x="3" y="110"/>
                  </a:lnTo>
                  <a:lnTo>
                    <a:pt x="10" y="83"/>
                  </a:lnTo>
                  <a:lnTo>
                    <a:pt x="23" y="60"/>
                  </a:lnTo>
                  <a:lnTo>
                    <a:pt x="40" y="39"/>
                  </a:lnTo>
                  <a:lnTo>
                    <a:pt x="61" y="22"/>
                  </a:lnTo>
                  <a:lnTo>
                    <a:pt x="84" y="10"/>
                  </a:lnTo>
                  <a:lnTo>
                    <a:pt x="109" y="2"/>
                  </a:lnTo>
                  <a:lnTo>
                    <a:pt x="1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defTabSz="609585"/>
              <a:endParaRPr lang="en-US" sz="1351" b="1" dirty="0">
                <a:latin typeface="Open Sans"/>
              </a:endParaRPr>
            </a:p>
          </p:txBody>
        </p:sp>
        <p:sp>
          <p:nvSpPr>
            <p:cNvPr id="69" name="Freeform 1060"/>
            <p:cNvSpPr>
              <a:spLocks/>
            </p:cNvSpPr>
            <p:nvPr/>
          </p:nvSpPr>
          <p:spPr bwMode="auto">
            <a:xfrm>
              <a:off x="3891" y="1431"/>
              <a:ext cx="674" cy="1381"/>
            </a:xfrm>
            <a:custGeom>
              <a:avLst/>
              <a:gdLst>
                <a:gd name="T0" fmla="*/ 1211 w 1347"/>
                <a:gd name="T1" fmla="*/ 0 h 2762"/>
                <a:gd name="T2" fmla="*/ 1212 w 1347"/>
                <a:gd name="T3" fmla="*/ 0 h 2762"/>
                <a:gd name="T4" fmla="*/ 1239 w 1347"/>
                <a:gd name="T5" fmla="*/ 2 h 2762"/>
                <a:gd name="T6" fmla="*/ 1263 w 1347"/>
                <a:gd name="T7" fmla="*/ 10 h 2762"/>
                <a:gd name="T8" fmla="*/ 1287 w 1347"/>
                <a:gd name="T9" fmla="*/ 22 h 2762"/>
                <a:gd name="T10" fmla="*/ 1307 w 1347"/>
                <a:gd name="T11" fmla="*/ 39 h 2762"/>
                <a:gd name="T12" fmla="*/ 1324 w 1347"/>
                <a:gd name="T13" fmla="*/ 60 h 2762"/>
                <a:gd name="T14" fmla="*/ 1337 w 1347"/>
                <a:gd name="T15" fmla="*/ 83 h 2762"/>
                <a:gd name="T16" fmla="*/ 1345 w 1347"/>
                <a:gd name="T17" fmla="*/ 110 h 2762"/>
                <a:gd name="T18" fmla="*/ 1347 w 1347"/>
                <a:gd name="T19" fmla="*/ 136 h 2762"/>
                <a:gd name="T20" fmla="*/ 1347 w 1347"/>
                <a:gd name="T21" fmla="*/ 2177 h 2762"/>
                <a:gd name="T22" fmla="*/ 1344 w 1347"/>
                <a:gd name="T23" fmla="*/ 2207 h 2762"/>
                <a:gd name="T24" fmla="*/ 1333 w 1347"/>
                <a:gd name="T25" fmla="*/ 2235 h 2762"/>
                <a:gd name="T26" fmla="*/ 1317 w 1347"/>
                <a:gd name="T27" fmla="*/ 2261 h 2762"/>
                <a:gd name="T28" fmla="*/ 1296 w 1347"/>
                <a:gd name="T29" fmla="*/ 2282 h 2762"/>
                <a:gd name="T30" fmla="*/ 1271 w 1347"/>
                <a:gd name="T31" fmla="*/ 2298 h 2762"/>
                <a:gd name="T32" fmla="*/ 1242 w 1347"/>
                <a:gd name="T33" fmla="*/ 2308 h 2762"/>
                <a:gd name="T34" fmla="*/ 1211 w 1347"/>
                <a:gd name="T35" fmla="*/ 2312 h 2762"/>
                <a:gd name="T36" fmla="*/ 1157 w 1347"/>
                <a:gd name="T37" fmla="*/ 2313 h 2762"/>
                <a:gd name="T38" fmla="*/ 1098 w 1347"/>
                <a:gd name="T39" fmla="*/ 2315 h 2762"/>
                <a:gd name="T40" fmla="*/ 1037 w 1347"/>
                <a:gd name="T41" fmla="*/ 2319 h 2762"/>
                <a:gd name="T42" fmla="*/ 972 w 1347"/>
                <a:gd name="T43" fmla="*/ 2325 h 2762"/>
                <a:gd name="T44" fmla="*/ 907 w 1347"/>
                <a:gd name="T45" fmla="*/ 2334 h 2762"/>
                <a:gd name="T46" fmla="*/ 838 w 1347"/>
                <a:gd name="T47" fmla="*/ 2344 h 2762"/>
                <a:gd name="T48" fmla="*/ 767 w 1347"/>
                <a:gd name="T49" fmla="*/ 2358 h 2762"/>
                <a:gd name="T50" fmla="*/ 696 w 1347"/>
                <a:gd name="T51" fmla="*/ 2374 h 2762"/>
                <a:gd name="T52" fmla="*/ 623 w 1347"/>
                <a:gd name="T53" fmla="*/ 2394 h 2762"/>
                <a:gd name="T54" fmla="*/ 551 w 1347"/>
                <a:gd name="T55" fmla="*/ 2417 h 2762"/>
                <a:gd name="T56" fmla="*/ 478 w 1347"/>
                <a:gd name="T57" fmla="*/ 2444 h 2762"/>
                <a:gd name="T58" fmla="*/ 405 w 1347"/>
                <a:gd name="T59" fmla="*/ 2476 h 2762"/>
                <a:gd name="T60" fmla="*/ 334 w 1347"/>
                <a:gd name="T61" fmla="*/ 2510 h 2762"/>
                <a:gd name="T62" fmla="*/ 264 w 1347"/>
                <a:gd name="T63" fmla="*/ 2551 h 2762"/>
                <a:gd name="T64" fmla="*/ 194 w 1347"/>
                <a:gd name="T65" fmla="*/ 2596 h 2762"/>
                <a:gd name="T66" fmla="*/ 126 w 1347"/>
                <a:gd name="T67" fmla="*/ 2645 h 2762"/>
                <a:gd name="T68" fmla="*/ 62 w 1347"/>
                <a:gd name="T69" fmla="*/ 2701 h 2762"/>
                <a:gd name="T70" fmla="*/ 0 w 1347"/>
                <a:gd name="T71" fmla="*/ 2762 h 2762"/>
                <a:gd name="T72" fmla="*/ 0 w 1347"/>
                <a:gd name="T73" fmla="*/ 627 h 2762"/>
                <a:gd name="T74" fmla="*/ 2 w 1347"/>
                <a:gd name="T75" fmla="*/ 602 h 2762"/>
                <a:gd name="T76" fmla="*/ 8 w 1347"/>
                <a:gd name="T77" fmla="*/ 579 h 2762"/>
                <a:gd name="T78" fmla="*/ 18 w 1347"/>
                <a:gd name="T79" fmla="*/ 557 h 2762"/>
                <a:gd name="T80" fmla="*/ 61 w 1347"/>
                <a:gd name="T81" fmla="*/ 494 h 2762"/>
                <a:gd name="T82" fmla="*/ 107 w 1347"/>
                <a:gd name="T83" fmla="*/ 436 h 2762"/>
                <a:gd name="T84" fmla="*/ 155 w 1347"/>
                <a:gd name="T85" fmla="*/ 382 h 2762"/>
                <a:gd name="T86" fmla="*/ 206 w 1347"/>
                <a:gd name="T87" fmla="*/ 332 h 2762"/>
                <a:gd name="T88" fmla="*/ 259 w 1347"/>
                <a:gd name="T89" fmla="*/ 287 h 2762"/>
                <a:gd name="T90" fmla="*/ 314 w 1347"/>
                <a:gd name="T91" fmla="*/ 247 h 2762"/>
                <a:gd name="T92" fmla="*/ 371 w 1347"/>
                <a:gd name="T93" fmla="*/ 210 h 2762"/>
                <a:gd name="T94" fmla="*/ 430 w 1347"/>
                <a:gd name="T95" fmla="*/ 177 h 2762"/>
                <a:gd name="T96" fmla="*/ 488 w 1347"/>
                <a:gd name="T97" fmla="*/ 146 h 2762"/>
                <a:gd name="T98" fmla="*/ 548 w 1347"/>
                <a:gd name="T99" fmla="*/ 121 h 2762"/>
                <a:gd name="T100" fmla="*/ 608 w 1347"/>
                <a:gd name="T101" fmla="*/ 98 h 2762"/>
                <a:gd name="T102" fmla="*/ 669 w 1347"/>
                <a:gd name="T103" fmla="*/ 77 h 2762"/>
                <a:gd name="T104" fmla="*/ 729 w 1347"/>
                <a:gd name="T105" fmla="*/ 60 h 2762"/>
                <a:gd name="T106" fmla="*/ 789 w 1347"/>
                <a:gd name="T107" fmla="*/ 46 h 2762"/>
                <a:gd name="T108" fmla="*/ 848 w 1347"/>
                <a:gd name="T109" fmla="*/ 33 h 2762"/>
                <a:gd name="T110" fmla="*/ 906 w 1347"/>
                <a:gd name="T111" fmla="*/ 23 h 2762"/>
                <a:gd name="T112" fmla="*/ 962 w 1347"/>
                <a:gd name="T113" fmla="*/ 16 h 2762"/>
                <a:gd name="T114" fmla="*/ 1016 w 1347"/>
                <a:gd name="T115" fmla="*/ 9 h 2762"/>
                <a:gd name="T116" fmla="*/ 1069 w 1347"/>
                <a:gd name="T117" fmla="*/ 5 h 2762"/>
                <a:gd name="T118" fmla="*/ 1119 w 1347"/>
                <a:gd name="T119" fmla="*/ 2 h 2762"/>
                <a:gd name="T120" fmla="*/ 1167 w 1347"/>
                <a:gd name="T121" fmla="*/ 0 h 2762"/>
                <a:gd name="T122" fmla="*/ 1211 w 1347"/>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2762">
                  <a:moveTo>
                    <a:pt x="1211" y="0"/>
                  </a:moveTo>
                  <a:lnTo>
                    <a:pt x="1212" y="0"/>
                  </a:lnTo>
                  <a:lnTo>
                    <a:pt x="1239" y="2"/>
                  </a:lnTo>
                  <a:lnTo>
                    <a:pt x="1263" y="10"/>
                  </a:lnTo>
                  <a:lnTo>
                    <a:pt x="1287" y="22"/>
                  </a:lnTo>
                  <a:lnTo>
                    <a:pt x="1307" y="39"/>
                  </a:lnTo>
                  <a:lnTo>
                    <a:pt x="1324" y="60"/>
                  </a:lnTo>
                  <a:lnTo>
                    <a:pt x="1337" y="83"/>
                  </a:lnTo>
                  <a:lnTo>
                    <a:pt x="1345" y="110"/>
                  </a:lnTo>
                  <a:lnTo>
                    <a:pt x="1347" y="136"/>
                  </a:lnTo>
                  <a:lnTo>
                    <a:pt x="1347" y="2177"/>
                  </a:lnTo>
                  <a:lnTo>
                    <a:pt x="1344" y="2207"/>
                  </a:lnTo>
                  <a:lnTo>
                    <a:pt x="1333" y="2235"/>
                  </a:lnTo>
                  <a:lnTo>
                    <a:pt x="1317" y="2261"/>
                  </a:lnTo>
                  <a:lnTo>
                    <a:pt x="1296" y="2282"/>
                  </a:lnTo>
                  <a:lnTo>
                    <a:pt x="1271" y="2298"/>
                  </a:lnTo>
                  <a:lnTo>
                    <a:pt x="1242" y="2308"/>
                  </a:lnTo>
                  <a:lnTo>
                    <a:pt x="1211" y="2312"/>
                  </a:lnTo>
                  <a:lnTo>
                    <a:pt x="1157" y="2313"/>
                  </a:lnTo>
                  <a:lnTo>
                    <a:pt x="1098" y="2315"/>
                  </a:lnTo>
                  <a:lnTo>
                    <a:pt x="1037" y="2319"/>
                  </a:lnTo>
                  <a:lnTo>
                    <a:pt x="972" y="2325"/>
                  </a:lnTo>
                  <a:lnTo>
                    <a:pt x="907" y="2334"/>
                  </a:lnTo>
                  <a:lnTo>
                    <a:pt x="838" y="2344"/>
                  </a:lnTo>
                  <a:lnTo>
                    <a:pt x="767" y="2358"/>
                  </a:lnTo>
                  <a:lnTo>
                    <a:pt x="696" y="2374"/>
                  </a:lnTo>
                  <a:lnTo>
                    <a:pt x="623" y="2394"/>
                  </a:lnTo>
                  <a:lnTo>
                    <a:pt x="551" y="2417"/>
                  </a:lnTo>
                  <a:lnTo>
                    <a:pt x="478" y="2444"/>
                  </a:lnTo>
                  <a:lnTo>
                    <a:pt x="405" y="2476"/>
                  </a:lnTo>
                  <a:lnTo>
                    <a:pt x="334" y="2510"/>
                  </a:lnTo>
                  <a:lnTo>
                    <a:pt x="264" y="2551"/>
                  </a:lnTo>
                  <a:lnTo>
                    <a:pt x="194" y="2596"/>
                  </a:lnTo>
                  <a:lnTo>
                    <a:pt x="126" y="2645"/>
                  </a:lnTo>
                  <a:lnTo>
                    <a:pt x="62" y="2701"/>
                  </a:lnTo>
                  <a:lnTo>
                    <a:pt x="0" y="2762"/>
                  </a:lnTo>
                  <a:lnTo>
                    <a:pt x="0" y="627"/>
                  </a:lnTo>
                  <a:lnTo>
                    <a:pt x="2" y="602"/>
                  </a:lnTo>
                  <a:lnTo>
                    <a:pt x="8" y="579"/>
                  </a:lnTo>
                  <a:lnTo>
                    <a:pt x="18" y="557"/>
                  </a:lnTo>
                  <a:lnTo>
                    <a:pt x="61" y="494"/>
                  </a:lnTo>
                  <a:lnTo>
                    <a:pt x="107" y="436"/>
                  </a:lnTo>
                  <a:lnTo>
                    <a:pt x="155" y="382"/>
                  </a:lnTo>
                  <a:lnTo>
                    <a:pt x="206" y="332"/>
                  </a:lnTo>
                  <a:lnTo>
                    <a:pt x="259" y="287"/>
                  </a:lnTo>
                  <a:lnTo>
                    <a:pt x="314" y="247"/>
                  </a:lnTo>
                  <a:lnTo>
                    <a:pt x="371" y="210"/>
                  </a:lnTo>
                  <a:lnTo>
                    <a:pt x="430" y="177"/>
                  </a:lnTo>
                  <a:lnTo>
                    <a:pt x="488" y="146"/>
                  </a:lnTo>
                  <a:lnTo>
                    <a:pt x="548" y="121"/>
                  </a:lnTo>
                  <a:lnTo>
                    <a:pt x="608" y="98"/>
                  </a:lnTo>
                  <a:lnTo>
                    <a:pt x="669" y="77"/>
                  </a:lnTo>
                  <a:lnTo>
                    <a:pt x="729" y="60"/>
                  </a:lnTo>
                  <a:lnTo>
                    <a:pt x="789" y="46"/>
                  </a:lnTo>
                  <a:lnTo>
                    <a:pt x="848" y="33"/>
                  </a:lnTo>
                  <a:lnTo>
                    <a:pt x="906" y="23"/>
                  </a:lnTo>
                  <a:lnTo>
                    <a:pt x="962" y="16"/>
                  </a:lnTo>
                  <a:lnTo>
                    <a:pt x="1016" y="9"/>
                  </a:lnTo>
                  <a:lnTo>
                    <a:pt x="1069" y="5"/>
                  </a:lnTo>
                  <a:lnTo>
                    <a:pt x="1119" y="2"/>
                  </a:lnTo>
                  <a:lnTo>
                    <a:pt x="1167" y="0"/>
                  </a:lnTo>
                  <a:lnTo>
                    <a:pt x="12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defTabSz="609585"/>
              <a:endParaRPr lang="en-US" sz="1351" b="1" dirty="0">
                <a:latin typeface="Open Sans"/>
              </a:endParaRPr>
            </a:p>
          </p:txBody>
        </p:sp>
        <p:sp>
          <p:nvSpPr>
            <p:cNvPr id="99" name="Freeform 1061"/>
            <p:cNvSpPr>
              <a:spLocks/>
            </p:cNvSpPr>
            <p:nvPr/>
          </p:nvSpPr>
          <p:spPr bwMode="auto">
            <a:xfrm>
              <a:off x="3985" y="1667"/>
              <a:ext cx="803" cy="1217"/>
            </a:xfrm>
            <a:custGeom>
              <a:avLst/>
              <a:gdLst>
                <a:gd name="T0" fmla="*/ 1371 w 1605"/>
                <a:gd name="T1" fmla="*/ 0 h 2434"/>
                <a:gd name="T2" fmla="*/ 1470 w 1605"/>
                <a:gd name="T3" fmla="*/ 0 h 2434"/>
                <a:gd name="T4" fmla="*/ 1501 w 1605"/>
                <a:gd name="T5" fmla="*/ 3 h 2434"/>
                <a:gd name="T6" fmla="*/ 1529 w 1605"/>
                <a:gd name="T7" fmla="*/ 14 h 2434"/>
                <a:gd name="T8" fmla="*/ 1554 w 1605"/>
                <a:gd name="T9" fmla="*/ 30 h 2434"/>
                <a:gd name="T10" fmla="*/ 1576 w 1605"/>
                <a:gd name="T11" fmla="*/ 51 h 2434"/>
                <a:gd name="T12" fmla="*/ 1591 w 1605"/>
                <a:gd name="T13" fmla="*/ 76 h 2434"/>
                <a:gd name="T14" fmla="*/ 1602 w 1605"/>
                <a:gd name="T15" fmla="*/ 104 h 2434"/>
                <a:gd name="T16" fmla="*/ 1605 w 1605"/>
                <a:gd name="T17" fmla="*/ 135 h 2434"/>
                <a:gd name="T18" fmla="*/ 1605 w 1605"/>
                <a:gd name="T19" fmla="*/ 2298 h 2434"/>
                <a:gd name="T20" fmla="*/ 1604 w 1605"/>
                <a:gd name="T21" fmla="*/ 2322 h 2434"/>
                <a:gd name="T22" fmla="*/ 1597 w 1605"/>
                <a:gd name="T23" fmla="*/ 2345 h 2434"/>
                <a:gd name="T24" fmla="*/ 1587 w 1605"/>
                <a:gd name="T25" fmla="*/ 2367 h 2434"/>
                <a:gd name="T26" fmla="*/ 1573 w 1605"/>
                <a:gd name="T27" fmla="*/ 2387 h 2434"/>
                <a:gd name="T28" fmla="*/ 1554 w 1605"/>
                <a:gd name="T29" fmla="*/ 2404 h 2434"/>
                <a:gd name="T30" fmla="*/ 1534 w 1605"/>
                <a:gd name="T31" fmla="*/ 2418 h 2434"/>
                <a:gd name="T32" fmla="*/ 1512 w 1605"/>
                <a:gd name="T33" fmla="*/ 2427 h 2434"/>
                <a:gd name="T34" fmla="*/ 1488 w 1605"/>
                <a:gd name="T35" fmla="*/ 2433 h 2434"/>
                <a:gd name="T36" fmla="*/ 1463 w 1605"/>
                <a:gd name="T37" fmla="*/ 2434 h 2434"/>
                <a:gd name="T38" fmla="*/ 1439 w 1605"/>
                <a:gd name="T39" fmla="*/ 2430 h 2434"/>
                <a:gd name="T40" fmla="*/ 1360 w 1605"/>
                <a:gd name="T41" fmla="*/ 2413 h 2434"/>
                <a:gd name="T42" fmla="*/ 1273 w 1605"/>
                <a:gd name="T43" fmla="*/ 2396 h 2434"/>
                <a:gd name="T44" fmla="*/ 1179 w 1605"/>
                <a:gd name="T45" fmla="*/ 2380 h 2434"/>
                <a:gd name="T46" fmla="*/ 1077 w 1605"/>
                <a:gd name="T47" fmla="*/ 2365 h 2434"/>
                <a:gd name="T48" fmla="*/ 970 w 1605"/>
                <a:gd name="T49" fmla="*/ 2352 h 2434"/>
                <a:gd name="T50" fmla="*/ 858 w 1605"/>
                <a:gd name="T51" fmla="*/ 2343 h 2434"/>
                <a:gd name="T52" fmla="*/ 743 w 1605"/>
                <a:gd name="T53" fmla="*/ 2336 h 2434"/>
                <a:gd name="T54" fmla="*/ 623 w 1605"/>
                <a:gd name="T55" fmla="*/ 2333 h 2434"/>
                <a:gd name="T56" fmla="*/ 501 w 1605"/>
                <a:gd name="T57" fmla="*/ 2336 h 2434"/>
                <a:gd name="T58" fmla="*/ 377 w 1605"/>
                <a:gd name="T59" fmla="*/ 2343 h 2434"/>
                <a:gd name="T60" fmla="*/ 252 w 1605"/>
                <a:gd name="T61" fmla="*/ 2355 h 2434"/>
                <a:gd name="T62" fmla="*/ 126 w 1605"/>
                <a:gd name="T63" fmla="*/ 2375 h 2434"/>
                <a:gd name="T64" fmla="*/ 0 w 1605"/>
                <a:gd name="T65" fmla="*/ 2403 h 2434"/>
                <a:gd name="T66" fmla="*/ 60 w 1605"/>
                <a:gd name="T67" fmla="*/ 2350 h 2434"/>
                <a:gd name="T68" fmla="*/ 124 w 1605"/>
                <a:gd name="T69" fmla="*/ 2302 h 2434"/>
                <a:gd name="T70" fmla="*/ 188 w 1605"/>
                <a:gd name="T71" fmla="*/ 2260 h 2434"/>
                <a:gd name="T72" fmla="*/ 255 w 1605"/>
                <a:gd name="T73" fmla="*/ 2223 h 2434"/>
                <a:gd name="T74" fmla="*/ 323 w 1605"/>
                <a:gd name="T75" fmla="*/ 2190 h 2434"/>
                <a:gd name="T76" fmla="*/ 391 w 1605"/>
                <a:gd name="T77" fmla="*/ 2161 h 2434"/>
                <a:gd name="T78" fmla="*/ 460 w 1605"/>
                <a:gd name="T79" fmla="*/ 2137 h 2434"/>
                <a:gd name="T80" fmla="*/ 530 w 1605"/>
                <a:gd name="T81" fmla="*/ 2116 h 2434"/>
                <a:gd name="T82" fmla="*/ 598 w 1605"/>
                <a:gd name="T83" fmla="*/ 2099 h 2434"/>
                <a:gd name="T84" fmla="*/ 666 w 1605"/>
                <a:gd name="T85" fmla="*/ 2085 h 2434"/>
                <a:gd name="T86" fmla="*/ 731 w 1605"/>
                <a:gd name="T87" fmla="*/ 2074 h 2434"/>
                <a:gd name="T88" fmla="*/ 796 w 1605"/>
                <a:gd name="T89" fmla="*/ 2066 h 2434"/>
                <a:gd name="T90" fmla="*/ 857 w 1605"/>
                <a:gd name="T91" fmla="*/ 2060 h 2434"/>
                <a:gd name="T92" fmla="*/ 917 w 1605"/>
                <a:gd name="T93" fmla="*/ 2055 h 2434"/>
                <a:gd name="T94" fmla="*/ 972 w 1605"/>
                <a:gd name="T95" fmla="*/ 2053 h 2434"/>
                <a:gd name="T96" fmla="*/ 1024 w 1605"/>
                <a:gd name="T97" fmla="*/ 2052 h 2434"/>
                <a:gd name="T98" fmla="*/ 1071 w 1605"/>
                <a:gd name="T99" fmla="*/ 2050 h 2434"/>
                <a:gd name="T100" fmla="*/ 1116 w 1605"/>
                <a:gd name="T101" fmla="*/ 2040 h 2434"/>
                <a:gd name="T102" fmla="*/ 1159 w 1605"/>
                <a:gd name="T103" fmla="*/ 2025 h 2434"/>
                <a:gd name="T104" fmla="*/ 1199 w 1605"/>
                <a:gd name="T105" fmla="*/ 2005 h 2434"/>
                <a:gd name="T106" fmla="*/ 1236 w 1605"/>
                <a:gd name="T107" fmla="*/ 1979 h 2434"/>
                <a:gd name="T108" fmla="*/ 1270 w 1605"/>
                <a:gd name="T109" fmla="*/ 1950 h 2434"/>
                <a:gd name="T110" fmla="*/ 1298 w 1605"/>
                <a:gd name="T111" fmla="*/ 1917 h 2434"/>
                <a:gd name="T112" fmla="*/ 1324 w 1605"/>
                <a:gd name="T113" fmla="*/ 1880 h 2434"/>
                <a:gd name="T114" fmla="*/ 1343 w 1605"/>
                <a:gd name="T115" fmla="*/ 1839 h 2434"/>
                <a:gd name="T116" fmla="*/ 1358 w 1605"/>
                <a:gd name="T117" fmla="*/ 1797 h 2434"/>
                <a:gd name="T118" fmla="*/ 1368 w 1605"/>
                <a:gd name="T119" fmla="*/ 1752 h 2434"/>
                <a:gd name="T120" fmla="*/ 1371 w 1605"/>
                <a:gd name="T121" fmla="*/ 1706 h 2434"/>
                <a:gd name="T122" fmla="*/ 1371 w 1605"/>
                <a:gd name="T123" fmla="*/ 0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5" h="2434">
                  <a:moveTo>
                    <a:pt x="1371" y="0"/>
                  </a:moveTo>
                  <a:lnTo>
                    <a:pt x="1470" y="0"/>
                  </a:lnTo>
                  <a:lnTo>
                    <a:pt x="1501" y="3"/>
                  </a:lnTo>
                  <a:lnTo>
                    <a:pt x="1529" y="14"/>
                  </a:lnTo>
                  <a:lnTo>
                    <a:pt x="1554" y="30"/>
                  </a:lnTo>
                  <a:lnTo>
                    <a:pt x="1576" y="51"/>
                  </a:lnTo>
                  <a:lnTo>
                    <a:pt x="1591" y="76"/>
                  </a:lnTo>
                  <a:lnTo>
                    <a:pt x="1602" y="104"/>
                  </a:lnTo>
                  <a:lnTo>
                    <a:pt x="1605" y="135"/>
                  </a:lnTo>
                  <a:lnTo>
                    <a:pt x="1605" y="2298"/>
                  </a:lnTo>
                  <a:lnTo>
                    <a:pt x="1604" y="2322"/>
                  </a:lnTo>
                  <a:lnTo>
                    <a:pt x="1597" y="2345"/>
                  </a:lnTo>
                  <a:lnTo>
                    <a:pt x="1587" y="2367"/>
                  </a:lnTo>
                  <a:lnTo>
                    <a:pt x="1573" y="2387"/>
                  </a:lnTo>
                  <a:lnTo>
                    <a:pt x="1554" y="2404"/>
                  </a:lnTo>
                  <a:lnTo>
                    <a:pt x="1534" y="2418"/>
                  </a:lnTo>
                  <a:lnTo>
                    <a:pt x="1512" y="2427"/>
                  </a:lnTo>
                  <a:lnTo>
                    <a:pt x="1488" y="2433"/>
                  </a:lnTo>
                  <a:lnTo>
                    <a:pt x="1463" y="2434"/>
                  </a:lnTo>
                  <a:lnTo>
                    <a:pt x="1439" y="2430"/>
                  </a:lnTo>
                  <a:lnTo>
                    <a:pt x="1360" y="2413"/>
                  </a:lnTo>
                  <a:lnTo>
                    <a:pt x="1273" y="2396"/>
                  </a:lnTo>
                  <a:lnTo>
                    <a:pt x="1179" y="2380"/>
                  </a:lnTo>
                  <a:lnTo>
                    <a:pt x="1077" y="2365"/>
                  </a:lnTo>
                  <a:lnTo>
                    <a:pt x="970" y="2352"/>
                  </a:lnTo>
                  <a:lnTo>
                    <a:pt x="858" y="2343"/>
                  </a:lnTo>
                  <a:lnTo>
                    <a:pt x="743" y="2336"/>
                  </a:lnTo>
                  <a:lnTo>
                    <a:pt x="623" y="2333"/>
                  </a:lnTo>
                  <a:lnTo>
                    <a:pt x="501" y="2336"/>
                  </a:lnTo>
                  <a:lnTo>
                    <a:pt x="377" y="2343"/>
                  </a:lnTo>
                  <a:lnTo>
                    <a:pt x="252" y="2355"/>
                  </a:lnTo>
                  <a:lnTo>
                    <a:pt x="126" y="2375"/>
                  </a:lnTo>
                  <a:lnTo>
                    <a:pt x="0" y="2403"/>
                  </a:lnTo>
                  <a:lnTo>
                    <a:pt x="60" y="2350"/>
                  </a:lnTo>
                  <a:lnTo>
                    <a:pt x="124" y="2302"/>
                  </a:lnTo>
                  <a:lnTo>
                    <a:pt x="188" y="2260"/>
                  </a:lnTo>
                  <a:lnTo>
                    <a:pt x="255" y="2223"/>
                  </a:lnTo>
                  <a:lnTo>
                    <a:pt x="323" y="2190"/>
                  </a:lnTo>
                  <a:lnTo>
                    <a:pt x="391" y="2161"/>
                  </a:lnTo>
                  <a:lnTo>
                    <a:pt x="460" y="2137"/>
                  </a:lnTo>
                  <a:lnTo>
                    <a:pt x="530" y="2116"/>
                  </a:lnTo>
                  <a:lnTo>
                    <a:pt x="598" y="2099"/>
                  </a:lnTo>
                  <a:lnTo>
                    <a:pt x="666" y="2085"/>
                  </a:lnTo>
                  <a:lnTo>
                    <a:pt x="731" y="2074"/>
                  </a:lnTo>
                  <a:lnTo>
                    <a:pt x="796" y="2066"/>
                  </a:lnTo>
                  <a:lnTo>
                    <a:pt x="857" y="2060"/>
                  </a:lnTo>
                  <a:lnTo>
                    <a:pt x="917" y="2055"/>
                  </a:lnTo>
                  <a:lnTo>
                    <a:pt x="972" y="2053"/>
                  </a:lnTo>
                  <a:lnTo>
                    <a:pt x="1024" y="2052"/>
                  </a:lnTo>
                  <a:lnTo>
                    <a:pt x="1071" y="2050"/>
                  </a:lnTo>
                  <a:lnTo>
                    <a:pt x="1116" y="2040"/>
                  </a:lnTo>
                  <a:lnTo>
                    <a:pt x="1159" y="2025"/>
                  </a:lnTo>
                  <a:lnTo>
                    <a:pt x="1199" y="2005"/>
                  </a:lnTo>
                  <a:lnTo>
                    <a:pt x="1236" y="1979"/>
                  </a:lnTo>
                  <a:lnTo>
                    <a:pt x="1270" y="1950"/>
                  </a:lnTo>
                  <a:lnTo>
                    <a:pt x="1298" y="1917"/>
                  </a:lnTo>
                  <a:lnTo>
                    <a:pt x="1324" y="1880"/>
                  </a:lnTo>
                  <a:lnTo>
                    <a:pt x="1343" y="1839"/>
                  </a:lnTo>
                  <a:lnTo>
                    <a:pt x="1358" y="1797"/>
                  </a:lnTo>
                  <a:lnTo>
                    <a:pt x="1368" y="1752"/>
                  </a:lnTo>
                  <a:lnTo>
                    <a:pt x="1371" y="1706"/>
                  </a:lnTo>
                  <a:lnTo>
                    <a:pt x="137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defTabSz="609585"/>
              <a:endParaRPr lang="en-US" sz="1351" b="1" dirty="0">
                <a:latin typeface="Open Sans"/>
              </a:endParaRPr>
            </a:p>
          </p:txBody>
        </p:sp>
        <p:sp>
          <p:nvSpPr>
            <p:cNvPr id="100" name="Freeform 1062"/>
            <p:cNvSpPr>
              <a:spLocks/>
            </p:cNvSpPr>
            <p:nvPr/>
          </p:nvSpPr>
          <p:spPr bwMode="auto">
            <a:xfrm>
              <a:off x="2889" y="1667"/>
              <a:ext cx="802" cy="1217"/>
            </a:xfrm>
            <a:custGeom>
              <a:avLst/>
              <a:gdLst>
                <a:gd name="T0" fmla="*/ 136 w 1605"/>
                <a:gd name="T1" fmla="*/ 0 h 2434"/>
                <a:gd name="T2" fmla="*/ 234 w 1605"/>
                <a:gd name="T3" fmla="*/ 0 h 2434"/>
                <a:gd name="T4" fmla="*/ 234 w 1605"/>
                <a:gd name="T5" fmla="*/ 1706 h 2434"/>
                <a:gd name="T6" fmla="*/ 237 w 1605"/>
                <a:gd name="T7" fmla="*/ 1752 h 2434"/>
                <a:gd name="T8" fmla="*/ 247 w 1605"/>
                <a:gd name="T9" fmla="*/ 1797 h 2434"/>
                <a:gd name="T10" fmla="*/ 262 w 1605"/>
                <a:gd name="T11" fmla="*/ 1839 h 2434"/>
                <a:gd name="T12" fmla="*/ 281 w 1605"/>
                <a:gd name="T13" fmla="*/ 1880 h 2434"/>
                <a:gd name="T14" fmla="*/ 307 w 1605"/>
                <a:gd name="T15" fmla="*/ 1917 h 2434"/>
                <a:gd name="T16" fmla="*/ 335 w 1605"/>
                <a:gd name="T17" fmla="*/ 1950 h 2434"/>
                <a:gd name="T18" fmla="*/ 369 w 1605"/>
                <a:gd name="T19" fmla="*/ 1979 h 2434"/>
                <a:gd name="T20" fmla="*/ 406 w 1605"/>
                <a:gd name="T21" fmla="*/ 2005 h 2434"/>
                <a:gd name="T22" fmla="*/ 446 w 1605"/>
                <a:gd name="T23" fmla="*/ 2025 h 2434"/>
                <a:gd name="T24" fmla="*/ 489 w 1605"/>
                <a:gd name="T25" fmla="*/ 2040 h 2434"/>
                <a:gd name="T26" fmla="*/ 534 w 1605"/>
                <a:gd name="T27" fmla="*/ 2050 h 2434"/>
                <a:gd name="T28" fmla="*/ 581 w 1605"/>
                <a:gd name="T29" fmla="*/ 2052 h 2434"/>
                <a:gd name="T30" fmla="*/ 633 w 1605"/>
                <a:gd name="T31" fmla="*/ 2053 h 2434"/>
                <a:gd name="T32" fmla="*/ 689 w 1605"/>
                <a:gd name="T33" fmla="*/ 2055 h 2434"/>
                <a:gd name="T34" fmla="*/ 748 w 1605"/>
                <a:gd name="T35" fmla="*/ 2060 h 2434"/>
                <a:gd name="T36" fmla="*/ 810 w 1605"/>
                <a:gd name="T37" fmla="*/ 2066 h 2434"/>
                <a:gd name="T38" fmla="*/ 874 w 1605"/>
                <a:gd name="T39" fmla="*/ 2074 h 2434"/>
                <a:gd name="T40" fmla="*/ 941 w 1605"/>
                <a:gd name="T41" fmla="*/ 2085 h 2434"/>
                <a:gd name="T42" fmla="*/ 1007 w 1605"/>
                <a:gd name="T43" fmla="*/ 2099 h 2434"/>
                <a:gd name="T44" fmla="*/ 1075 w 1605"/>
                <a:gd name="T45" fmla="*/ 2116 h 2434"/>
                <a:gd name="T46" fmla="*/ 1145 w 1605"/>
                <a:gd name="T47" fmla="*/ 2137 h 2434"/>
                <a:gd name="T48" fmla="*/ 1214 w 1605"/>
                <a:gd name="T49" fmla="*/ 2161 h 2434"/>
                <a:gd name="T50" fmla="*/ 1283 w 1605"/>
                <a:gd name="T51" fmla="*/ 2189 h 2434"/>
                <a:gd name="T52" fmla="*/ 1351 w 1605"/>
                <a:gd name="T53" fmla="*/ 2223 h 2434"/>
                <a:gd name="T54" fmla="*/ 1417 w 1605"/>
                <a:gd name="T55" fmla="*/ 2260 h 2434"/>
                <a:gd name="T56" fmla="*/ 1482 w 1605"/>
                <a:gd name="T57" fmla="*/ 2302 h 2434"/>
                <a:gd name="T58" fmla="*/ 1545 w 1605"/>
                <a:gd name="T59" fmla="*/ 2350 h 2434"/>
                <a:gd name="T60" fmla="*/ 1605 w 1605"/>
                <a:gd name="T61" fmla="*/ 2403 h 2434"/>
                <a:gd name="T62" fmla="*/ 1479 w 1605"/>
                <a:gd name="T63" fmla="*/ 2375 h 2434"/>
                <a:gd name="T64" fmla="*/ 1353 w 1605"/>
                <a:gd name="T65" fmla="*/ 2355 h 2434"/>
                <a:gd name="T66" fmla="*/ 1229 w 1605"/>
                <a:gd name="T67" fmla="*/ 2343 h 2434"/>
                <a:gd name="T68" fmla="*/ 1104 w 1605"/>
                <a:gd name="T69" fmla="*/ 2336 h 2434"/>
                <a:gd name="T70" fmla="*/ 982 w 1605"/>
                <a:gd name="T71" fmla="*/ 2333 h 2434"/>
                <a:gd name="T72" fmla="*/ 863 w 1605"/>
                <a:gd name="T73" fmla="*/ 2336 h 2434"/>
                <a:gd name="T74" fmla="*/ 747 w 1605"/>
                <a:gd name="T75" fmla="*/ 2343 h 2434"/>
                <a:gd name="T76" fmla="*/ 635 w 1605"/>
                <a:gd name="T77" fmla="*/ 2352 h 2434"/>
                <a:gd name="T78" fmla="*/ 529 w 1605"/>
                <a:gd name="T79" fmla="*/ 2365 h 2434"/>
                <a:gd name="T80" fmla="*/ 428 w 1605"/>
                <a:gd name="T81" fmla="*/ 2380 h 2434"/>
                <a:gd name="T82" fmla="*/ 333 w 1605"/>
                <a:gd name="T83" fmla="*/ 2396 h 2434"/>
                <a:gd name="T84" fmla="*/ 246 w 1605"/>
                <a:gd name="T85" fmla="*/ 2413 h 2434"/>
                <a:gd name="T86" fmla="*/ 166 w 1605"/>
                <a:gd name="T87" fmla="*/ 2430 h 2434"/>
                <a:gd name="T88" fmla="*/ 142 w 1605"/>
                <a:gd name="T89" fmla="*/ 2434 h 2434"/>
                <a:gd name="T90" fmla="*/ 118 w 1605"/>
                <a:gd name="T91" fmla="*/ 2433 h 2434"/>
                <a:gd name="T92" fmla="*/ 93 w 1605"/>
                <a:gd name="T93" fmla="*/ 2427 h 2434"/>
                <a:gd name="T94" fmla="*/ 71 w 1605"/>
                <a:gd name="T95" fmla="*/ 2418 h 2434"/>
                <a:gd name="T96" fmla="*/ 51 w 1605"/>
                <a:gd name="T97" fmla="*/ 2404 h 2434"/>
                <a:gd name="T98" fmla="*/ 33 w 1605"/>
                <a:gd name="T99" fmla="*/ 2387 h 2434"/>
                <a:gd name="T100" fmla="*/ 20 w 1605"/>
                <a:gd name="T101" fmla="*/ 2367 h 2434"/>
                <a:gd name="T102" fmla="*/ 8 w 1605"/>
                <a:gd name="T103" fmla="*/ 2345 h 2434"/>
                <a:gd name="T104" fmla="*/ 2 w 1605"/>
                <a:gd name="T105" fmla="*/ 2322 h 2434"/>
                <a:gd name="T106" fmla="*/ 0 w 1605"/>
                <a:gd name="T107" fmla="*/ 2298 h 2434"/>
                <a:gd name="T108" fmla="*/ 0 w 1605"/>
                <a:gd name="T109" fmla="*/ 135 h 2434"/>
                <a:gd name="T110" fmla="*/ 3 w 1605"/>
                <a:gd name="T111" fmla="*/ 104 h 2434"/>
                <a:gd name="T112" fmla="*/ 14 w 1605"/>
                <a:gd name="T113" fmla="*/ 76 h 2434"/>
                <a:gd name="T114" fmla="*/ 30 w 1605"/>
                <a:gd name="T115" fmla="*/ 51 h 2434"/>
                <a:gd name="T116" fmla="*/ 51 w 1605"/>
                <a:gd name="T117" fmla="*/ 30 h 2434"/>
                <a:gd name="T118" fmla="*/ 76 w 1605"/>
                <a:gd name="T119" fmla="*/ 14 h 2434"/>
                <a:gd name="T120" fmla="*/ 105 w 1605"/>
                <a:gd name="T121" fmla="*/ 3 h 2434"/>
                <a:gd name="T122" fmla="*/ 136 w 1605"/>
                <a:gd name="T123" fmla="*/ 0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5" h="2434">
                  <a:moveTo>
                    <a:pt x="136" y="0"/>
                  </a:moveTo>
                  <a:lnTo>
                    <a:pt x="234" y="0"/>
                  </a:lnTo>
                  <a:lnTo>
                    <a:pt x="234" y="1706"/>
                  </a:lnTo>
                  <a:lnTo>
                    <a:pt x="237" y="1752"/>
                  </a:lnTo>
                  <a:lnTo>
                    <a:pt x="247" y="1797"/>
                  </a:lnTo>
                  <a:lnTo>
                    <a:pt x="262" y="1839"/>
                  </a:lnTo>
                  <a:lnTo>
                    <a:pt x="281" y="1880"/>
                  </a:lnTo>
                  <a:lnTo>
                    <a:pt x="307" y="1917"/>
                  </a:lnTo>
                  <a:lnTo>
                    <a:pt x="335" y="1950"/>
                  </a:lnTo>
                  <a:lnTo>
                    <a:pt x="369" y="1979"/>
                  </a:lnTo>
                  <a:lnTo>
                    <a:pt x="406" y="2005"/>
                  </a:lnTo>
                  <a:lnTo>
                    <a:pt x="446" y="2025"/>
                  </a:lnTo>
                  <a:lnTo>
                    <a:pt x="489" y="2040"/>
                  </a:lnTo>
                  <a:lnTo>
                    <a:pt x="534" y="2050"/>
                  </a:lnTo>
                  <a:lnTo>
                    <a:pt x="581" y="2052"/>
                  </a:lnTo>
                  <a:lnTo>
                    <a:pt x="633" y="2053"/>
                  </a:lnTo>
                  <a:lnTo>
                    <a:pt x="689" y="2055"/>
                  </a:lnTo>
                  <a:lnTo>
                    <a:pt x="748" y="2060"/>
                  </a:lnTo>
                  <a:lnTo>
                    <a:pt x="810" y="2066"/>
                  </a:lnTo>
                  <a:lnTo>
                    <a:pt x="874" y="2074"/>
                  </a:lnTo>
                  <a:lnTo>
                    <a:pt x="941" y="2085"/>
                  </a:lnTo>
                  <a:lnTo>
                    <a:pt x="1007" y="2099"/>
                  </a:lnTo>
                  <a:lnTo>
                    <a:pt x="1075" y="2116"/>
                  </a:lnTo>
                  <a:lnTo>
                    <a:pt x="1145" y="2137"/>
                  </a:lnTo>
                  <a:lnTo>
                    <a:pt x="1214" y="2161"/>
                  </a:lnTo>
                  <a:lnTo>
                    <a:pt x="1283" y="2189"/>
                  </a:lnTo>
                  <a:lnTo>
                    <a:pt x="1351" y="2223"/>
                  </a:lnTo>
                  <a:lnTo>
                    <a:pt x="1417" y="2260"/>
                  </a:lnTo>
                  <a:lnTo>
                    <a:pt x="1482" y="2302"/>
                  </a:lnTo>
                  <a:lnTo>
                    <a:pt x="1545" y="2350"/>
                  </a:lnTo>
                  <a:lnTo>
                    <a:pt x="1605" y="2403"/>
                  </a:lnTo>
                  <a:lnTo>
                    <a:pt x="1479" y="2375"/>
                  </a:lnTo>
                  <a:lnTo>
                    <a:pt x="1353" y="2355"/>
                  </a:lnTo>
                  <a:lnTo>
                    <a:pt x="1229" y="2343"/>
                  </a:lnTo>
                  <a:lnTo>
                    <a:pt x="1104" y="2336"/>
                  </a:lnTo>
                  <a:lnTo>
                    <a:pt x="982" y="2333"/>
                  </a:lnTo>
                  <a:lnTo>
                    <a:pt x="863" y="2336"/>
                  </a:lnTo>
                  <a:lnTo>
                    <a:pt x="747" y="2343"/>
                  </a:lnTo>
                  <a:lnTo>
                    <a:pt x="635" y="2352"/>
                  </a:lnTo>
                  <a:lnTo>
                    <a:pt x="529" y="2365"/>
                  </a:lnTo>
                  <a:lnTo>
                    <a:pt x="428" y="2380"/>
                  </a:lnTo>
                  <a:lnTo>
                    <a:pt x="333" y="2396"/>
                  </a:lnTo>
                  <a:lnTo>
                    <a:pt x="246" y="2413"/>
                  </a:lnTo>
                  <a:lnTo>
                    <a:pt x="166" y="2430"/>
                  </a:lnTo>
                  <a:lnTo>
                    <a:pt x="142" y="2434"/>
                  </a:lnTo>
                  <a:lnTo>
                    <a:pt x="118" y="2433"/>
                  </a:lnTo>
                  <a:lnTo>
                    <a:pt x="93" y="2427"/>
                  </a:lnTo>
                  <a:lnTo>
                    <a:pt x="71" y="2418"/>
                  </a:lnTo>
                  <a:lnTo>
                    <a:pt x="51" y="2404"/>
                  </a:lnTo>
                  <a:lnTo>
                    <a:pt x="33" y="2387"/>
                  </a:lnTo>
                  <a:lnTo>
                    <a:pt x="20" y="2367"/>
                  </a:lnTo>
                  <a:lnTo>
                    <a:pt x="8" y="2345"/>
                  </a:lnTo>
                  <a:lnTo>
                    <a:pt x="2" y="2322"/>
                  </a:lnTo>
                  <a:lnTo>
                    <a:pt x="0" y="2298"/>
                  </a:lnTo>
                  <a:lnTo>
                    <a:pt x="0" y="135"/>
                  </a:lnTo>
                  <a:lnTo>
                    <a:pt x="3" y="104"/>
                  </a:lnTo>
                  <a:lnTo>
                    <a:pt x="14" y="76"/>
                  </a:lnTo>
                  <a:lnTo>
                    <a:pt x="30" y="51"/>
                  </a:lnTo>
                  <a:lnTo>
                    <a:pt x="51" y="30"/>
                  </a:lnTo>
                  <a:lnTo>
                    <a:pt x="76" y="14"/>
                  </a:lnTo>
                  <a:lnTo>
                    <a:pt x="105" y="3"/>
                  </a:lnTo>
                  <a:lnTo>
                    <a:pt x="1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defTabSz="609585"/>
              <a:endParaRPr lang="en-US" sz="1351" b="1" dirty="0">
                <a:latin typeface="Open Sans"/>
              </a:endParaRPr>
            </a:p>
          </p:txBody>
        </p:sp>
        <p:sp>
          <p:nvSpPr>
            <p:cNvPr id="101" name="Freeform 1059"/>
            <p:cNvSpPr>
              <a:spLocks/>
            </p:cNvSpPr>
            <p:nvPr/>
          </p:nvSpPr>
          <p:spPr bwMode="auto">
            <a:xfrm>
              <a:off x="3205" y="1454"/>
              <a:ext cx="589" cy="1381"/>
            </a:xfrm>
            <a:custGeom>
              <a:avLst/>
              <a:gdLst>
                <a:gd name="T0" fmla="*/ 136 w 1349"/>
                <a:gd name="T1" fmla="*/ 0 h 2762"/>
                <a:gd name="T2" fmla="*/ 136 w 1349"/>
                <a:gd name="T3" fmla="*/ 0 h 2762"/>
                <a:gd name="T4" fmla="*/ 181 w 1349"/>
                <a:gd name="T5" fmla="*/ 0 h 2762"/>
                <a:gd name="T6" fmla="*/ 228 w 1349"/>
                <a:gd name="T7" fmla="*/ 2 h 2762"/>
                <a:gd name="T8" fmla="*/ 279 w 1349"/>
                <a:gd name="T9" fmla="*/ 5 h 2762"/>
                <a:gd name="T10" fmla="*/ 331 w 1349"/>
                <a:gd name="T11" fmla="*/ 9 h 2762"/>
                <a:gd name="T12" fmla="*/ 386 w 1349"/>
                <a:gd name="T13" fmla="*/ 16 h 2762"/>
                <a:gd name="T14" fmla="*/ 443 w 1349"/>
                <a:gd name="T15" fmla="*/ 23 h 2762"/>
                <a:gd name="T16" fmla="*/ 500 w 1349"/>
                <a:gd name="T17" fmla="*/ 33 h 2762"/>
                <a:gd name="T18" fmla="*/ 559 w 1349"/>
                <a:gd name="T19" fmla="*/ 46 h 2762"/>
                <a:gd name="T20" fmla="*/ 619 w 1349"/>
                <a:gd name="T21" fmla="*/ 60 h 2762"/>
                <a:gd name="T22" fmla="*/ 679 w 1349"/>
                <a:gd name="T23" fmla="*/ 77 h 2762"/>
                <a:gd name="T24" fmla="*/ 739 w 1349"/>
                <a:gd name="T25" fmla="*/ 98 h 2762"/>
                <a:gd name="T26" fmla="*/ 800 w 1349"/>
                <a:gd name="T27" fmla="*/ 121 h 2762"/>
                <a:gd name="T28" fmla="*/ 859 w 1349"/>
                <a:gd name="T29" fmla="*/ 146 h 2762"/>
                <a:gd name="T30" fmla="*/ 919 w 1349"/>
                <a:gd name="T31" fmla="*/ 177 h 2762"/>
                <a:gd name="T32" fmla="*/ 976 w 1349"/>
                <a:gd name="T33" fmla="*/ 210 h 2762"/>
                <a:gd name="T34" fmla="*/ 1033 w 1349"/>
                <a:gd name="T35" fmla="*/ 247 h 2762"/>
                <a:gd name="T36" fmla="*/ 1088 w 1349"/>
                <a:gd name="T37" fmla="*/ 287 h 2762"/>
                <a:gd name="T38" fmla="*/ 1142 w 1349"/>
                <a:gd name="T39" fmla="*/ 332 h 2762"/>
                <a:gd name="T40" fmla="*/ 1193 w 1349"/>
                <a:gd name="T41" fmla="*/ 382 h 2762"/>
                <a:gd name="T42" fmla="*/ 1241 w 1349"/>
                <a:gd name="T43" fmla="*/ 436 h 2762"/>
                <a:gd name="T44" fmla="*/ 1288 w 1349"/>
                <a:gd name="T45" fmla="*/ 494 h 2762"/>
                <a:gd name="T46" fmla="*/ 1330 w 1349"/>
                <a:gd name="T47" fmla="*/ 557 h 2762"/>
                <a:gd name="T48" fmla="*/ 1339 w 1349"/>
                <a:gd name="T49" fmla="*/ 579 h 2762"/>
                <a:gd name="T50" fmla="*/ 1346 w 1349"/>
                <a:gd name="T51" fmla="*/ 602 h 2762"/>
                <a:gd name="T52" fmla="*/ 1349 w 1349"/>
                <a:gd name="T53" fmla="*/ 627 h 2762"/>
                <a:gd name="T54" fmla="*/ 1349 w 1349"/>
                <a:gd name="T55" fmla="*/ 2762 h 2762"/>
                <a:gd name="T56" fmla="*/ 1286 w 1349"/>
                <a:gd name="T57" fmla="*/ 2701 h 2762"/>
                <a:gd name="T58" fmla="*/ 1221 w 1349"/>
                <a:gd name="T59" fmla="*/ 2645 h 2762"/>
                <a:gd name="T60" fmla="*/ 1154 w 1349"/>
                <a:gd name="T61" fmla="*/ 2596 h 2762"/>
                <a:gd name="T62" fmla="*/ 1085 w 1349"/>
                <a:gd name="T63" fmla="*/ 2551 h 2762"/>
                <a:gd name="T64" fmla="*/ 1013 w 1349"/>
                <a:gd name="T65" fmla="*/ 2511 h 2762"/>
                <a:gd name="T66" fmla="*/ 942 w 1349"/>
                <a:gd name="T67" fmla="*/ 2476 h 2762"/>
                <a:gd name="T68" fmla="*/ 869 w 1349"/>
                <a:gd name="T69" fmla="*/ 2444 h 2762"/>
                <a:gd name="T70" fmla="*/ 796 w 1349"/>
                <a:gd name="T71" fmla="*/ 2417 h 2762"/>
                <a:gd name="T72" fmla="*/ 724 w 1349"/>
                <a:gd name="T73" fmla="*/ 2394 h 2762"/>
                <a:gd name="T74" fmla="*/ 651 w 1349"/>
                <a:gd name="T75" fmla="*/ 2374 h 2762"/>
                <a:gd name="T76" fmla="*/ 580 w 1349"/>
                <a:gd name="T77" fmla="*/ 2358 h 2762"/>
                <a:gd name="T78" fmla="*/ 509 w 1349"/>
                <a:gd name="T79" fmla="*/ 2344 h 2762"/>
                <a:gd name="T80" fmla="*/ 441 w 1349"/>
                <a:gd name="T81" fmla="*/ 2334 h 2762"/>
                <a:gd name="T82" fmla="*/ 375 w 1349"/>
                <a:gd name="T83" fmla="*/ 2325 h 2762"/>
                <a:gd name="T84" fmla="*/ 311 w 1349"/>
                <a:gd name="T85" fmla="*/ 2319 h 2762"/>
                <a:gd name="T86" fmla="*/ 249 w 1349"/>
                <a:gd name="T87" fmla="*/ 2315 h 2762"/>
                <a:gd name="T88" fmla="*/ 191 w 1349"/>
                <a:gd name="T89" fmla="*/ 2313 h 2762"/>
                <a:gd name="T90" fmla="*/ 136 w 1349"/>
                <a:gd name="T91" fmla="*/ 2312 h 2762"/>
                <a:gd name="T92" fmla="*/ 105 w 1349"/>
                <a:gd name="T93" fmla="*/ 2308 h 2762"/>
                <a:gd name="T94" fmla="*/ 77 w 1349"/>
                <a:gd name="T95" fmla="*/ 2298 h 2762"/>
                <a:gd name="T96" fmla="*/ 52 w 1349"/>
                <a:gd name="T97" fmla="*/ 2282 h 2762"/>
                <a:gd name="T98" fmla="*/ 30 w 1349"/>
                <a:gd name="T99" fmla="*/ 2261 h 2762"/>
                <a:gd name="T100" fmla="*/ 14 w 1349"/>
                <a:gd name="T101" fmla="*/ 2235 h 2762"/>
                <a:gd name="T102" fmla="*/ 5 w 1349"/>
                <a:gd name="T103" fmla="*/ 2208 h 2762"/>
                <a:gd name="T104" fmla="*/ 0 w 1349"/>
                <a:gd name="T105" fmla="*/ 2177 h 2762"/>
                <a:gd name="T106" fmla="*/ 0 w 1349"/>
                <a:gd name="T107" fmla="*/ 136 h 2762"/>
                <a:gd name="T108" fmla="*/ 3 w 1349"/>
                <a:gd name="T109" fmla="*/ 110 h 2762"/>
                <a:gd name="T110" fmla="*/ 10 w 1349"/>
                <a:gd name="T111" fmla="*/ 83 h 2762"/>
                <a:gd name="T112" fmla="*/ 23 w 1349"/>
                <a:gd name="T113" fmla="*/ 60 h 2762"/>
                <a:gd name="T114" fmla="*/ 40 w 1349"/>
                <a:gd name="T115" fmla="*/ 39 h 2762"/>
                <a:gd name="T116" fmla="*/ 61 w 1349"/>
                <a:gd name="T117" fmla="*/ 22 h 2762"/>
                <a:gd name="T118" fmla="*/ 84 w 1349"/>
                <a:gd name="T119" fmla="*/ 10 h 2762"/>
                <a:gd name="T120" fmla="*/ 109 w 1349"/>
                <a:gd name="T121" fmla="*/ 2 h 2762"/>
                <a:gd name="T122" fmla="*/ 136 w 1349"/>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9" h="2762">
                  <a:moveTo>
                    <a:pt x="136" y="0"/>
                  </a:moveTo>
                  <a:lnTo>
                    <a:pt x="136" y="0"/>
                  </a:lnTo>
                  <a:lnTo>
                    <a:pt x="181" y="0"/>
                  </a:lnTo>
                  <a:lnTo>
                    <a:pt x="228" y="2"/>
                  </a:lnTo>
                  <a:lnTo>
                    <a:pt x="279" y="5"/>
                  </a:lnTo>
                  <a:lnTo>
                    <a:pt x="331" y="9"/>
                  </a:lnTo>
                  <a:lnTo>
                    <a:pt x="386" y="16"/>
                  </a:lnTo>
                  <a:lnTo>
                    <a:pt x="443" y="23"/>
                  </a:lnTo>
                  <a:lnTo>
                    <a:pt x="500" y="33"/>
                  </a:lnTo>
                  <a:lnTo>
                    <a:pt x="559" y="46"/>
                  </a:lnTo>
                  <a:lnTo>
                    <a:pt x="619" y="60"/>
                  </a:lnTo>
                  <a:lnTo>
                    <a:pt x="679" y="77"/>
                  </a:lnTo>
                  <a:lnTo>
                    <a:pt x="739" y="98"/>
                  </a:lnTo>
                  <a:lnTo>
                    <a:pt x="800" y="121"/>
                  </a:lnTo>
                  <a:lnTo>
                    <a:pt x="859" y="146"/>
                  </a:lnTo>
                  <a:lnTo>
                    <a:pt x="919" y="177"/>
                  </a:lnTo>
                  <a:lnTo>
                    <a:pt x="976" y="210"/>
                  </a:lnTo>
                  <a:lnTo>
                    <a:pt x="1033" y="247"/>
                  </a:lnTo>
                  <a:lnTo>
                    <a:pt x="1088" y="287"/>
                  </a:lnTo>
                  <a:lnTo>
                    <a:pt x="1142" y="332"/>
                  </a:lnTo>
                  <a:lnTo>
                    <a:pt x="1193" y="382"/>
                  </a:lnTo>
                  <a:lnTo>
                    <a:pt x="1241" y="436"/>
                  </a:lnTo>
                  <a:lnTo>
                    <a:pt x="1288" y="494"/>
                  </a:lnTo>
                  <a:lnTo>
                    <a:pt x="1330" y="557"/>
                  </a:lnTo>
                  <a:lnTo>
                    <a:pt x="1339" y="579"/>
                  </a:lnTo>
                  <a:lnTo>
                    <a:pt x="1346" y="602"/>
                  </a:lnTo>
                  <a:lnTo>
                    <a:pt x="1349" y="627"/>
                  </a:lnTo>
                  <a:lnTo>
                    <a:pt x="1349" y="2762"/>
                  </a:lnTo>
                  <a:lnTo>
                    <a:pt x="1286" y="2701"/>
                  </a:lnTo>
                  <a:lnTo>
                    <a:pt x="1221" y="2645"/>
                  </a:lnTo>
                  <a:lnTo>
                    <a:pt x="1154" y="2596"/>
                  </a:lnTo>
                  <a:lnTo>
                    <a:pt x="1085" y="2551"/>
                  </a:lnTo>
                  <a:lnTo>
                    <a:pt x="1013" y="2511"/>
                  </a:lnTo>
                  <a:lnTo>
                    <a:pt x="942" y="2476"/>
                  </a:lnTo>
                  <a:lnTo>
                    <a:pt x="869" y="2444"/>
                  </a:lnTo>
                  <a:lnTo>
                    <a:pt x="796" y="2417"/>
                  </a:lnTo>
                  <a:lnTo>
                    <a:pt x="724" y="2394"/>
                  </a:lnTo>
                  <a:lnTo>
                    <a:pt x="651" y="2374"/>
                  </a:lnTo>
                  <a:lnTo>
                    <a:pt x="580" y="2358"/>
                  </a:lnTo>
                  <a:lnTo>
                    <a:pt x="509" y="2344"/>
                  </a:lnTo>
                  <a:lnTo>
                    <a:pt x="441" y="2334"/>
                  </a:lnTo>
                  <a:lnTo>
                    <a:pt x="375" y="2325"/>
                  </a:lnTo>
                  <a:lnTo>
                    <a:pt x="311" y="2319"/>
                  </a:lnTo>
                  <a:lnTo>
                    <a:pt x="249" y="2315"/>
                  </a:lnTo>
                  <a:lnTo>
                    <a:pt x="191" y="2313"/>
                  </a:lnTo>
                  <a:lnTo>
                    <a:pt x="136" y="2312"/>
                  </a:lnTo>
                  <a:lnTo>
                    <a:pt x="105" y="2308"/>
                  </a:lnTo>
                  <a:lnTo>
                    <a:pt x="77" y="2298"/>
                  </a:lnTo>
                  <a:lnTo>
                    <a:pt x="52" y="2282"/>
                  </a:lnTo>
                  <a:lnTo>
                    <a:pt x="30" y="2261"/>
                  </a:lnTo>
                  <a:lnTo>
                    <a:pt x="14" y="2235"/>
                  </a:lnTo>
                  <a:lnTo>
                    <a:pt x="5" y="2208"/>
                  </a:lnTo>
                  <a:lnTo>
                    <a:pt x="0" y="2177"/>
                  </a:lnTo>
                  <a:lnTo>
                    <a:pt x="0" y="136"/>
                  </a:lnTo>
                  <a:lnTo>
                    <a:pt x="3" y="110"/>
                  </a:lnTo>
                  <a:lnTo>
                    <a:pt x="10" y="83"/>
                  </a:lnTo>
                  <a:lnTo>
                    <a:pt x="23" y="60"/>
                  </a:lnTo>
                  <a:lnTo>
                    <a:pt x="40" y="39"/>
                  </a:lnTo>
                  <a:lnTo>
                    <a:pt x="61" y="22"/>
                  </a:lnTo>
                  <a:lnTo>
                    <a:pt x="84" y="10"/>
                  </a:lnTo>
                  <a:lnTo>
                    <a:pt x="109" y="2"/>
                  </a:lnTo>
                  <a:lnTo>
                    <a:pt x="1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defTabSz="609585"/>
              <a:endParaRPr lang="en-US" sz="1351" b="1" dirty="0">
                <a:latin typeface="Open Sans"/>
              </a:endParaRPr>
            </a:p>
          </p:txBody>
        </p:sp>
        <p:sp>
          <p:nvSpPr>
            <p:cNvPr id="103" name="Freeform 1059"/>
            <p:cNvSpPr>
              <a:spLocks/>
            </p:cNvSpPr>
            <p:nvPr/>
          </p:nvSpPr>
          <p:spPr bwMode="auto">
            <a:xfrm flipH="1">
              <a:off x="3891" y="1454"/>
              <a:ext cx="577" cy="1381"/>
            </a:xfrm>
            <a:custGeom>
              <a:avLst/>
              <a:gdLst>
                <a:gd name="T0" fmla="*/ 136 w 1349"/>
                <a:gd name="T1" fmla="*/ 0 h 2762"/>
                <a:gd name="T2" fmla="*/ 136 w 1349"/>
                <a:gd name="T3" fmla="*/ 0 h 2762"/>
                <a:gd name="T4" fmla="*/ 181 w 1349"/>
                <a:gd name="T5" fmla="*/ 0 h 2762"/>
                <a:gd name="T6" fmla="*/ 228 w 1349"/>
                <a:gd name="T7" fmla="*/ 2 h 2762"/>
                <a:gd name="T8" fmla="*/ 279 w 1349"/>
                <a:gd name="T9" fmla="*/ 5 h 2762"/>
                <a:gd name="T10" fmla="*/ 331 w 1349"/>
                <a:gd name="T11" fmla="*/ 9 h 2762"/>
                <a:gd name="T12" fmla="*/ 386 w 1349"/>
                <a:gd name="T13" fmla="*/ 16 h 2762"/>
                <a:gd name="T14" fmla="*/ 443 w 1349"/>
                <a:gd name="T15" fmla="*/ 23 h 2762"/>
                <a:gd name="T16" fmla="*/ 500 w 1349"/>
                <a:gd name="T17" fmla="*/ 33 h 2762"/>
                <a:gd name="T18" fmla="*/ 559 w 1349"/>
                <a:gd name="T19" fmla="*/ 46 h 2762"/>
                <a:gd name="T20" fmla="*/ 619 w 1349"/>
                <a:gd name="T21" fmla="*/ 60 h 2762"/>
                <a:gd name="T22" fmla="*/ 679 w 1349"/>
                <a:gd name="T23" fmla="*/ 77 h 2762"/>
                <a:gd name="T24" fmla="*/ 739 w 1349"/>
                <a:gd name="T25" fmla="*/ 98 h 2762"/>
                <a:gd name="T26" fmla="*/ 800 w 1349"/>
                <a:gd name="T27" fmla="*/ 121 h 2762"/>
                <a:gd name="T28" fmla="*/ 859 w 1349"/>
                <a:gd name="T29" fmla="*/ 146 h 2762"/>
                <a:gd name="T30" fmla="*/ 919 w 1349"/>
                <a:gd name="T31" fmla="*/ 177 h 2762"/>
                <a:gd name="T32" fmla="*/ 976 w 1349"/>
                <a:gd name="T33" fmla="*/ 210 h 2762"/>
                <a:gd name="T34" fmla="*/ 1033 w 1349"/>
                <a:gd name="T35" fmla="*/ 247 h 2762"/>
                <a:gd name="T36" fmla="*/ 1088 w 1349"/>
                <a:gd name="T37" fmla="*/ 287 h 2762"/>
                <a:gd name="T38" fmla="*/ 1142 w 1349"/>
                <a:gd name="T39" fmla="*/ 332 h 2762"/>
                <a:gd name="T40" fmla="*/ 1193 w 1349"/>
                <a:gd name="T41" fmla="*/ 382 h 2762"/>
                <a:gd name="T42" fmla="*/ 1241 w 1349"/>
                <a:gd name="T43" fmla="*/ 436 h 2762"/>
                <a:gd name="T44" fmla="*/ 1288 w 1349"/>
                <a:gd name="T45" fmla="*/ 494 h 2762"/>
                <a:gd name="T46" fmla="*/ 1330 w 1349"/>
                <a:gd name="T47" fmla="*/ 557 h 2762"/>
                <a:gd name="T48" fmla="*/ 1339 w 1349"/>
                <a:gd name="T49" fmla="*/ 579 h 2762"/>
                <a:gd name="T50" fmla="*/ 1346 w 1349"/>
                <a:gd name="T51" fmla="*/ 602 h 2762"/>
                <a:gd name="T52" fmla="*/ 1349 w 1349"/>
                <a:gd name="T53" fmla="*/ 627 h 2762"/>
                <a:gd name="T54" fmla="*/ 1349 w 1349"/>
                <a:gd name="T55" fmla="*/ 2762 h 2762"/>
                <a:gd name="T56" fmla="*/ 1286 w 1349"/>
                <a:gd name="T57" fmla="*/ 2701 h 2762"/>
                <a:gd name="T58" fmla="*/ 1221 w 1349"/>
                <a:gd name="T59" fmla="*/ 2645 h 2762"/>
                <a:gd name="T60" fmla="*/ 1154 w 1349"/>
                <a:gd name="T61" fmla="*/ 2596 h 2762"/>
                <a:gd name="T62" fmla="*/ 1085 w 1349"/>
                <a:gd name="T63" fmla="*/ 2551 h 2762"/>
                <a:gd name="T64" fmla="*/ 1013 w 1349"/>
                <a:gd name="T65" fmla="*/ 2511 h 2762"/>
                <a:gd name="T66" fmla="*/ 942 w 1349"/>
                <a:gd name="T67" fmla="*/ 2476 h 2762"/>
                <a:gd name="T68" fmla="*/ 869 w 1349"/>
                <a:gd name="T69" fmla="*/ 2444 h 2762"/>
                <a:gd name="T70" fmla="*/ 796 w 1349"/>
                <a:gd name="T71" fmla="*/ 2417 h 2762"/>
                <a:gd name="T72" fmla="*/ 724 w 1349"/>
                <a:gd name="T73" fmla="*/ 2394 h 2762"/>
                <a:gd name="T74" fmla="*/ 651 w 1349"/>
                <a:gd name="T75" fmla="*/ 2374 h 2762"/>
                <a:gd name="T76" fmla="*/ 580 w 1349"/>
                <a:gd name="T77" fmla="*/ 2358 h 2762"/>
                <a:gd name="T78" fmla="*/ 509 w 1349"/>
                <a:gd name="T79" fmla="*/ 2344 h 2762"/>
                <a:gd name="T80" fmla="*/ 441 w 1349"/>
                <a:gd name="T81" fmla="*/ 2334 h 2762"/>
                <a:gd name="T82" fmla="*/ 375 w 1349"/>
                <a:gd name="T83" fmla="*/ 2325 h 2762"/>
                <a:gd name="T84" fmla="*/ 311 w 1349"/>
                <a:gd name="T85" fmla="*/ 2319 h 2762"/>
                <a:gd name="T86" fmla="*/ 249 w 1349"/>
                <a:gd name="T87" fmla="*/ 2315 h 2762"/>
                <a:gd name="T88" fmla="*/ 191 w 1349"/>
                <a:gd name="T89" fmla="*/ 2313 h 2762"/>
                <a:gd name="T90" fmla="*/ 136 w 1349"/>
                <a:gd name="T91" fmla="*/ 2312 h 2762"/>
                <a:gd name="T92" fmla="*/ 105 w 1349"/>
                <a:gd name="T93" fmla="*/ 2308 h 2762"/>
                <a:gd name="T94" fmla="*/ 77 w 1349"/>
                <a:gd name="T95" fmla="*/ 2298 h 2762"/>
                <a:gd name="T96" fmla="*/ 52 w 1349"/>
                <a:gd name="T97" fmla="*/ 2282 h 2762"/>
                <a:gd name="T98" fmla="*/ 30 w 1349"/>
                <a:gd name="T99" fmla="*/ 2261 h 2762"/>
                <a:gd name="T100" fmla="*/ 14 w 1349"/>
                <a:gd name="T101" fmla="*/ 2235 h 2762"/>
                <a:gd name="T102" fmla="*/ 5 w 1349"/>
                <a:gd name="T103" fmla="*/ 2208 h 2762"/>
                <a:gd name="T104" fmla="*/ 0 w 1349"/>
                <a:gd name="T105" fmla="*/ 2177 h 2762"/>
                <a:gd name="T106" fmla="*/ 0 w 1349"/>
                <a:gd name="T107" fmla="*/ 136 h 2762"/>
                <a:gd name="T108" fmla="*/ 3 w 1349"/>
                <a:gd name="T109" fmla="*/ 110 h 2762"/>
                <a:gd name="T110" fmla="*/ 10 w 1349"/>
                <a:gd name="T111" fmla="*/ 83 h 2762"/>
                <a:gd name="T112" fmla="*/ 23 w 1349"/>
                <a:gd name="T113" fmla="*/ 60 h 2762"/>
                <a:gd name="T114" fmla="*/ 40 w 1349"/>
                <a:gd name="T115" fmla="*/ 39 h 2762"/>
                <a:gd name="T116" fmla="*/ 61 w 1349"/>
                <a:gd name="T117" fmla="*/ 22 h 2762"/>
                <a:gd name="T118" fmla="*/ 84 w 1349"/>
                <a:gd name="T119" fmla="*/ 10 h 2762"/>
                <a:gd name="T120" fmla="*/ 109 w 1349"/>
                <a:gd name="T121" fmla="*/ 2 h 2762"/>
                <a:gd name="T122" fmla="*/ 136 w 1349"/>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9" h="2762">
                  <a:moveTo>
                    <a:pt x="136" y="0"/>
                  </a:moveTo>
                  <a:lnTo>
                    <a:pt x="136" y="0"/>
                  </a:lnTo>
                  <a:lnTo>
                    <a:pt x="181" y="0"/>
                  </a:lnTo>
                  <a:lnTo>
                    <a:pt x="228" y="2"/>
                  </a:lnTo>
                  <a:lnTo>
                    <a:pt x="279" y="5"/>
                  </a:lnTo>
                  <a:lnTo>
                    <a:pt x="331" y="9"/>
                  </a:lnTo>
                  <a:lnTo>
                    <a:pt x="386" y="16"/>
                  </a:lnTo>
                  <a:lnTo>
                    <a:pt x="443" y="23"/>
                  </a:lnTo>
                  <a:lnTo>
                    <a:pt x="500" y="33"/>
                  </a:lnTo>
                  <a:lnTo>
                    <a:pt x="559" y="46"/>
                  </a:lnTo>
                  <a:lnTo>
                    <a:pt x="619" y="60"/>
                  </a:lnTo>
                  <a:lnTo>
                    <a:pt x="679" y="77"/>
                  </a:lnTo>
                  <a:lnTo>
                    <a:pt x="739" y="98"/>
                  </a:lnTo>
                  <a:lnTo>
                    <a:pt x="800" y="121"/>
                  </a:lnTo>
                  <a:lnTo>
                    <a:pt x="859" y="146"/>
                  </a:lnTo>
                  <a:lnTo>
                    <a:pt x="919" y="177"/>
                  </a:lnTo>
                  <a:lnTo>
                    <a:pt x="976" y="210"/>
                  </a:lnTo>
                  <a:lnTo>
                    <a:pt x="1033" y="247"/>
                  </a:lnTo>
                  <a:lnTo>
                    <a:pt x="1088" y="287"/>
                  </a:lnTo>
                  <a:lnTo>
                    <a:pt x="1142" y="332"/>
                  </a:lnTo>
                  <a:lnTo>
                    <a:pt x="1193" y="382"/>
                  </a:lnTo>
                  <a:lnTo>
                    <a:pt x="1241" y="436"/>
                  </a:lnTo>
                  <a:lnTo>
                    <a:pt x="1288" y="494"/>
                  </a:lnTo>
                  <a:lnTo>
                    <a:pt x="1330" y="557"/>
                  </a:lnTo>
                  <a:lnTo>
                    <a:pt x="1339" y="579"/>
                  </a:lnTo>
                  <a:lnTo>
                    <a:pt x="1346" y="602"/>
                  </a:lnTo>
                  <a:lnTo>
                    <a:pt x="1349" y="627"/>
                  </a:lnTo>
                  <a:lnTo>
                    <a:pt x="1349" y="2762"/>
                  </a:lnTo>
                  <a:lnTo>
                    <a:pt x="1286" y="2701"/>
                  </a:lnTo>
                  <a:lnTo>
                    <a:pt x="1221" y="2645"/>
                  </a:lnTo>
                  <a:lnTo>
                    <a:pt x="1154" y="2596"/>
                  </a:lnTo>
                  <a:lnTo>
                    <a:pt x="1085" y="2551"/>
                  </a:lnTo>
                  <a:lnTo>
                    <a:pt x="1013" y="2511"/>
                  </a:lnTo>
                  <a:lnTo>
                    <a:pt x="942" y="2476"/>
                  </a:lnTo>
                  <a:lnTo>
                    <a:pt x="869" y="2444"/>
                  </a:lnTo>
                  <a:lnTo>
                    <a:pt x="796" y="2417"/>
                  </a:lnTo>
                  <a:lnTo>
                    <a:pt x="724" y="2394"/>
                  </a:lnTo>
                  <a:lnTo>
                    <a:pt x="651" y="2374"/>
                  </a:lnTo>
                  <a:lnTo>
                    <a:pt x="580" y="2358"/>
                  </a:lnTo>
                  <a:lnTo>
                    <a:pt x="509" y="2344"/>
                  </a:lnTo>
                  <a:lnTo>
                    <a:pt x="441" y="2334"/>
                  </a:lnTo>
                  <a:lnTo>
                    <a:pt x="375" y="2325"/>
                  </a:lnTo>
                  <a:lnTo>
                    <a:pt x="311" y="2319"/>
                  </a:lnTo>
                  <a:lnTo>
                    <a:pt x="249" y="2315"/>
                  </a:lnTo>
                  <a:lnTo>
                    <a:pt x="191" y="2313"/>
                  </a:lnTo>
                  <a:lnTo>
                    <a:pt x="136" y="2312"/>
                  </a:lnTo>
                  <a:lnTo>
                    <a:pt x="105" y="2308"/>
                  </a:lnTo>
                  <a:lnTo>
                    <a:pt x="77" y="2298"/>
                  </a:lnTo>
                  <a:lnTo>
                    <a:pt x="52" y="2282"/>
                  </a:lnTo>
                  <a:lnTo>
                    <a:pt x="30" y="2261"/>
                  </a:lnTo>
                  <a:lnTo>
                    <a:pt x="14" y="2235"/>
                  </a:lnTo>
                  <a:lnTo>
                    <a:pt x="5" y="2208"/>
                  </a:lnTo>
                  <a:lnTo>
                    <a:pt x="0" y="2177"/>
                  </a:lnTo>
                  <a:lnTo>
                    <a:pt x="0" y="136"/>
                  </a:lnTo>
                  <a:lnTo>
                    <a:pt x="3" y="110"/>
                  </a:lnTo>
                  <a:lnTo>
                    <a:pt x="10" y="83"/>
                  </a:lnTo>
                  <a:lnTo>
                    <a:pt x="23" y="60"/>
                  </a:lnTo>
                  <a:lnTo>
                    <a:pt x="40" y="39"/>
                  </a:lnTo>
                  <a:lnTo>
                    <a:pt x="61" y="22"/>
                  </a:lnTo>
                  <a:lnTo>
                    <a:pt x="84" y="10"/>
                  </a:lnTo>
                  <a:lnTo>
                    <a:pt x="109" y="2"/>
                  </a:lnTo>
                  <a:lnTo>
                    <a:pt x="1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defTabSz="609585"/>
              <a:endParaRPr lang="en-US" sz="1351" b="1" dirty="0">
                <a:latin typeface="Open Sans"/>
              </a:endParaRPr>
            </a:p>
          </p:txBody>
        </p:sp>
        <p:sp>
          <p:nvSpPr>
            <p:cNvPr id="104" name="Freeform 1060"/>
            <p:cNvSpPr>
              <a:spLocks/>
            </p:cNvSpPr>
            <p:nvPr/>
          </p:nvSpPr>
          <p:spPr bwMode="auto">
            <a:xfrm>
              <a:off x="3895" y="1467"/>
              <a:ext cx="471" cy="1381"/>
            </a:xfrm>
            <a:custGeom>
              <a:avLst/>
              <a:gdLst>
                <a:gd name="T0" fmla="*/ 1211 w 1347"/>
                <a:gd name="T1" fmla="*/ 0 h 2762"/>
                <a:gd name="T2" fmla="*/ 1212 w 1347"/>
                <a:gd name="T3" fmla="*/ 0 h 2762"/>
                <a:gd name="T4" fmla="*/ 1239 w 1347"/>
                <a:gd name="T5" fmla="*/ 2 h 2762"/>
                <a:gd name="T6" fmla="*/ 1263 w 1347"/>
                <a:gd name="T7" fmla="*/ 10 h 2762"/>
                <a:gd name="T8" fmla="*/ 1287 w 1347"/>
                <a:gd name="T9" fmla="*/ 22 h 2762"/>
                <a:gd name="T10" fmla="*/ 1307 w 1347"/>
                <a:gd name="T11" fmla="*/ 39 h 2762"/>
                <a:gd name="T12" fmla="*/ 1324 w 1347"/>
                <a:gd name="T13" fmla="*/ 60 h 2762"/>
                <a:gd name="T14" fmla="*/ 1337 w 1347"/>
                <a:gd name="T15" fmla="*/ 83 h 2762"/>
                <a:gd name="T16" fmla="*/ 1345 w 1347"/>
                <a:gd name="T17" fmla="*/ 110 h 2762"/>
                <a:gd name="T18" fmla="*/ 1347 w 1347"/>
                <a:gd name="T19" fmla="*/ 136 h 2762"/>
                <a:gd name="T20" fmla="*/ 1347 w 1347"/>
                <a:gd name="T21" fmla="*/ 2177 h 2762"/>
                <a:gd name="T22" fmla="*/ 1344 w 1347"/>
                <a:gd name="T23" fmla="*/ 2207 h 2762"/>
                <a:gd name="T24" fmla="*/ 1333 w 1347"/>
                <a:gd name="T25" fmla="*/ 2235 h 2762"/>
                <a:gd name="T26" fmla="*/ 1317 w 1347"/>
                <a:gd name="T27" fmla="*/ 2261 h 2762"/>
                <a:gd name="T28" fmla="*/ 1296 w 1347"/>
                <a:gd name="T29" fmla="*/ 2282 h 2762"/>
                <a:gd name="T30" fmla="*/ 1271 w 1347"/>
                <a:gd name="T31" fmla="*/ 2298 h 2762"/>
                <a:gd name="T32" fmla="*/ 1242 w 1347"/>
                <a:gd name="T33" fmla="*/ 2308 h 2762"/>
                <a:gd name="T34" fmla="*/ 1211 w 1347"/>
                <a:gd name="T35" fmla="*/ 2312 h 2762"/>
                <a:gd name="T36" fmla="*/ 1157 w 1347"/>
                <a:gd name="T37" fmla="*/ 2313 h 2762"/>
                <a:gd name="T38" fmla="*/ 1098 w 1347"/>
                <a:gd name="T39" fmla="*/ 2315 h 2762"/>
                <a:gd name="T40" fmla="*/ 1037 w 1347"/>
                <a:gd name="T41" fmla="*/ 2319 h 2762"/>
                <a:gd name="T42" fmla="*/ 972 w 1347"/>
                <a:gd name="T43" fmla="*/ 2325 h 2762"/>
                <a:gd name="T44" fmla="*/ 907 w 1347"/>
                <a:gd name="T45" fmla="*/ 2334 h 2762"/>
                <a:gd name="T46" fmla="*/ 838 w 1347"/>
                <a:gd name="T47" fmla="*/ 2344 h 2762"/>
                <a:gd name="T48" fmla="*/ 767 w 1347"/>
                <a:gd name="T49" fmla="*/ 2358 h 2762"/>
                <a:gd name="T50" fmla="*/ 696 w 1347"/>
                <a:gd name="T51" fmla="*/ 2374 h 2762"/>
                <a:gd name="T52" fmla="*/ 623 w 1347"/>
                <a:gd name="T53" fmla="*/ 2394 h 2762"/>
                <a:gd name="T54" fmla="*/ 551 w 1347"/>
                <a:gd name="T55" fmla="*/ 2417 h 2762"/>
                <a:gd name="T56" fmla="*/ 478 w 1347"/>
                <a:gd name="T57" fmla="*/ 2444 h 2762"/>
                <a:gd name="T58" fmla="*/ 405 w 1347"/>
                <a:gd name="T59" fmla="*/ 2476 h 2762"/>
                <a:gd name="T60" fmla="*/ 334 w 1347"/>
                <a:gd name="T61" fmla="*/ 2510 h 2762"/>
                <a:gd name="T62" fmla="*/ 264 w 1347"/>
                <a:gd name="T63" fmla="*/ 2551 h 2762"/>
                <a:gd name="T64" fmla="*/ 194 w 1347"/>
                <a:gd name="T65" fmla="*/ 2596 h 2762"/>
                <a:gd name="T66" fmla="*/ 126 w 1347"/>
                <a:gd name="T67" fmla="*/ 2645 h 2762"/>
                <a:gd name="T68" fmla="*/ 62 w 1347"/>
                <a:gd name="T69" fmla="*/ 2701 h 2762"/>
                <a:gd name="T70" fmla="*/ 0 w 1347"/>
                <a:gd name="T71" fmla="*/ 2762 h 2762"/>
                <a:gd name="T72" fmla="*/ 0 w 1347"/>
                <a:gd name="T73" fmla="*/ 627 h 2762"/>
                <a:gd name="T74" fmla="*/ 2 w 1347"/>
                <a:gd name="T75" fmla="*/ 602 h 2762"/>
                <a:gd name="T76" fmla="*/ 8 w 1347"/>
                <a:gd name="T77" fmla="*/ 579 h 2762"/>
                <a:gd name="T78" fmla="*/ 18 w 1347"/>
                <a:gd name="T79" fmla="*/ 557 h 2762"/>
                <a:gd name="T80" fmla="*/ 61 w 1347"/>
                <a:gd name="T81" fmla="*/ 494 h 2762"/>
                <a:gd name="T82" fmla="*/ 107 w 1347"/>
                <a:gd name="T83" fmla="*/ 436 h 2762"/>
                <a:gd name="T84" fmla="*/ 155 w 1347"/>
                <a:gd name="T85" fmla="*/ 382 h 2762"/>
                <a:gd name="T86" fmla="*/ 206 w 1347"/>
                <a:gd name="T87" fmla="*/ 332 h 2762"/>
                <a:gd name="T88" fmla="*/ 259 w 1347"/>
                <a:gd name="T89" fmla="*/ 287 h 2762"/>
                <a:gd name="T90" fmla="*/ 314 w 1347"/>
                <a:gd name="T91" fmla="*/ 247 h 2762"/>
                <a:gd name="T92" fmla="*/ 371 w 1347"/>
                <a:gd name="T93" fmla="*/ 210 h 2762"/>
                <a:gd name="T94" fmla="*/ 430 w 1347"/>
                <a:gd name="T95" fmla="*/ 177 h 2762"/>
                <a:gd name="T96" fmla="*/ 488 w 1347"/>
                <a:gd name="T97" fmla="*/ 146 h 2762"/>
                <a:gd name="T98" fmla="*/ 548 w 1347"/>
                <a:gd name="T99" fmla="*/ 121 h 2762"/>
                <a:gd name="T100" fmla="*/ 608 w 1347"/>
                <a:gd name="T101" fmla="*/ 98 h 2762"/>
                <a:gd name="T102" fmla="*/ 669 w 1347"/>
                <a:gd name="T103" fmla="*/ 77 h 2762"/>
                <a:gd name="T104" fmla="*/ 729 w 1347"/>
                <a:gd name="T105" fmla="*/ 60 h 2762"/>
                <a:gd name="T106" fmla="*/ 789 w 1347"/>
                <a:gd name="T107" fmla="*/ 46 h 2762"/>
                <a:gd name="T108" fmla="*/ 848 w 1347"/>
                <a:gd name="T109" fmla="*/ 33 h 2762"/>
                <a:gd name="T110" fmla="*/ 906 w 1347"/>
                <a:gd name="T111" fmla="*/ 23 h 2762"/>
                <a:gd name="T112" fmla="*/ 962 w 1347"/>
                <a:gd name="T113" fmla="*/ 16 h 2762"/>
                <a:gd name="T114" fmla="*/ 1016 w 1347"/>
                <a:gd name="T115" fmla="*/ 9 h 2762"/>
                <a:gd name="T116" fmla="*/ 1069 w 1347"/>
                <a:gd name="T117" fmla="*/ 5 h 2762"/>
                <a:gd name="T118" fmla="*/ 1119 w 1347"/>
                <a:gd name="T119" fmla="*/ 2 h 2762"/>
                <a:gd name="T120" fmla="*/ 1167 w 1347"/>
                <a:gd name="T121" fmla="*/ 0 h 2762"/>
                <a:gd name="T122" fmla="*/ 1211 w 1347"/>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2762">
                  <a:moveTo>
                    <a:pt x="1211" y="0"/>
                  </a:moveTo>
                  <a:lnTo>
                    <a:pt x="1212" y="0"/>
                  </a:lnTo>
                  <a:lnTo>
                    <a:pt x="1239" y="2"/>
                  </a:lnTo>
                  <a:lnTo>
                    <a:pt x="1263" y="10"/>
                  </a:lnTo>
                  <a:lnTo>
                    <a:pt x="1287" y="22"/>
                  </a:lnTo>
                  <a:lnTo>
                    <a:pt x="1307" y="39"/>
                  </a:lnTo>
                  <a:lnTo>
                    <a:pt x="1324" y="60"/>
                  </a:lnTo>
                  <a:lnTo>
                    <a:pt x="1337" y="83"/>
                  </a:lnTo>
                  <a:lnTo>
                    <a:pt x="1345" y="110"/>
                  </a:lnTo>
                  <a:lnTo>
                    <a:pt x="1347" y="136"/>
                  </a:lnTo>
                  <a:lnTo>
                    <a:pt x="1347" y="2177"/>
                  </a:lnTo>
                  <a:lnTo>
                    <a:pt x="1344" y="2207"/>
                  </a:lnTo>
                  <a:lnTo>
                    <a:pt x="1333" y="2235"/>
                  </a:lnTo>
                  <a:lnTo>
                    <a:pt x="1317" y="2261"/>
                  </a:lnTo>
                  <a:lnTo>
                    <a:pt x="1296" y="2282"/>
                  </a:lnTo>
                  <a:lnTo>
                    <a:pt x="1271" y="2298"/>
                  </a:lnTo>
                  <a:lnTo>
                    <a:pt x="1242" y="2308"/>
                  </a:lnTo>
                  <a:lnTo>
                    <a:pt x="1211" y="2312"/>
                  </a:lnTo>
                  <a:lnTo>
                    <a:pt x="1157" y="2313"/>
                  </a:lnTo>
                  <a:lnTo>
                    <a:pt x="1098" y="2315"/>
                  </a:lnTo>
                  <a:lnTo>
                    <a:pt x="1037" y="2319"/>
                  </a:lnTo>
                  <a:lnTo>
                    <a:pt x="972" y="2325"/>
                  </a:lnTo>
                  <a:lnTo>
                    <a:pt x="907" y="2334"/>
                  </a:lnTo>
                  <a:lnTo>
                    <a:pt x="838" y="2344"/>
                  </a:lnTo>
                  <a:lnTo>
                    <a:pt x="767" y="2358"/>
                  </a:lnTo>
                  <a:lnTo>
                    <a:pt x="696" y="2374"/>
                  </a:lnTo>
                  <a:lnTo>
                    <a:pt x="623" y="2394"/>
                  </a:lnTo>
                  <a:lnTo>
                    <a:pt x="551" y="2417"/>
                  </a:lnTo>
                  <a:lnTo>
                    <a:pt x="478" y="2444"/>
                  </a:lnTo>
                  <a:lnTo>
                    <a:pt x="405" y="2476"/>
                  </a:lnTo>
                  <a:lnTo>
                    <a:pt x="334" y="2510"/>
                  </a:lnTo>
                  <a:lnTo>
                    <a:pt x="264" y="2551"/>
                  </a:lnTo>
                  <a:lnTo>
                    <a:pt x="194" y="2596"/>
                  </a:lnTo>
                  <a:lnTo>
                    <a:pt x="126" y="2645"/>
                  </a:lnTo>
                  <a:lnTo>
                    <a:pt x="62" y="2701"/>
                  </a:lnTo>
                  <a:lnTo>
                    <a:pt x="0" y="2762"/>
                  </a:lnTo>
                  <a:lnTo>
                    <a:pt x="0" y="627"/>
                  </a:lnTo>
                  <a:lnTo>
                    <a:pt x="2" y="602"/>
                  </a:lnTo>
                  <a:lnTo>
                    <a:pt x="8" y="579"/>
                  </a:lnTo>
                  <a:lnTo>
                    <a:pt x="18" y="557"/>
                  </a:lnTo>
                  <a:lnTo>
                    <a:pt x="61" y="494"/>
                  </a:lnTo>
                  <a:lnTo>
                    <a:pt x="107" y="436"/>
                  </a:lnTo>
                  <a:lnTo>
                    <a:pt x="155" y="382"/>
                  </a:lnTo>
                  <a:lnTo>
                    <a:pt x="206" y="332"/>
                  </a:lnTo>
                  <a:lnTo>
                    <a:pt x="259" y="287"/>
                  </a:lnTo>
                  <a:lnTo>
                    <a:pt x="314" y="247"/>
                  </a:lnTo>
                  <a:lnTo>
                    <a:pt x="371" y="210"/>
                  </a:lnTo>
                  <a:lnTo>
                    <a:pt x="430" y="177"/>
                  </a:lnTo>
                  <a:lnTo>
                    <a:pt x="488" y="146"/>
                  </a:lnTo>
                  <a:lnTo>
                    <a:pt x="548" y="121"/>
                  </a:lnTo>
                  <a:lnTo>
                    <a:pt x="608" y="98"/>
                  </a:lnTo>
                  <a:lnTo>
                    <a:pt x="669" y="77"/>
                  </a:lnTo>
                  <a:lnTo>
                    <a:pt x="729" y="60"/>
                  </a:lnTo>
                  <a:lnTo>
                    <a:pt x="789" y="46"/>
                  </a:lnTo>
                  <a:lnTo>
                    <a:pt x="848" y="33"/>
                  </a:lnTo>
                  <a:lnTo>
                    <a:pt x="906" y="23"/>
                  </a:lnTo>
                  <a:lnTo>
                    <a:pt x="962" y="16"/>
                  </a:lnTo>
                  <a:lnTo>
                    <a:pt x="1016" y="9"/>
                  </a:lnTo>
                  <a:lnTo>
                    <a:pt x="1069" y="5"/>
                  </a:lnTo>
                  <a:lnTo>
                    <a:pt x="1119" y="2"/>
                  </a:lnTo>
                  <a:lnTo>
                    <a:pt x="1167" y="0"/>
                  </a:lnTo>
                  <a:lnTo>
                    <a:pt x="121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defTabSz="609585"/>
              <a:endParaRPr lang="en-US" sz="1351" b="1" dirty="0">
                <a:latin typeface="Open Sans"/>
              </a:endParaRPr>
            </a:p>
          </p:txBody>
        </p:sp>
        <p:sp>
          <p:nvSpPr>
            <p:cNvPr id="105" name="Freeform 1059"/>
            <p:cNvSpPr>
              <a:spLocks/>
            </p:cNvSpPr>
            <p:nvPr/>
          </p:nvSpPr>
          <p:spPr bwMode="auto">
            <a:xfrm>
              <a:off x="3297" y="1467"/>
              <a:ext cx="506" cy="1381"/>
            </a:xfrm>
            <a:custGeom>
              <a:avLst/>
              <a:gdLst>
                <a:gd name="T0" fmla="*/ 136 w 1349"/>
                <a:gd name="T1" fmla="*/ 0 h 2762"/>
                <a:gd name="T2" fmla="*/ 136 w 1349"/>
                <a:gd name="T3" fmla="*/ 0 h 2762"/>
                <a:gd name="T4" fmla="*/ 181 w 1349"/>
                <a:gd name="T5" fmla="*/ 0 h 2762"/>
                <a:gd name="T6" fmla="*/ 228 w 1349"/>
                <a:gd name="T7" fmla="*/ 2 h 2762"/>
                <a:gd name="T8" fmla="*/ 279 w 1349"/>
                <a:gd name="T9" fmla="*/ 5 h 2762"/>
                <a:gd name="T10" fmla="*/ 331 w 1349"/>
                <a:gd name="T11" fmla="*/ 9 h 2762"/>
                <a:gd name="T12" fmla="*/ 386 w 1349"/>
                <a:gd name="T13" fmla="*/ 16 h 2762"/>
                <a:gd name="T14" fmla="*/ 443 w 1349"/>
                <a:gd name="T15" fmla="*/ 23 h 2762"/>
                <a:gd name="T16" fmla="*/ 500 w 1349"/>
                <a:gd name="T17" fmla="*/ 33 h 2762"/>
                <a:gd name="T18" fmla="*/ 559 w 1349"/>
                <a:gd name="T19" fmla="*/ 46 h 2762"/>
                <a:gd name="T20" fmla="*/ 619 w 1349"/>
                <a:gd name="T21" fmla="*/ 60 h 2762"/>
                <a:gd name="T22" fmla="*/ 679 w 1349"/>
                <a:gd name="T23" fmla="*/ 77 h 2762"/>
                <a:gd name="T24" fmla="*/ 739 w 1349"/>
                <a:gd name="T25" fmla="*/ 98 h 2762"/>
                <a:gd name="T26" fmla="*/ 800 w 1349"/>
                <a:gd name="T27" fmla="*/ 121 h 2762"/>
                <a:gd name="T28" fmla="*/ 859 w 1349"/>
                <a:gd name="T29" fmla="*/ 146 h 2762"/>
                <a:gd name="T30" fmla="*/ 919 w 1349"/>
                <a:gd name="T31" fmla="*/ 177 h 2762"/>
                <a:gd name="T32" fmla="*/ 976 w 1349"/>
                <a:gd name="T33" fmla="*/ 210 h 2762"/>
                <a:gd name="T34" fmla="*/ 1033 w 1349"/>
                <a:gd name="T35" fmla="*/ 247 h 2762"/>
                <a:gd name="T36" fmla="*/ 1088 w 1349"/>
                <a:gd name="T37" fmla="*/ 287 h 2762"/>
                <a:gd name="T38" fmla="*/ 1142 w 1349"/>
                <a:gd name="T39" fmla="*/ 332 h 2762"/>
                <a:gd name="T40" fmla="*/ 1193 w 1349"/>
                <a:gd name="T41" fmla="*/ 382 h 2762"/>
                <a:gd name="T42" fmla="*/ 1241 w 1349"/>
                <a:gd name="T43" fmla="*/ 436 h 2762"/>
                <a:gd name="T44" fmla="*/ 1288 w 1349"/>
                <a:gd name="T45" fmla="*/ 494 h 2762"/>
                <a:gd name="T46" fmla="*/ 1330 w 1349"/>
                <a:gd name="T47" fmla="*/ 557 h 2762"/>
                <a:gd name="T48" fmla="*/ 1339 w 1349"/>
                <a:gd name="T49" fmla="*/ 579 h 2762"/>
                <a:gd name="T50" fmla="*/ 1346 w 1349"/>
                <a:gd name="T51" fmla="*/ 602 h 2762"/>
                <a:gd name="T52" fmla="*/ 1349 w 1349"/>
                <a:gd name="T53" fmla="*/ 627 h 2762"/>
                <a:gd name="T54" fmla="*/ 1349 w 1349"/>
                <a:gd name="T55" fmla="*/ 2762 h 2762"/>
                <a:gd name="T56" fmla="*/ 1286 w 1349"/>
                <a:gd name="T57" fmla="*/ 2701 h 2762"/>
                <a:gd name="T58" fmla="*/ 1221 w 1349"/>
                <a:gd name="T59" fmla="*/ 2645 h 2762"/>
                <a:gd name="T60" fmla="*/ 1154 w 1349"/>
                <a:gd name="T61" fmla="*/ 2596 h 2762"/>
                <a:gd name="T62" fmla="*/ 1085 w 1349"/>
                <a:gd name="T63" fmla="*/ 2551 h 2762"/>
                <a:gd name="T64" fmla="*/ 1013 w 1349"/>
                <a:gd name="T65" fmla="*/ 2511 h 2762"/>
                <a:gd name="T66" fmla="*/ 942 w 1349"/>
                <a:gd name="T67" fmla="*/ 2476 h 2762"/>
                <a:gd name="T68" fmla="*/ 869 w 1349"/>
                <a:gd name="T69" fmla="*/ 2444 h 2762"/>
                <a:gd name="T70" fmla="*/ 796 w 1349"/>
                <a:gd name="T71" fmla="*/ 2417 h 2762"/>
                <a:gd name="T72" fmla="*/ 724 w 1349"/>
                <a:gd name="T73" fmla="*/ 2394 h 2762"/>
                <a:gd name="T74" fmla="*/ 651 w 1349"/>
                <a:gd name="T75" fmla="*/ 2374 h 2762"/>
                <a:gd name="T76" fmla="*/ 580 w 1349"/>
                <a:gd name="T77" fmla="*/ 2358 h 2762"/>
                <a:gd name="T78" fmla="*/ 509 w 1349"/>
                <a:gd name="T79" fmla="*/ 2344 h 2762"/>
                <a:gd name="T80" fmla="*/ 441 w 1349"/>
                <a:gd name="T81" fmla="*/ 2334 h 2762"/>
                <a:gd name="T82" fmla="*/ 375 w 1349"/>
                <a:gd name="T83" fmla="*/ 2325 h 2762"/>
                <a:gd name="T84" fmla="*/ 311 w 1349"/>
                <a:gd name="T85" fmla="*/ 2319 h 2762"/>
                <a:gd name="T86" fmla="*/ 249 w 1349"/>
                <a:gd name="T87" fmla="*/ 2315 h 2762"/>
                <a:gd name="T88" fmla="*/ 191 w 1349"/>
                <a:gd name="T89" fmla="*/ 2313 h 2762"/>
                <a:gd name="T90" fmla="*/ 136 w 1349"/>
                <a:gd name="T91" fmla="*/ 2312 h 2762"/>
                <a:gd name="T92" fmla="*/ 105 w 1349"/>
                <a:gd name="T93" fmla="*/ 2308 h 2762"/>
                <a:gd name="T94" fmla="*/ 77 w 1349"/>
                <a:gd name="T95" fmla="*/ 2298 h 2762"/>
                <a:gd name="T96" fmla="*/ 52 w 1349"/>
                <a:gd name="T97" fmla="*/ 2282 h 2762"/>
                <a:gd name="T98" fmla="*/ 30 w 1349"/>
                <a:gd name="T99" fmla="*/ 2261 h 2762"/>
                <a:gd name="T100" fmla="*/ 14 w 1349"/>
                <a:gd name="T101" fmla="*/ 2235 h 2762"/>
                <a:gd name="T102" fmla="*/ 5 w 1349"/>
                <a:gd name="T103" fmla="*/ 2208 h 2762"/>
                <a:gd name="T104" fmla="*/ 0 w 1349"/>
                <a:gd name="T105" fmla="*/ 2177 h 2762"/>
                <a:gd name="T106" fmla="*/ 0 w 1349"/>
                <a:gd name="T107" fmla="*/ 136 h 2762"/>
                <a:gd name="T108" fmla="*/ 3 w 1349"/>
                <a:gd name="T109" fmla="*/ 110 h 2762"/>
                <a:gd name="T110" fmla="*/ 10 w 1349"/>
                <a:gd name="T111" fmla="*/ 83 h 2762"/>
                <a:gd name="T112" fmla="*/ 23 w 1349"/>
                <a:gd name="T113" fmla="*/ 60 h 2762"/>
                <a:gd name="T114" fmla="*/ 40 w 1349"/>
                <a:gd name="T115" fmla="*/ 39 h 2762"/>
                <a:gd name="T116" fmla="*/ 61 w 1349"/>
                <a:gd name="T117" fmla="*/ 22 h 2762"/>
                <a:gd name="T118" fmla="*/ 84 w 1349"/>
                <a:gd name="T119" fmla="*/ 10 h 2762"/>
                <a:gd name="T120" fmla="*/ 109 w 1349"/>
                <a:gd name="T121" fmla="*/ 2 h 2762"/>
                <a:gd name="T122" fmla="*/ 136 w 1349"/>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9" h="2762">
                  <a:moveTo>
                    <a:pt x="136" y="0"/>
                  </a:moveTo>
                  <a:lnTo>
                    <a:pt x="136" y="0"/>
                  </a:lnTo>
                  <a:lnTo>
                    <a:pt x="181" y="0"/>
                  </a:lnTo>
                  <a:lnTo>
                    <a:pt x="228" y="2"/>
                  </a:lnTo>
                  <a:lnTo>
                    <a:pt x="279" y="5"/>
                  </a:lnTo>
                  <a:lnTo>
                    <a:pt x="331" y="9"/>
                  </a:lnTo>
                  <a:lnTo>
                    <a:pt x="386" y="16"/>
                  </a:lnTo>
                  <a:lnTo>
                    <a:pt x="443" y="23"/>
                  </a:lnTo>
                  <a:lnTo>
                    <a:pt x="500" y="33"/>
                  </a:lnTo>
                  <a:lnTo>
                    <a:pt x="559" y="46"/>
                  </a:lnTo>
                  <a:lnTo>
                    <a:pt x="619" y="60"/>
                  </a:lnTo>
                  <a:lnTo>
                    <a:pt x="679" y="77"/>
                  </a:lnTo>
                  <a:lnTo>
                    <a:pt x="739" y="98"/>
                  </a:lnTo>
                  <a:lnTo>
                    <a:pt x="800" y="121"/>
                  </a:lnTo>
                  <a:lnTo>
                    <a:pt x="859" y="146"/>
                  </a:lnTo>
                  <a:lnTo>
                    <a:pt x="919" y="177"/>
                  </a:lnTo>
                  <a:lnTo>
                    <a:pt x="976" y="210"/>
                  </a:lnTo>
                  <a:lnTo>
                    <a:pt x="1033" y="247"/>
                  </a:lnTo>
                  <a:lnTo>
                    <a:pt x="1088" y="287"/>
                  </a:lnTo>
                  <a:lnTo>
                    <a:pt x="1142" y="332"/>
                  </a:lnTo>
                  <a:lnTo>
                    <a:pt x="1193" y="382"/>
                  </a:lnTo>
                  <a:lnTo>
                    <a:pt x="1241" y="436"/>
                  </a:lnTo>
                  <a:lnTo>
                    <a:pt x="1288" y="494"/>
                  </a:lnTo>
                  <a:lnTo>
                    <a:pt x="1330" y="557"/>
                  </a:lnTo>
                  <a:lnTo>
                    <a:pt x="1339" y="579"/>
                  </a:lnTo>
                  <a:lnTo>
                    <a:pt x="1346" y="602"/>
                  </a:lnTo>
                  <a:lnTo>
                    <a:pt x="1349" y="627"/>
                  </a:lnTo>
                  <a:lnTo>
                    <a:pt x="1349" y="2762"/>
                  </a:lnTo>
                  <a:lnTo>
                    <a:pt x="1286" y="2701"/>
                  </a:lnTo>
                  <a:lnTo>
                    <a:pt x="1221" y="2645"/>
                  </a:lnTo>
                  <a:lnTo>
                    <a:pt x="1154" y="2596"/>
                  </a:lnTo>
                  <a:lnTo>
                    <a:pt x="1085" y="2551"/>
                  </a:lnTo>
                  <a:lnTo>
                    <a:pt x="1013" y="2511"/>
                  </a:lnTo>
                  <a:lnTo>
                    <a:pt x="942" y="2476"/>
                  </a:lnTo>
                  <a:lnTo>
                    <a:pt x="869" y="2444"/>
                  </a:lnTo>
                  <a:lnTo>
                    <a:pt x="796" y="2417"/>
                  </a:lnTo>
                  <a:lnTo>
                    <a:pt x="724" y="2394"/>
                  </a:lnTo>
                  <a:lnTo>
                    <a:pt x="651" y="2374"/>
                  </a:lnTo>
                  <a:lnTo>
                    <a:pt x="580" y="2358"/>
                  </a:lnTo>
                  <a:lnTo>
                    <a:pt x="509" y="2344"/>
                  </a:lnTo>
                  <a:lnTo>
                    <a:pt x="441" y="2334"/>
                  </a:lnTo>
                  <a:lnTo>
                    <a:pt x="375" y="2325"/>
                  </a:lnTo>
                  <a:lnTo>
                    <a:pt x="311" y="2319"/>
                  </a:lnTo>
                  <a:lnTo>
                    <a:pt x="249" y="2315"/>
                  </a:lnTo>
                  <a:lnTo>
                    <a:pt x="191" y="2313"/>
                  </a:lnTo>
                  <a:lnTo>
                    <a:pt x="136" y="2312"/>
                  </a:lnTo>
                  <a:lnTo>
                    <a:pt x="105" y="2308"/>
                  </a:lnTo>
                  <a:lnTo>
                    <a:pt x="77" y="2298"/>
                  </a:lnTo>
                  <a:lnTo>
                    <a:pt x="52" y="2282"/>
                  </a:lnTo>
                  <a:lnTo>
                    <a:pt x="30" y="2261"/>
                  </a:lnTo>
                  <a:lnTo>
                    <a:pt x="14" y="2235"/>
                  </a:lnTo>
                  <a:lnTo>
                    <a:pt x="5" y="2208"/>
                  </a:lnTo>
                  <a:lnTo>
                    <a:pt x="0" y="2177"/>
                  </a:lnTo>
                  <a:lnTo>
                    <a:pt x="0" y="136"/>
                  </a:lnTo>
                  <a:lnTo>
                    <a:pt x="3" y="110"/>
                  </a:lnTo>
                  <a:lnTo>
                    <a:pt x="10" y="83"/>
                  </a:lnTo>
                  <a:lnTo>
                    <a:pt x="23" y="60"/>
                  </a:lnTo>
                  <a:lnTo>
                    <a:pt x="40" y="39"/>
                  </a:lnTo>
                  <a:lnTo>
                    <a:pt x="61" y="22"/>
                  </a:lnTo>
                  <a:lnTo>
                    <a:pt x="84" y="10"/>
                  </a:lnTo>
                  <a:lnTo>
                    <a:pt x="109" y="2"/>
                  </a:lnTo>
                  <a:lnTo>
                    <a:pt x="136"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defTabSz="609585"/>
              <a:endParaRPr lang="en-US" sz="1351" b="1" dirty="0">
                <a:latin typeface="Open Sans"/>
              </a:endParaRPr>
            </a:p>
          </p:txBody>
        </p:sp>
      </p:grpSp>
      <p:sp>
        <p:nvSpPr>
          <p:cNvPr id="4" name="Title 3">
            <a:extLst>
              <a:ext uri="{FF2B5EF4-FFF2-40B4-BE49-F238E27FC236}">
                <a16:creationId xmlns:a16="http://schemas.microsoft.com/office/drawing/2014/main" id="{7AE3493D-9F56-869B-7C77-14D3F6067AA3}"/>
              </a:ext>
            </a:extLst>
          </p:cNvPr>
          <p:cNvSpPr>
            <a:spLocks noGrp="1"/>
          </p:cNvSpPr>
          <p:nvPr>
            <p:ph type="title"/>
          </p:nvPr>
        </p:nvSpPr>
        <p:spPr>
          <a:xfrm>
            <a:off x="403515" y="564705"/>
            <a:ext cx="8229600" cy="751783"/>
          </a:xfrm>
        </p:spPr>
        <p:txBody>
          <a:bodyPr>
            <a:normAutofit fontScale="90000"/>
          </a:bodyPr>
          <a:lstStyle/>
          <a:p>
            <a:r>
              <a:rPr lang="en-US" sz="3100" b="1" cap="none"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t>Proposals for the Implementation of Professionalisation</a:t>
            </a:r>
            <a:r>
              <a:rPr lang="en-ZA" sz="4800" b="1"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t/>
            </a:r>
            <a:br>
              <a:rPr lang="en-ZA" sz="4800" b="1"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br>
            <a:endParaRPr lang="en-ZA" b="1" dirty="0">
              <a:solidFill>
                <a:schemeClr val="accent3">
                  <a:lumMod val="50000"/>
                </a:schemeClr>
              </a:solidFill>
              <a:latin typeface="Aharoni" panose="02010803020104030203" pitchFamily="2" charset="-79"/>
              <a:cs typeface="Aharoni" panose="02010803020104030203" pitchFamily="2" charset="-79"/>
            </a:endParaRPr>
          </a:p>
        </p:txBody>
      </p:sp>
      <p:sp>
        <p:nvSpPr>
          <p:cNvPr id="63" name="TextBox 62">
            <a:extLst>
              <a:ext uri="{FF2B5EF4-FFF2-40B4-BE49-F238E27FC236}">
                <a16:creationId xmlns:a16="http://schemas.microsoft.com/office/drawing/2014/main" id="{59D4A7C1-C226-4861-B780-5B7B69D73A43}"/>
              </a:ext>
            </a:extLst>
          </p:cNvPr>
          <p:cNvSpPr txBox="1"/>
          <p:nvPr/>
        </p:nvSpPr>
        <p:spPr>
          <a:xfrm>
            <a:off x="782130" y="5105600"/>
            <a:ext cx="1537515" cy="461665"/>
          </a:xfrm>
          <a:prstGeom prst="rect">
            <a:avLst/>
          </a:prstGeom>
          <a:solidFill>
            <a:schemeClr val="accent1">
              <a:lumMod val="75000"/>
            </a:schemeClr>
          </a:solidFill>
        </p:spPr>
        <p:txBody>
          <a:bodyPr wrap="square" rtlCol="0">
            <a:spAutoFit/>
          </a:bodyPr>
          <a:lstStyle/>
          <a:p>
            <a:pPr algn="ctr"/>
            <a:r>
              <a:rPr lang="en-US" sz="2400" b="1" dirty="0">
                <a:latin typeface="Century Gothic" panose="020B0502020202020204" pitchFamily="34" charset="0"/>
              </a:rPr>
              <a:t>Pillar 1</a:t>
            </a:r>
            <a:endParaRPr lang="en-GB" sz="2400" b="1" dirty="0">
              <a:latin typeface="Century Gothic" panose="020B0502020202020204" pitchFamily="34" charset="0"/>
            </a:endParaRPr>
          </a:p>
        </p:txBody>
      </p:sp>
      <p:sp>
        <p:nvSpPr>
          <p:cNvPr id="65" name="TextBox 64">
            <a:extLst>
              <a:ext uri="{FF2B5EF4-FFF2-40B4-BE49-F238E27FC236}">
                <a16:creationId xmlns:a16="http://schemas.microsoft.com/office/drawing/2014/main" id="{9A98A241-0B6F-4B68-A05B-35187C64F85A}"/>
              </a:ext>
            </a:extLst>
          </p:cNvPr>
          <p:cNvSpPr txBox="1"/>
          <p:nvPr/>
        </p:nvSpPr>
        <p:spPr>
          <a:xfrm>
            <a:off x="2314909" y="5105600"/>
            <a:ext cx="1380411" cy="461665"/>
          </a:xfrm>
          <a:prstGeom prst="rect">
            <a:avLst/>
          </a:prstGeom>
          <a:solidFill>
            <a:schemeClr val="accent2">
              <a:lumMod val="75000"/>
            </a:schemeClr>
          </a:solidFill>
        </p:spPr>
        <p:txBody>
          <a:bodyPr wrap="square" rtlCol="0">
            <a:spAutoFit/>
          </a:bodyPr>
          <a:lstStyle/>
          <a:p>
            <a:pPr algn="ctr"/>
            <a:r>
              <a:rPr lang="en-US" sz="2400" b="1" dirty="0">
                <a:latin typeface="Century Gothic" panose="020B0502020202020204" pitchFamily="34" charset="0"/>
              </a:rPr>
              <a:t>Pillar 2</a:t>
            </a:r>
            <a:endParaRPr lang="en-GB" sz="2400" b="1" dirty="0">
              <a:latin typeface="Century Gothic" panose="020B0502020202020204" pitchFamily="34" charset="0"/>
            </a:endParaRPr>
          </a:p>
        </p:txBody>
      </p:sp>
      <p:sp>
        <p:nvSpPr>
          <p:cNvPr id="68" name="TextBox 67">
            <a:extLst>
              <a:ext uri="{FF2B5EF4-FFF2-40B4-BE49-F238E27FC236}">
                <a16:creationId xmlns:a16="http://schemas.microsoft.com/office/drawing/2014/main" id="{89B5DC9F-0172-4DC0-8C02-7A64601CC7A6}"/>
              </a:ext>
            </a:extLst>
          </p:cNvPr>
          <p:cNvSpPr txBox="1"/>
          <p:nvPr/>
        </p:nvSpPr>
        <p:spPr>
          <a:xfrm>
            <a:off x="3680330" y="5105600"/>
            <a:ext cx="1537515" cy="461665"/>
          </a:xfrm>
          <a:prstGeom prst="rect">
            <a:avLst/>
          </a:prstGeom>
          <a:solidFill>
            <a:schemeClr val="accent3">
              <a:lumMod val="75000"/>
            </a:schemeClr>
          </a:solidFill>
        </p:spPr>
        <p:txBody>
          <a:bodyPr wrap="square" rtlCol="0">
            <a:spAutoFit/>
          </a:bodyPr>
          <a:lstStyle/>
          <a:p>
            <a:pPr algn="ctr"/>
            <a:r>
              <a:rPr lang="en-US" sz="2400" b="1" dirty="0">
                <a:latin typeface="Century Gothic" panose="020B0502020202020204" pitchFamily="34" charset="0"/>
              </a:rPr>
              <a:t>Pillar 3</a:t>
            </a:r>
            <a:endParaRPr lang="en-GB" sz="2400" b="1" dirty="0">
              <a:latin typeface="Century Gothic" panose="020B0502020202020204" pitchFamily="34" charset="0"/>
            </a:endParaRPr>
          </a:p>
        </p:txBody>
      </p:sp>
      <p:sp>
        <p:nvSpPr>
          <p:cNvPr id="106" name="TextBox 105">
            <a:extLst>
              <a:ext uri="{FF2B5EF4-FFF2-40B4-BE49-F238E27FC236}">
                <a16:creationId xmlns:a16="http://schemas.microsoft.com/office/drawing/2014/main" id="{34514DDB-23B1-436F-A0A5-C57E2596A47F}"/>
              </a:ext>
            </a:extLst>
          </p:cNvPr>
          <p:cNvSpPr txBox="1"/>
          <p:nvPr/>
        </p:nvSpPr>
        <p:spPr>
          <a:xfrm>
            <a:off x="5134442" y="5105600"/>
            <a:ext cx="1656102" cy="461665"/>
          </a:xfrm>
          <a:prstGeom prst="rect">
            <a:avLst/>
          </a:prstGeom>
          <a:solidFill>
            <a:schemeClr val="accent4">
              <a:lumMod val="75000"/>
            </a:schemeClr>
          </a:solidFill>
        </p:spPr>
        <p:txBody>
          <a:bodyPr wrap="square" rtlCol="0">
            <a:spAutoFit/>
          </a:bodyPr>
          <a:lstStyle/>
          <a:p>
            <a:pPr algn="ctr"/>
            <a:r>
              <a:rPr lang="en-US" sz="2400" b="1" dirty="0">
                <a:latin typeface="Century Gothic" panose="020B0502020202020204" pitchFamily="34" charset="0"/>
              </a:rPr>
              <a:t>Pillar 4</a:t>
            </a:r>
            <a:endParaRPr lang="en-GB" sz="2400" b="1" dirty="0">
              <a:latin typeface="Century Gothic" panose="020B0502020202020204" pitchFamily="34" charset="0"/>
            </a:endParaRPr>
          </a:p>
        </p:txBody>
      </p:sp>
      <p:sp>
        <p:nvSpPr>
          <p:cNvPr id="107" name="TextBox 106">
            <a:extLst>
              <a:ext uri="{FF2B5EF4-FFF2-40B4-BE49-F238E27FC236}">
                <a16:creationId xmlns:a16="http://schemas.microsoft.com/office/drawing/2014/main" id="{C1BB0D0F-33FD-4F5D-ADAA-F4E564A65564}"/>
              </a:ext>
            </a:extLst>
          </p:cNvPr>
          <p:cNvSpPr txBox="1"/>
          <p:nvPr/>
        </p:nvSpPr>
        <p:spPr>
          <a:xfrm>
            <a:off x="6791740" y="5105600"/>
            <a:ext cx="1861885" cy="461665"/>
          </a:xfrm>
          <a:prstGeom prst="rect">
            <a:avLst/>
          </a:prstGeom>
          <a:solidFill>
            <a:schemeClr val="tx2">
              <a:lumMod val="60000"/>
              <a:lumOff val="40000"/>
            </a:schemeClr>
          </a:solidFill>
        </p:spPr>
        <p:txBody>
          <a:bodyPr wrap="square" rtlCol="0">
            <a:spAutoFit/>
          </a:bodyPr>
          <a:lstStyle/>
          <a:p>
            <a:pPr algn="ctr"/>
            <a:r>
              <a:rPr lang="en-US" sz="2400" b="1" dirty="0">
                <a:latin typeface="Century Gothic" panose="020B0502020202020204" pitchFamily="34" charset="0"/>
              </a:rPr>
              <a:t>Pillar 5</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76868152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078018-5E0C-403D-AC7D-679C28ED7ADD}"/>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758CA23E-32E6-4AAE-AA4A-5D30A8BF9F1B}"/>
              </a:ext>
            </a:extLst>
          </p:cNvPr>
          <p:cNvGrpSpPr/>
          <p:nvPr/>
        </p:nvGrpSpPr>
        <p:grpSpPr>
          <a:xfrm>
            <a:off x="2055448" y="176293"/>
            <a:ext cx="3783856" cy="6579880"/>
            <a:chOff x="2424243" y="423922"/>
            <a:chExt cx="3783856" cy="5577508"/>
          </a:xfrm>
        </p:grpSpPr>
        <p:grpSp>
          <p:nvGrpSpPr>
            <p:cNvPr id="12" name="Group 11">
              <a:extLst>
                <a:ext uri="{FF2B5EF4-FFF2-40B4-BE49-F238E27FC236}">
                  <a16:creationId xmlns:a16="http://schemas.microsoft.com/office/drawing/2014/main" id="{484288AE-2421-4A0F-B324-BA076C366D93}"/>
                </a:ext>
              </a:extLst>
            </p:cNvPr>
            <p:cNvGrpSpPr/>
            <p:nvPr/>
          </p:nvGrpSpPr>
          <p:grpSpPr>
            <a:xfrm>
              <a:off x="2786780" y="717141"/>
              <a:ext cx="3130414" cy="5283950"/>
              <a:chOff x="2727020" y="717141"/>
              <a:chExt cx="3159580" cy="5283950"/>
            </a:xfrm>
          </p:grpSpPr>
          <p:grpSp>
            <p:nvGrpSpPr>
              <p:cNvPr id="11" name="Group 10">
                <a:extLst>
                  <a:ext uri="{FF2B5EF4-FFF2-40B4-BE49-F238E27FC236}">
                    <a16:creationId xmlns:a16="http://schemas.microsoft.com/office/drawing/2014/main" id="{8250CD39-D3AA-41CE-AF1C-63425473FD0C}"/>
                  </a:ext>
                </a:extLst>
              </p:cNvPr>
              <p:cNvGrpSpPr/>
              <p:nvPr/>
            </p:nvGrpSpPr>
            <p:grpSpPr>
              <a:xfrm>
                <a:off x="4880458" y="2683029"/>
                <a:ext cx="1006142" cy="3318062"/>
                <a:chOff x="4880458" y="2683029"/>
                <a:chExt cx="1006142" cy="3318062"/>
              </a:xfrm>
            </p:grpSpPr>
            <p:sp>
              <p:nvSpPr>
                <p:cNvPr id="8" name="Rectangle 7">
                  <a:extLst>
                    <a:ext uri="{FF2B5EF4-FFF2-40B4-BE49-F238E27FC236}">
                      <a16:creationId xmlns:a16="http://schemas.microsoft.com/office/drawing/2014/main" id="{F2976E8F-AA6E-4FB8-A4FA-764CCE4E5DDA}"/>
                    </a:ext>
                  </a:extLst>
                </p:cNvPr>
                <p:cNvSpPr/>
                <p:nvPr/>
              </p:nvSpPr>
              <p:spPr>
                <a:xfrm>
                  <a:off x="4880458" y="3181115"/>
                  <a:ext cx="326512" cy="2819976"/>
                </a:xfrm>
                <a:prstGeom prst="rect">
                  <a:avLst/>
                </a:prstGeom>
                <a:solidFill>
                  <a:schemeClr val="accent4"/>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75"/>
                </a:p>
              </p:txBody>
            </p:sp>
            <p:sp>
              <p:nvSpPr>
                <p:cNvPr id="15" name="Freeform: Shape 14">
                  <a:extLst>
                    <a:ext uri="{FF2B5EF4-FFF2-40B4-BE49-F238E27FC236}">
                      <a16:creationId xmlns:a16="http://schemas.microsoft.com/office/drawing/2014/main" id="{DD166EDD-3318-47BD-96F4-C842E6753EAB}"/>
                    </a:ext>
                  </a:extLst>
                </p:cNvPr>
                <p:cNvSpPr/>
                <p:nvPr/>
              </p:nvSpPr>
              <p:spPr>
                <a:xfrm rot="2529548">
                  <a:off x="5115575" y="2683029"/>
                  <a:ext cx="771025" cy="821577"/>
                </a:xfrm>
                <a:custGeom>
                  <a:avLst/>
                  <a:gdLst>
                    <a:gd name="connsiteX0" fmla="*/ 1543820 w 3379834"/>
                    <a:gd name="connsiteY0" fmla="*/ 80374 h 4628057"/>
                    <a:gd name="connsiteX1" fmla="*/ 3379834 w 3379834"/>
                    <a:gd name="connsiteY1" fmla="*/ 0 h 4628057"/>
                    <a:gd name="connsiteX2" fmla="*/ 3299460 w 3379834"/>
                    <a:gd name="connsiteY2" fmla="*/ 1836013 h 4628057"/>
                    <a:gd name="connsiteX3" fmla="*/ 3045752 w 3379834"/>
                    <a:gd name="connsiteY3" fmla="*/ 1582305 h 4628057"/>
                    <a:gd name="connsiteX4" fmla="*/ 0 w 3379834"/>
                    <a:gd name="connsiteY4" fmla="*/ 4628057 h 4628057"/>
                    <a:gd name="connsiteX5" fmla="*/ 1 w 3379834"/>
                    <a:gd name="connsiteY5" fmla="*/ 2131609 h 4628057"/>
                    <a:gd name="connsiteX6" fmla="*/ 1797528 w 3379834"/>
                    <a:gd name="connsiteY6" fmla="*/ 334081 h 4628057"/>
                    <a:gd name="connsiteX7" fmla="*/ 1543820 w 3379834"/>
                    <a:gd name="connsiteY7" fmla="*/ 80374 h 46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9834" h="4628057">
                      <a:moveTo>
                        <a:pt x="1543820" y="80374"/>
                      </a:moveTo>
                      <a:lnTo>
                        <a:pt x="3379834" y="0"/>
                      </a:lnTo>
                      <a:lnTo>
                        <a:pt x="3299460" y="1836013"/>
                      </a:lnTo>
                      <a:lnTo>
                        <a:pt x="3045752" y="1582305"/>
                      </a:lnTo>
                      <a:lnTo>
                        <a:pt x="0" y="4628057"/>
                      </a:lnTo>
                      <a:lnTo>
                        <a:pt x="1" y="2131609"/>
                      </a:lnTo>
                      <a:lnTo>
                        <a:pt x="1797528" y="334081"/>
                      </a:lnTo>
                      <a:lnTo>
                        <a:pt x="1543820" y="80374"/>
                      </a:lnTo>
                      <a:close/>
                    </a:path>
                  </a:pathLst>
                </a:custGeom>
                <a:solidFill>
                  <a:schemeClr val="accent4"/>
                </a:solidFill>
                <a:ln>
                  <a:noFill/>
                </a:ln>
                <a:effectLst>
                  <a:outerShdw blurRad="1905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675"/>
                </a:p>
              </p:txBody>
            </p:sp>
          </p:grpSp>
          <p:grpSp>
            <p:nvGrpSpPr>
              <p:cNvPr id="10" name="Group 9">
                <a:extLst>
                  <a:ext uri="{FF2B5EF4-FFF2-40B4-BE49-F238E27FC236}">
                    <a16:creationId xmlns:a16="http://schemas.microsoft.com/office/drawing/2014/main" id="{342EB3E1-B915-4A46-8F2B-6B110A3EB85E}"/>
                  </a:ext>
                </a:extLst>
              </p:cNvPr>
              <p:cNvGrpSpPr/>
              <p:nvPr/>
            </p:nvGrpSpPr>
            <p:grpSpPr>
              <a:xfrm>
                <a:off x="4564113" y="1944542"/>
                <a:ext cx="1023752" cy="4056210"/>
                <a:chOff x="4564113" y="1944542"/>
                <a:chExt cx="1023752" cy="4056210"/>
              </a:xfrm>
            </p:grpSpPr>
            <p:sp>
              <p:nvSpPr>
                <p:cNvPr id="7" name="Rectangle 6">
                  <a:extLst>
                    <a:ext uri="{FF2B5EF4-FFF2-40B4-BE49-F238E27FC236}">
                      <a16:creationId xmlns:a16="http://schemas.microsoft.com/office/drawing/2014/main" id="{44424772-1375-4267-8213-7447C07FAAF4}"/>
                    </a:ext>
                  </a:extLst>
                </p:cNvPr>
                <p:cNvSpPr/>
                <p:nvPr/>
              </p:nvSpPr>
              <p:spPr>
                <a:xfrm>
                  <a:off x="4564113" y="2415242"/>
                  <a:ext cx="324164" cy="3585510"/>
                </a:xfrm>
                <a:prstGeom prst="rect">
                  <a:avLst/>
                </a:prstGeom>
                <a:solidFill>
                  <a:schemeClr val="accent2">
                    <a:lumMod val="60000"/>
                    <a:lumOff val="4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75"/>
                </a:p>
              </p:txBody>
            </p:sp>
            <p:sp>
              <p:nvSpPr>
                <p:cNvPr id="18" name="Freeform: Shape 17">
                  <a:extLst>
                    <a:ext uri="{FF2B5EF4-FFF2-40B4-BE49-F238E27FC236}">
                      <a16:creationId xmlns:a16="http://schemas.microsoft.com/office/drawing/2014/main" id="{59E88B1A-5300-417F-AF0C-A0C723873B2D}"/>
                    </a:ext>
                  </a:extLst>
                </p:cNvPr>
                <p:cNvSpPr/>
                <p:nvPr/>
              </p:nvSpPr>
              <p:spPr>
                <a:xfrm rot="2480836">
                  <a:off x="4803110" y="1944542"/>
                  <a:ext cx="784755" cy="812018"/>
                </a:xfrm>
                <a:custGeom>
                  <a:avLst/>
                  <a:gdLst>
                    <a:gd name="connsiteX0" fmla="*/ 1543820 w 3379834"/>
                    <a:gd name="connsiteY0" fmla="*/ 80374 h 4628057"/>
                    <a:gd name="connsiteX1" fmla="*/ 3379834 w 3379834"/>
                    <a:gd name="connsiteY1" fmla="*/ 0 h 4628057"/>
                    <a:gd name="connsiteX2" fmla="*/ 3299460 w 3379834"/>
                    <a:gd name="connsiteY2" fmla="*/ 1836013 h 4628057"/>
                    <a:gd name="connsiteX3" fmla="*/ 3045752 w 3379834"/>
                    <a:gd name="connsiteY3" fmla="*/ 1582305 h 4628057"/>
                    <a:gd name="connsiteX4" fmla="*/ 0 w 3379834"/>
                    <a:gd name="connsiteY4" fmla="*/ 4628057 h 4628057"/>
                    <a:gd name="connsiteX5" fmla="*/ 1 w 3379834"/>
                    <a:gd name="connsiteY5" fmla="*/ 2131609 h 4628057"/>
                    <a:gd name="connsiteX6" fmla="*/ 1797528 w 3379834"/>
                    <a:gd name="connsiteY6" fmla="*/ 334081 h 4628057"/>
                    <a:gd name="connsiteX7" fmla="*/ 1543820 w 3379834"/>
                    <a:gd name="connsiteY7" fmla="*/ 80374 h 46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9834" h="4628057">
                      <a:moveTo>
                        <a:pt x="1543820" y="80374"/>
                      </a:moveTo>
                      <a:lnTo>
                        <a:pt x="3379834" y="0"/>
                      </a:lnTo>
                      <a:lnTo>
                        <a:pt x="3299460" y="1836013"/>
                      </a:lnTo>
                      <a:lnTo>
                        <a:pt x="3045752" y="1582305"/>
                      </a:lnTo>
                      <a:lnTo>
                        <a:pt x="0" y="4628057"/>
                      </a:lnTo>
                      <a:lnTo>
                        <a:pt x="1" y="2131609"/>
                      </a:lnTo>
                      <a:lnTo>
                        <a:pt x="1797528" y="334081"/>
                      </a:lnTo>
                      <a:lnTo>
                        <a:pt x="1543820" y="80374"/>
                      </a:lnTo>
                      <a:close/>
                    </a:path>
                  </a:pathLst>
                </a:custGeom>
                <a:solidFill>
                  <a:schemeClr val="accent2">
                    <a:lumMod val="60000"/>
                    <a:lumOff val="40000"/>
                  </a:schemeClr>
                </a:solidFill>
                <a:ln>
                  <a:noFill/>
                </a:ln>
                <a:effectLst>
                  <a:outerShdw blurRad="1905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675"/>
                </a:p>
              </p:txBody>
            </p:sp>
          </p:grpSp>
          <p:grpSp>
            <p:nvGrpSpPr>
              <p:cNvPr id="9" name="Group 8">
                <a:extLst>
                  <a:ext uri="{FF2B5EF4-FFF2-40B4-BE49-F238E27FC236}">
                    <a16:creationId xmlns:a16="http://schemas.microsoft.com/office/drawing/2014/main" id="{4BE67FE0-3941-4808-89F1-1D36B8B388C2}"/>
                  </a:ext>
                </a:extLst>
              </p:cNvPr>
              <p:cNvGrpSpPr/>
              <p:nvPr/>
            </p:nvGrpSpPr>
            <p:grpSpPr>
              <a:xfrm>
                <a:off x="3275700" y="717141"/>
                <a:ext cx="995058" cy="5283611"/>
                <a:chOff x="3275700" y="717141"/>
                <a:chExt cx="995058" cy="5283611"/>
              </a:xfrm>
            </p:grpSpPr>
            <p:sp>
              <p:nvSpPr>
                <p:cNvPr id="6" name="Rectangle 5">
                  <a:extLst>
                    <a:ext uri="{FF2B5EF4-FFF2-40B4-BE49-F238E27FC236}">
                      <a16:creationId xmlns:a16="http://schemas.microsoft.com/office/drawing/2014/main" id="{2E71A3C7-8109-4743-919B-672F82CF41AA}"/>
                    </a:ext>
                  </a:extLst>
                </p:cNvPr>
                <p:cNvSpPr/>
                <p:nvPr/>
              </p:nvSpPr>
              <p:spPr>
                <a:xfrm>
                  <a:off x="3954411" y="1190172"/>
                  <a:ext cx="316347" cy="4810580"/>
                </a:xfrm>
                <a:prstGeom prst="rect">
                  <a:avLst/>
                </a:prstGeom>
                <a:solidFill>
                  <a:srgbClr val="FFC000"/>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75"/>
                </a:p>
              </p:txBody>
            </p:sp>
            <p:sp>
              <p:nvSpPr>
                <p:cNvPr id="19" name="Freeform: Shape 18">
                  <a:extLst>
                    <a:ext uri="{FF2B5EF4-FFF2-40B4-BE49-F238E27FC236}">
                      <a16:creationId xmlns:a16="http://schemas.microsoft.com/office/drawing/2014/main" id="{20E64F61-751D-4C78-9518-C4C50DD0DA82}"/>
                    </a:ext>
                  </a:extLst>
                </p:cNvPr>
                <p:cNvSpPr/>
                <p:nvPr/>
              </p:nvSpPr>
              <p:spPr>
                <a:xfrm rot="19317405" flipH="1">
                  <a:off x="3275700" y="717141"/>
                  <a:ext cx="850041" cy="765541"/>
                </a:xfrm>
                <a:custGeom>
                  <a:avLst/>
                  <a:gdLst>
                    <a:gd name="connsiteX0" fmla="*/ 1543820 w 3379834"/>
                    <a:gd name="connsiteY0" fmla="*/ 80374 h 4628057"/>
                    <a:gd name="connsiteX1" fmla="*/ 3379834 w 3379834"/>
                    <a:gd name="connsiteY1" fmla="*/ 0 h 4628057"/>
                    <a:gd name="connsiteX2" fmla="*/ 3299460 w 3379834"/>
                    <a:gd name="connsiteY2" fmla="*/ 1836013 h 4628057"/>
                    <a:gd name="connsiteX3" fmla="*/ 3045752 w 3379834"/>
                    <a:gd name="connsiteY3" fmla="*/ 1582305 h 4628057"/>
                    <a:gd name="connsiteX4" fmla="*/ 0 w 3379834"/>
                    <a:gd name="connsiteY4" fmla="*/ 4628057 h 4628057"/>
                    <a:gd name="connsiteX5" fmla="*/ 1 w 3379834"/>
                    <a:gd name="connsiteY5" fmla="*/ 2131609 h 4628057"/>
                    <a:gd name="connsiteX6" fmla="*/ 1797528 w 3379834"/>
                    <a:gd name="connsiteY6" fmla="*/ 334081 h 4628057"/>
                    <a:gd name="connsiteX7" fmla="*/ 1543820 w 3379834"/>
                    <a:gd name="connsiteY7" fmla="*/ 80374 h 46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9834" h="4628057">
                      <a:moveTo>
                        <a:pt x="1543820" y="80374"/>
                      </a:moveTo>
                      <a:lnTo>
                        <a:pt x="3379834" y="0"/>
                      </a:lnTo>
                      <a:lnTo>
                        <a:pt x="3299460" y="1836013"/>
                      </a:lnTo>
                      <a:lnTo>
                        <a:pt x="3045752" y="1582305"/>
                      </a:lnTo>
                      <a:lnTo>
                        <a:pt x="0" y="4628057"/>
                      </a:lnTo>
                      <a:lnTo>
                        <a:pt x="1" y="2131609"/>
                      </a:lnTo>
                      <a:lnTo>
                        <a:pt x="1797528" y="334081"/>
                      </a:lnTo>
                      <a:lnTo>
                        <a:pt x="1543820" y="80374"/>
                      </a:lnTo>
                      <a:close/>
                    </a:path>
                  </a:pathLst>
                </a:custGeom>
                <a:solidFill>
                  <a:srgbClr val="FFC000"/>
                </a:solidFill>
                <a:ln>
                  <a:noFill/>
                </a:ln>
                <a:effectLst>
                  <a:outerShdw blurRad="1905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675"/>
                </a:p>
              </p:txBody>
            </p:sp>
          </p:grpSp>
          <p:grpSp>
            <p:nvGrpSpPr>
              <p:cNvPr id="3" name="Group 2">
                <a:extLst>
                  <a:ext uri="{FF2B5EF4-FFF2-40B4-BE49-F238E27FC236}">
                    <a16:creationId xmlns:a16="http://schemas.microsoft.com/office/drawing/2014/main" id="{9A192FE5-EB86-41E3-A1C6-00A42801F1B1}"/>
                  </a:ext>
                </a:extLst>
              </p:cNvPr>
              <p:cNvGrpSpPr/>
              <p:nvPr/>
            </p:nvGrpSpPr>
            <p:grpSpPr>
              <a:xfrm>
                <a:off x="2727020" y="2924860"/>
                <a:ext cx="882837" cy="3075891"/>
                <a:chOff x="2727020" y="2924860"/>
                <a:chExt cx="882837" cy="3075891"/>
              </a:xfrm>
            </p:grpSpPr>
            <p:sp>
              <p:nvSpPr>
                <p:cNvPr id="5" name="Rectangle 4">
                  <a:extLst>
                    <a:ext uri="{FF2B5EF4-FFF2-40B4-BE49-F238E27FC236}">
                      <a16:creationId xmlns:a16="http://schemas.microsoft.com/office/drawing/2014/main" id="{A250AF8F-5974-40C6-B107-0E503D32A4BB}"/>
                    </a:ext>
                  </a:extLst>
                </p:cNvPr>
                <p:cNvSpPr/>
                <p:nvPr/>
              </p:nvSpPr>
              <p:spPr>
                <a:xfrm>
                  <a:off x="3235181" y="3485619"/>
                  <a:ext cx="374676" cy="2515132"/>
                </a:xfrm>
                <a:prstGeom prst="rect">
                  <a:avLst/>
                </a:prstGeom>
                <a:solidFill>
                  <a:schemeClr val="accent1">
                    <a:lumMod val="60000"/>
                    <a:lumOff val="4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75"/>
                </a:p>
              </p:txBody>
            </p:sp>
            <p:sp>
              <p:nvSpPr>
                <p:cNvPr id="20" name="Freeform: Shape 19">
                  <a:extLst>
                    <a:ext uri="{FF2B5EF4-FFF2-40B4-BE49-F238E27FC236}">
                      <a16:creationId xmlns:a16="http://schemas.microsoft.com/office/drawing/2014/main" id="{1A87C1AE-81CE-430D-9AF3-6A0ACFAAC1F9}"/>
                    </a:ext>
                  </a:extLst>
                </p:cNvPr>
                <p:cNvSpPr/>
                <p:nvPr/>
              </p:nvSpPr>
              <p:spPr>
                <a:xfrm rot="18900000" flipH="1">
                  <a:off x="2727020" y="2924860"/>
                  <a:ext cx="624658" cy="1001608"/>
                </a:xfrm>
                <a:custGeom>
                  <a:avLst/>
                  <a:gdLst>
                    <a:gd name="connsiteX0" fmla="*/ 1543820 w 3379834"/>
                    <a:gd name="connsiteY0" fmla="*/ 80374 h 4628057"/>
                    <a:gd name="connsiteX1" fmla="*/ 3379834 w 3379834"/>
                    <a:gd name="connsiteY1" fmla="*/ 0 h 4628057"/>
                    <a:gd name="connsiteX2" fmla="*/ 3299460 w 3379834"/>
                    <a:gd name="connsiteY2" fmla="*/ 1836013 h 4628057"/>
                    <a:gd name="connsiteX3" fmla="*/ 3045752 w 3379834"/>
                    <a:gd name="connsiteY3" fmla="*/ 1582305 h 4628057"/>
                    <a:gd name="connsiteX4" fmla="*/ 0 w 3379834"/>
                    <a:gd name="connsiteY4" fmla="*/ 4628057 h 4628057"/>
                    <a:gd name="connsiteX5" fmla="*/ 1 w 3379834"/>
                    <a:gd name="connsiteY5" fmla="*/ 2131609 h 4628057"/>
                    <a:gd name="connsiteX6" fmla="*/ 1797528 w 3379834"/>
                    <a:gd name="connsiteY6" fmla="*/ 334081 h 4628057"/>
                    <a:gd name="connsiteX7" fmla="*/ 1543820 w 3379834"/>
                    <a:gd name="connsiteY7" fmla="*/ 80374 h 46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9834" h="4628057">
                      <a:moveTo>
                        <a:pt x="1543820" y="80374"/>
                      </a:moveTo>
                      <a:lnTo>
                        <a:pt x="3379834" y="0"/>
                      </a:lnTo>
                      <a:lnTo>
                        <a:pt x="3299460" y="1836013"/>
                      </a:lnTo>
                      <a:lnTo>
                        <a:pt x="3045752" y="1582305"/>
                      </a:lnTo>
                      <a:lnTo>
                        <a:pt x="0" y="4628057"/>
                      </a:lnTo>
                      <a:lnTo>
                        <a:pt x="1" y="2131609"/>
                      </a:lnTo>
                      <a:lnTo>
                        <a:pt x="1797528" y="334081"/>
                      </a:lnTo>
                      <a:lnTo>
                        <a:pt x="1543820" y="80374"/>
                      </a:lnTo>
                      <a:close/>
                    </a:path>
                  </a:pathLst>
                </a:custGeom>
                <a:solidFill>
                  <a:schemeClr val="accent1">
                    <a:lumMod val="60000"/>
                    <a:lumOff val="40000"/>
                  </a:schemeClr>
                </a:solidFill>
                <a:ln>
                  <a:noFill/>
                </a:ln>
                <a:effectLst>
                  <a:outerShdw blurRad="1905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675"/>
                </a:p>
              </p:txBody>
            </p:sp>
          </p:grpSp>
        </p:grpSp>
        <p:sp>
          <p:nvSpPr>
            <p:cNvPr id="32" name="Rectangle 31">
              <a:extLst>
                <a:ext uri="{FF2B5EF4-FFF2-40B4-BE49-F238E27FC236}">
                  <a16:creationId xmlns:a16="http://schemas.microsoft.com/office/drawing/2014/main" id="{7AF342DB-FF72-456E-ABA3-4EFA381340D0}"/>
                </a:ext>
              </a:extLst>
            </p:cNvPr>
            <p:cNvSpPr/>
            <p:nvPr/>
          </p:nvSpPr>
          <p:spPr>
            <a:xfrm>
              <a:off x="2984052" y="4522131"/>
              <a:ext cx="374062" cy="1478621"/>
            </a:xfrm>
            <a:prstGeom prst="rect">
              <a:avLst/>
            </a:prstGeom>
            <a:solidFill>
              <a:schemeClr val="accent6">
                <a:lumMod val="75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75"/>
            </a:p>
          </p:txBody>
        </p:sp>
        <p:sp>
          <p:nvSpPr>
            <p:cNvPr id="33" name="Freeform: Shape 32">
              <a:extLst>
                <a:ext uri="{FF2B5EF4-FFF2-40B4-BE49-F238E27FC236}">
                  <a16:creationId xmlns:a16="http://schemas.microsoft.com/office/drawing/2014/main" id="{7B261851-D3B3-49E0-9501-ED6B8F8010EC}"/>
                </a:ext>
              </a:extLst>
            </p:cNvPr>
            <p:cNvSpPr/>
            <p:nvPr/>
          </p:nvSpPr>
          <p:spPr>
            <a:xfrm rot="18900000" flipH="1">
              <a:off x="2424243" y="3947036"/>
              <a:ext cx="624658" cy="992363"/>
            </a:xfrm>
            <a:custGeom>
              <a:avLst/>
              <a:gdLst>
                <a:gd name="connsiteX0" fmla="*/ 1543820 w 3379834"/>
                <a:gd name="connsiteY0" fmla="*/ 80374 h 4628057"/>
                <a:gd name="connsiteX1" fmla="*/ 3379834 w 3379834"/>
                <a:gd name="connsiteY1" fmla="*/ 0 h 4628057"/>
                <a:gd name="connsiteX2" fmla="*/ 3299460 w 3379834"/>
                <a:gd name="connsiteY2" fmla="*/ 1836013 h 4628057"/>
                <a:gd name="connsiteX3" fmla="*/ 3045752 w 3379834"/>
                <a:gd name="connsiteY3" fmla="*/ 1582305 h 4628057"/>
                <a:gd name="connsiteX4" fmla="*/ 0 w 3379834"/>
                <a:gd name="connsiteY4" fmla="*/ 4628057 h 4628057"/>
                <a:gd name="connsiteX5" fmla="*/ 1 w 3379834"/>
                <a:gd name="connsiteY5" fmla="*/ 2131609 h 4628057"/>
                <a:gd name="connsiteX6" fmla="*/ 1797528 w 3379834"/>
                <a:gd name="connsiteY6" fmla="*/ 334081 h 4628057"/>
                <a:gd name="connsiteX7" fmla="*/ 1543820 w 3379834"/>
                <a:gd name="connsiteY7" fmla="*/ 80374 h 46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9834" h="4628057">
                  <a:moveTo>
                    <a:pt x="1543820" y="80374"/>
                  </a:moveTo>
                  <a:lnTo>
                    <a:pt x="3379834" y="0"/>
                  </a:lnTo>
                  <a:lnTo>
                    <a:pt x="3299460" y="1836013"/>
                  </a:lnTo>
                  <a:lnTo>
                    <a:pt x="3045752" y="1582305"/>
                  </a:lnTo>
                  <a:lnTo>
                    <a:pt x="0" y="4628057"/>
                  </a:lnTo>
                  <a:lnTo>
                    <a:pt x="1" y="2131609"/>
                  </a:lnTo>
                  <a:lnTo>
                    <a:pt x="1797528" y="334081"/>
                  </a:lnTo>
                  <a:lnTo>
                    <a:pt x="1543820" y="80374"/>
                  </a:lnTo>
                  <a:close/>
                </a:path>
              </a:pathLst>
            </a:custGeom>
            <a:solidFill>
              <a:schemeClr val="accent6">
                <a:lumMod val="75000"/>
              </a:schemeClr>
            </a:solidFill>
            <a:ln>
              <a:noFill/>
            </a:ln>
            <a:effectLst>
              <a:outerShdw blurRad="1905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675"/>
            </a:p>
          </p:txBody>
        </p:sp>
        <p:sp>
          <p:nvSpPr>
            <p:cNvPr id="34" name="Rectangle 33">
              <a:extLst>
                <a:ext uri="{FF2B5EF4-FFF2-40B4-BE49-F238E27FC236}">
                  <a16:creationId xmlns:a16="http://schemas.microsoft.com/office/drawing/2014/main" id="{70027CA1-72C6-4A63-AC7A-73002FFE8EE5}"/>
                </a:ext>
              </a:extLst>
            </p:cNvPr>
            <p:cNvSpPr/>
            <p:nvPr/>
          </p:nvSpPr>
          <p:spPr>
            <a:xfrm>
              <a:off x="3632363" y="2229194"/>
              <a:ext cx="371217" cy="3771558"/>
            </a:xfrm>
            <a:prstGeom prst="rect">
              <a:avLst/>
            </a:prstGeom>
            <a:solidFill>
              <a:schemeClr val="accent3"/>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75"/>
            </a:p>
          </p:txBody>
        </p:sp>
        <p:sp>
          <p:nvSpPr>
            <p:cNvPr id="35" name="Freeform: Shape 34">
              <a:extLst>
                <a:ext uri="{FF2B5EF4-FFF2-40B4-BE49-F238E27FC236}">
                  <a16:creationId xmlns:a16="http://schemas.microsoft.com/office/drawing/2014/main" id="{B8F5C19E-48BA-4DF4-BC14-3D9429738F6A}"/>
                </a:ext>
              </a:extLst>
            </p:cNvPr>
            <p:cNvSpPr/>
            <p:nvPr/>
          </p:nvSpPr>
          <p:spPr>
            <a:xfrm rot="19314118" flipH="1">
              <a:off x="2970874" y="1808285"/>
              <a:ext cx="842194" cy="765542"/>
            </a:xfrm>
            <a:custGeom>
              <a:avLst/>
              <a:gdLst>
                <a:gd name="connsiteX0" fmla="*/ 1543820 w 3379834"/>
                <a:gd name="connsiteY0" fmla="*/ 80374 h 4628057"/>
                <a:gd name="connsiteX1" fmla="*/ 3379834 w 3379834"/>
                <a:gd name="connsiteY1" fmla="*/ 0 h 4628057"/>
                <a:gd name="connsiteX2" fmla="*/ 3299460 w 3379834"/>
                <a:gd name="connsiteY2" fmla="*/ 1836013 h 4628057"/>
                <a:gd name="connsiteX3" fmla="*/ 3045752 w 3379834"/>
                <a:gd name="connsiteY3" fmla="*/ 1582305 h 4628057"/>
                <a:gd name="connsiteX4" fmla="*/ 0 w 3379834"/>
                <a:gd name="connsiteY4" fmla="*/ 4628057 h 4628057"/>
                <a:gd name="connsiteX5" fmla="*/ 1 w 3379834"/>
                <a:gd name="connsiteY5" fmla="*/ 2131609 h 4628057"/>
                <a:gd name="connsiteX6" fmla="*/ 1797528 w 3379834"/>
                <a:gd name="connsiteY6" fmla="*/ 334081 h 4628057"/>
                <a:gd name="connsiteX7" fmla="*/ 1543820 w 3379834"/>
                <a:gd name="connsiteY7" fmla="*/ 80374 h 46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9834" h="4628057">
                  <a:moveTo>
                    <a:pt x="1543820" y="80374"/>
                  </a:moveTo>
                  <a:lnTo>
                    <a:pt x="3379834" y="0"/>
                  </a:lnTo>
                  <a:lnTo>
                    <a:pt x="3299460" y="1836013"/>
                  </a:lnTo>
                  <a:lnTo>
                    <a:pt x="3045752" y="1582305"/>
                  </a:lnTo>
                  <a:lnTo>
                    <a:pt x="0" y="4628057"/>
                  </a:lnTo>
                  <a:lnTo>
                    <a:pt x="1" y="2131609"/>
                  </a:lnTo>
                  <a:lnTo>
                    <a:pt x="1797528" y="334081"/>
                  </a:lnTo>
                  <a:lnTo>
                    <a:pt x="1543820" y="80374"/>
                  </a:lnTo>
                  <a:close/>
                </a:path>
              </a:pathLst>
            </a:custGeom>
            <a:solidFill>
              <a:schemeClr val="accent3"/>
            </a:solidFill>
            <a:ln>
              <a:noFill/>
            </a:ln>
            <a:effectLst>
              <a:outerShdw blurRad="1905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675"/>
            </a:p>
          </p:txBody>
        </p:sp>
        <p:sp>
          <p:nvSpPr>
            <p:cNvPr id="36" name="Rectangle 35">
              <a:extLst>
                <a:ext uri="{FF2B5EF4-FFF2-40B4-BE49-F238E27FC236}">
                  <a16:creationId xmlns:a16="http://schemas.microsoft.com/office/drawing/2014/main" id="{F5418006-4BC7-479A-900A-315D4926A90D}"/>
                </a:ext>
              </a:extLst>
            </p:cNvPr>
            <p:cNvSpPr/>
            <p:nvPr/>
          </p:nvSpPr>
          <p:spPr>
            <a:xfrm flipH="1">
              <a:off x="4306195" y="875164"/>
              <a:ext cx="323498" cy="5126266"/>
            </a:xfrm>
            <a:prstGeom prst="rect">
              <a:avLst/>
            </a:prstGeom>
            <a:solidFill>
              <a:srgbClr val="C00000"/>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75"/>
            </a:p>
          </p:txBody>
        </p:sp>
        <p:sp>
          <p:nvSpPr>
            <p:cNvPr id="37" name="Freeform: Shape 36">
              <a:extLst>
                <a:ext uri="{FF2B5EF4-FFF2-40B4-BE49-F238E27FC236}">
                  <a16:creationId xmlns:a16="http://schemas.microsoft.com/office/drawing/2014/main" id="{CC0DAECE-6236-4FA2-9D71-C6E11499CDCC}"/>
                </a:ext>
              </a:extLst>
            </p:cNvPr>
            <p:cNvSpPr/>
            <p:nvPr/>
          </p:nvSpPr>
          <p:spPr>
            <a:xfrm rot="2170447">
              <a:off x="4487109" y="423922"/>
              <a:ext cx="855586" cy="755920"/>
            </a:xfrm>
            <a:custGeom>
              <a:avLst/>
              <a:gdLst>
                <a:gd name="connsiteX0" fmla="*/ 1543820 w 3379834"/>
                <a:gd name="connsiteY0" fmla="*/ 80374 h 4628057"/>
                <a:gd name="connsiteX1" fmla="*/ 3379834 w 3379834"/>
                <a:gd name="connsiteY1" fmla="*/ 0 h 4628057"/>
                <a:gd name="connsiteX2" fmla="*/ 3299460 w 3379834"/>
                <a:gd name="connsiteY2" fmla="*/ 1836013 h 4628057"/>
                <a:gd name="connsiteX3" fmla="*/ 3045752 w 3379834"/>
                <a:gd name="connsiteY3" fmla="*/ 1582305 h 4628057"/>
                <a:gd name="connsiteX4" fmla="*/ 0 w 3379834"/>
                <a:gd name="connsiteY4" fmla="*/ 4628057 h 4628057"/>
                <a:gd name="connsiteX5" fmla="*/ 1 w 3379834"/>
                <a:gd name="connsiteY5" fmla="*/ 2131609 h 4628057"/>
                <a:gd name="connsiteX6" fmla="*/ 1797528 w 3379834"/>
                <a:gd name="connsiteY6" fmla="*/ 334081 h 4628057"/>
                <a:gd name="connsiteX7" fmla="*/ 1543820 w 3379834"/>
                <a:gd name="connsiteY7" fmla="*/ 80374 h 46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9834" h="4628057">
                  <a:moveTo>
                    <a:pt x="1543820" y="80374"/>
                  </a:moveTo>
                  <a:lnTo>
                    <a:pt x="3379834" y="0"/>
                  </a:lnTo>
                  <a:lnTo>
                    <a:pt x="3299460" y="1836013"/>
                  </a:lnTo>
                  <a:lnTo>
                    <a:pt x="3045752" y="1582305"/>
                  </a:lnTo>
                  <a:lnTo>
                    <a:pt x="0" y="4628057"/>
                  </a:lnTo>
                  <a:lnTo>
                    <a:pt x="1" y="2131609"/>
                  </a:lnTo>
                  <a:lnTo>
                    <a:pt x="1797528" y="334081"/>
                  </a:lnTo>
                  <a:lnTo>
                    <a:pt x="1543820" y="80374"/>
                  </a:lnTo>
                  <a:close/>
                </a:path>
              </a:pathLst>
            </a:custGeom>
            <a:solidFill>
              <a:srgbClr val="C00000"/>
            </a:solidFill>
            <a:ln>
              <a:noFill/>
            </a:ln>
            <a:effectLst>
              <a:outerShdw blurRad="1905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675"/>
            </a:p>
          </p:txBody>
        </p:sp>
        <p:sp>
          <p:nvSpPr>
            <p:cNvPr id="38" name="Rectangle 37">
              <a:extLst>
                <a:ext uri="{FF2B5EF4-FFF2-40B4-BE49-F238E27FC236}">
                  <a16:creationId xmlns:a16="http://schemas.microsoft.com/office/drawing/2014/main" id="{550F0298-F53A-416C-9693-FFE05129418D}"/>
                </a:ext>
              </a:extLst>
            </p:cNvPr>
            <p:cNvSpPr/>
            <p:nvPr/>
          </p:nvSpPr>
          <p:spPr>
            <a:xfrm>
              <a:off x="5245392" y="4838971"/>
              <a:ext cx="332382" cy="116178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675"/>
            </a:p>
          </p:txBody>
        </p:sp>
        <p:sp>
          <p:nvSpPr>
            <p:cNvPr id="39" name="Freeform: Shape 38">
              <a:extLst>
                <a:ext uri="{FF2B5EF4-FFF2-40B4-BE49-F238E27FC236}">
                  <a16:creationId xmlns:a16="http://schemas.microsoft.com/office/drawing/2014/main" id="{D21DF206-6E77-4B72-96B6-676A77DCF3DF}"/>
                </a:ext>
              </a:extLst>
            </p:cNvPr>
            <p:cNvSpPr/>
            <p:nvPr/>
          </p:nvSpPr>
          <p:spPr>
            <a:xfrm rot="2476459">
              <a:off x="5444191" y="4382955"/>
              <a:ext cx="763908" cy="821577"/>
            </a:xfrm>
            <a:custGeom>
              <a:avLst/>
              <a:gdLst>
                <a:gd name="connsiteX0" fmla="*/ 1543820 w 3379834"/>
                <a:gd name="connsiteY0" fmla="*/ 80374 h 4628057"/>
                <a:gd name="connsiteX1" fmla="*/ 3379834 w 3379834"/>
                <a:gd name="connsiteY1" fmla="*/ 0 h 4628057"/>
                <a:gd name="connsiteX2" fmla="*/ 3299460 w 3379834"/>
                <a:gd name="connsiteY2" fmla="*/ 1836013 h 4628057"/>
                <a:gd name="connsiteX3" fmla="*/ 3045752 w 3379834"/>
                <a:gd name="connsiteY3" fmla="*/ 1582305 h 4628057"/>
                <a:gd name="connsiteX4" fmla="*/ 0 w 3379834"/>
                <a:gd name="connsiteY4" fmla="*/ 4628057 h 4628057"/>
                <a:gd name="connsiteX5" fmla="*/ 1 w 3379834"/>
                <a:gd name="connsiteY5" fmla="*/ 2131609 h 4628057"/>
                <a:gd name="connsiteX6" fmla="*/ 1797528 w 3379834"/>
                <a:gd name="connsiteY6" fmla="*/ 334081 h 4628057"/>
                <a:gd name="connsiteX7" fmla="*/ 1543820 w 3379834"/>
                <a:gd name="connsiteY7" fmla="*/ 80374 h 46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9834" h="4628057">
                  <a:moveTo>
                    <a:pt x="1543820" y="80374"/>
                  </a:moveTo>
                  <a:lnTo>
                    <a:pt x="3379834" y="0"/>
                  </a:lnTo>
                  <a:lnTo>
                    <a:pt x="3299460" y="1836013"/>
                  </a:lnTo>
                  <a:lnTo>
                    <a:pt x="3045752" y="1582305"/>
                  </a:lnTo>
                  <a:lnTo>
                    <a:pt x="0" y="4628057"/>
                  </a:lnTo>
                  <a:lnTo>
                    <a:pt x="1" y="2131609"/>
                  </a:lnTo>
                  <a:lnTo>
                    <a:pt x="1797528" y="334081"/>
                  </a:lnTo>
                  <a:lnTo>
                    <a:pt x="1543820" y="80374"/>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ru-RU" sz="675"/>
            </a:p>
          </p:txBody>
        </p:sp>
      </p:grpSp>
      <p:sp>
        <p:nvSpPr>
          <p:cNvPr id="40" name="TextBox 23">
            <a:extLst>
              <a:ext uri="{FF2B5EF4-FFF2-40B4-BE49-F238E27FC236}">
                <a16:creationId xmlns:a16="http://schemas.microsoft.com/office/drawing/2014/main" id="{EDAE7533-9769-4372-9327-ABD27E7EDAA0}"/>
              </a:ext>
            </a:extLst>
          </p:cNvPr>
          <p:cNvSpPr txBox="1"/>
          <p:nvPr/>
        </p:nvSpPr>
        <p:spPr>
          <a:xfrm>
            <a:off x="223332" y="1222007"/>
            <a:ext cx="2272083" cy="1219200"/>
          </a:xfrm>
          <a:prstGeom prst="rect">
            <a:avLst/>
          </a:prstGeom>
          <a:noFill/>
        </p:spPr>
        <p:txBody>
          <a:bodyPr wrap="square" rtlCol="0">
            <a:noAutofit/>
          </a:bodyPr>
          <a:lstStyle/>
          <a:p>
            <a:pPr algn="ctr" eaLnBrk="0" fontAlgn="base" hangingPunct="0">
              <a:lnSpc>
                <a:spcPct val="107000"/>
              </a:lnSpc>
              <a:spcAft>
                <a:spcPts val="800"/>
              </a:spcAft>
            </a:pPr>
            <a:r>
              <a:rPr lang="en-GB" sz="1400" b="1"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2. Review the Pre-entry SMS (</a:t>
            </a:r>
            <a:r>
              <a:rPr lang="en-GB" sz="1400" b="1" i="1"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Nyukela</a:t>
            </a:r>
            <a:r>
              <a:rPr lang="en-GB" sz="1400" b="1"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a:t>
            </a:r>
            <a:r>
              <a:rPr lang="en-GB" sz="1400" b="1" i="1"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 </a:t>
            </a:r>
            <a:r>
              <a:rPr lang="en-GB" sz="1400" b="1"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course</a:t>
            </a:r>
            <a:r>
              <a:rPr lang="en-GB" sz="1400"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a:t>
            </a:r>
            <a:r>
              <a:rPr lang="en-GB" sz="1400" b="1" kern="1200" baseline="30000" dirty="0">
                <a:solidFill>
                  <a:srgbClr val="BCCCEA"/>
                </a:solidFill>
                <a:effectLst/>
                <a:latin typeface="Abadi" panose="020B0604020104020204" pitchFamily="34" charset="0"/>
                <a:ea typeface="Tahoma" panose="020B0604030504040204" pitchFamily="34" charset="0"/>
                <a:cs typeface="Tahoma" panose="020B0604030504040204" pitchFamily="34" charset="0"/>
              </a:rPr>
              <a:t> </a:t>
            </a:r>
            <a:r>
              <a:rPr lang="en-GB" sz="1400"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 compulsory to all levels in the </a:t>
            </a:r>
            <a:r>
              <a:rPr lang="en-GB" sz="1400" b="1"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public sector</a:t>
            </a:r>
            <a:r>
              <a:rPr lang="en-GB" sz="1400"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 including Military, State Security, Correctional Services, Police, Staff appointed into Political Office &amp; Advisors.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20">
            <a:extLst>
              <a:ext uri="{FF2B5EF4-FFF2-40B4-BE49-F238E27FC236}">
                <a16:creationId xmlns:a16="http://schemas.microsoft.com/office/drawing/2014/main" id="{B415CAA1-162F-4CDE-A962-D6EAEFF211DA}"/>
              </a:ext>
            </a:extLst>
          </p:cNvPr>
          <p:cNvSpPr txBox="1"/>
          <p:nvPr/>
        </p:nvSpPr>
        <p:spPr>
          <a:xfrm>
            <a:off x="5086104" y="3025323"/>
            <a:ext cx="3930875" cy="1826895"/>
          </a:xfrm>
          <a:prstGeom prst="rect">
            <a:avLst/>
          </a:prstGeom>
          <a:noFill/>
        </p:spPr>
        <p:txBody>
          <a:bodyPr wrap="square" rtlCol="0">
            <a:noAutofit/>
          </a:bodyPr>
          <a:lstStyle/>
          <a:p>
            <a:pPr marR="31115">
              <a:lnSpc>
                <a:spcPct val="107000"/>
              </a:lnSpc>
              <a:spcAft>
                <a:spcPts val="0"/>
              </a:spcAft>
              <a:tabLst>
                <a:tab pos="2219960" algn="l"/>
              </a:tabLst>
            </a:pPr>
            <a:r>
              <a:rPr lang="en-GB" sz="1400" b="1" kern="1200" dirty="0">
                <a:effectLst/>
                <a:latin typeface="Abadi" panose="020B0604020104020204" pitchFamily="34" charset="0"/>
                <a:ea typeface="Tahoma" panose="020B0604030504040204" pitchFamily="34" charset="0"/>
                <a:cs typeface="Arial" panose="020B0604020202020204" pitchFamily="34" charset="0"/>
              </a:rPr>
              <a:t>7.</a:t>
            </a:r>
            <a:r>
              <a:rPr lang="en-GB" sz="1400" b="1" dirty="0">
                <a:effectLst/>
                <a:latin typeface="Abadi" panose="020B0604020104020204" pitchFamily="34" charset="0"/>
                <a:ea typeface="Calibri" panose="020F0502020204030204" pitchFamily="34" charset="0"/>
                <a:cs typeface="Arial" panose="020B0604020202020204" pitchFamily="34" charset="0"/>
              </a:rPr>
              <a:t> Recruitment of Municipal Managers: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174625">
              <a:lnSpc>
                <a:spcPct val="107000"/>
              </a:lnSpc>
              <a:spcAft>
                <a:spcPts val="0"/>
              </a:spcAft>
            </a:pPr>
            <a:r>
              <a:rPr lang="en-GB" sz="1400" b="1" dirty="0">
                <a:effectLst/>
                <a:latin typeface="Abadi" panose="020B0604020104020204" pitchFamily="34" charset="0"/>
                <a:ea typeface="Times New Roman" panose="02020603050405020304" pitchFamily="18" charset="0"/>
                <a:cs typeface="Arial" panose="020B0604020202020204" pitchFamily="34" charset="0"/>
              </a:rPr>
              <a:t>Municipal Councils</a:t>
            </a:r>
            <a:r>
              <a:rPr lang="en-GB" sz="1400" dirty="0">
                <a:effectLst/>
                <a:latin typeface="Abadi" panose="020B0604020104020204" pitchFamily="34" charset="0"/>
                <a:ea typeface="Times New Roman" panose="02020603050405020304" pitchFamily="18" charset="0"/>
                <a:cs typeface="Arial" panose="020B0604020202020204" pitchFamily="34" charset="0"/>
              </a:rPr>
              <a:t> remain responsible for the recruitment &amp; selection.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174625">
              <a:lnSpc>
                <a:spcPct val="107000"/>
              </a:lnSpc>
              <a:spcAft>
                <a:spcPts val="0"/>
              </a:spcAft>
            </a:pPr>
            <a:r>
              <a:rPr lang="en-GB" sz="1400" b="1" dirty="0">
                <a:effectLst/>
                <a:latin typeface="Abadi" panose="020B0604020104020204" pitchFamily="34" charset="0"/>
                <a:ea typeface="Times New Roman" panose="02020603050405020304" pitchFamily="18" charset="0"/>
                <a:cs typeface="Arial" panose="020B0604020202020204" pitchFamily="34" charset="0"/>
              </a:rPr>
              <a:t>Representative from Provincial Treasury</a:t>
            </a:r>
            <a:r>
              <a:rPr lang="en-GB" sz="1400" dirty="0">
                <a:effectLst/>
                <a:latin typeface="Abadi" panose="020B0604020104020204" pitchFamily="34" charset="0"/>
                <a:ea typeface="Times New Roman" panose="02020603050405020304" pitchFamily="18" charset="0"/>
                <a:cs typeface="Arial" panose="020B0604020202020204" pitchFamily="34" charset="0"/>
              </a:rPr>
              <a:t> should be included in the selection panels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174625">
              <a:lnSpc>
                <a:spcPct val="107000"/>
              </a:lnSpc>
              <a:spcAft>
                <a:spcPts val="0"/>
              </a:spcAft>
            </a:pPr>
            <a:r>
              <a:rPr lang="en-GB" sz="1400" b="1" dirty="0">
                <a:effectLst/>
                <a:latin typeface="Abadi" panose="020B0604020104020204" pitchFamily="34" charset="0"/>
                <a:ea typeface="Times New Roman" panose="02020603050405020304" pitchFamily="18" charset="0"/>
                <a:cs typeface="Arial" panose="020B0604020202020204" pitchFamily="34" charset="0"/>
              </a:rPr>
              <a:t>PSC</a:t>
            </a:r>
            <a:r>
              <a:rPr lang="en-GB" sz="1400" dirty="0">
                <a:effectLst/>
                <a:latin typeface="Abadi" panose="020B0604020104020204" pitchFamily="34" charset="0"/>
                <a:ea typeface="Times New Roman" panose="02020603050405020304" pitchFamily="18" charset="0"/>
                <a:cs typeface="Arial" panose="020B0604020202020204" pitchFamily="34" charset="0"/>
              </a:rPr>
              <a:t> will create a pool of technical experts to augment selection panels for Municipal Managers.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23">
            <a:extLst>
              <a:ext uri="{FF2B5EF4-FFF2-40B4-BE49-F238E27FC236}">
                <a16:creationId xmlns:a16="http://schemas.microsoft.com/office/drawing/2014/main" id="{C4D95794-FBBC-4C6E-ABF4-9C0200C6E467}"/>
              </a:ext>
            </a:extLst>
          </p:cNvPr>
          <p:cNvSpPr txBox="1"/>
          <p:nvPr/>
        </p:nvSpPr>
        <p:spPr>
          <a:xfrm>
            <a:off x="5086105" y="2060786"/>
            <a:ext cx="4008294" cy="1036955"/>
          </a:xfrm>
          <a:prstGeom prst="rect">
            <a:avLst/>
          </a:prstGeom>
          <a:noFill/>
        </p:spPr>
        <p:txBody>
          <a:bodyPr wrap="square" rtlCol="0">
            <a:noAutofit/>
          </a:bodyPr>
          <a:lstStyle/>
          <a:p>
            <a:pPr>
              <a:lnSpc>
                <a:spcPct val="107000"/>
              </a:lnSpc>
              <a:spcAft>
                <a:spcPts val="0"/>
              </a:spcAft>
            </a:pPr>
            <a:r>
              <a:rPr lang="en-GB" sz="1400" b="1" kern="1200" dirty="0">
                <a:solidFill>
                  <a:srgbClr val="000000"/>
                </a:solidFill>
                <a:effectLst/>
                <a:latin typeface="Abadi" panose="020B0604020104020204" pitchFamily="34" charset="0"/>
                <a:ea typeface="Tahoma" panose="020B0604030504040204" pitchFamily="34" charset="0"/>
                <a:cs typeface="Arial" panose="020B0604020202020204" pitchFamily="34" charset="0"/>
              </a:rPr>
              <a:t>6.  Recruitment of the Commissioners to the PSC: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kern="1200" dirty="0">
                <a:solidFill>
                  <a:srgbClr val="000000"/>
                </a:solidFill>
                <a:effectLst/>
                <a:latin typeface="Abadi" panose="020B0604020104020204" pitchFamily="34" charset="0"/>
                <a:ea typeface="Tahoma" panose="020B0604030504040204" pitchFamily="34" charset="0"/>
                <a:cs typeface="Arial" panose="020B0604020202020204" pitchFamily="34" charset="0"/>
              </a:rPr>
              <a:t>Use external experts from academia, professional associations, or bodies to be part of a selection committee.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Box 20">
            <a:extLst>
              <a:ext uri="{FF2B5EF4-FFF2-40B4-BE49-F238E27FC236}">
                <a16:creationId xmlns:a16="http://schemas.microsoft.com/office/drawing/2014/main" id="{3A7AF052-DD75-47F5-A8D0-EF374FE9AB8E}"/>
              </a:ext>
            </a:extLst>
          </p:cNvPr>
          <p:cNvSpPr txBox="1"/>
          <p:nvPr/>
        </p:nvSpPr>
        <p:spPr>
          <a:xfrm>
            <a:off x="-56053" y="3103885"/>
            <a:ext cx="2435528" cy="1056640"/>
          </a:xfrm>
          <a:prstGeom prst="rect">
            <a:avLst/>
          </a:prstGeom>
          <a:noFill/>
        </p:spPr>
        <p:txBody>
          <a:bodyPr wrap="square" rtlCol="0">
            <a:noAutofit/>
          </a:bodyPr>
          <a:lstStyle/>
          <a:p>
            <a:pPr algn="r">
              <a:lnSpc>
                <a:spcPct val="107000"/>
              </a:lnSpc>
              <a:spcAft>
                <a:spcPts val="800"/>
              </a:spcAft>
            </a:pPr>
            <a:r>
              <a:rPr lang="en-GB" sz="1400" b="1"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3. Introduce compulsory occupation-based competency </a:t>
            </a:r>
            <a:r>
              <a:rPr lang="en-GB" sz="1400"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assessments, and integrity assessment for SMS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22">
            <a:extLst>
              <a:ext uri="{FF2B5EF4-FFF2-40B4-BE49-F238E27FC236}">
                <a16:creationId xmlns:a16="http://schemas.microsoft.com/office/drawing/2014/main" id="{8C59815C-FB09-4741-9132-A0221A8226D5}"/>
              </a:ext>
            </a:extLst>
          </p:cNvPr>
          <p:cNvSpPr txBox="1"/>
          <p:nvPr/>
        </p:nvSpPr>
        <p:spPr>
          <a:xfrm>
            <a:off x="84316" y="241675"/>
            <a:ext cx="2317170" cy="861695"/>
          </a:xfrm>
          <a:prstGeom prst="rect">
            <a:avLst/>
          </a:prstGeom>
          <a:noFill/>
        </p:spPr>
        <p:txBody>
          <a:bodyPr wrap="square" rtlCol="0">
            <a:noAutofit/>
          </a:bodyPr>
          <a:lstStyle/>
          <a:p>
            <a:pPr algn="r" eaLnBrk="0" fontAlgn="base" hangingPunct="0">
              <a:lnSpc>
                <a:spcPct val="107000"/>
              </a:lnSpc>
              <a:spcAft>
                <a:spcPts val="800"/>
              </a:spcAft>
            </a:pPr>
            <a:r>
              <a:rPr lang="en-GB" sz="1400" b="1"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1. Merit-based recruitment and appointments</a:t>
            </a:r>
            <a:r>
              <a:rPr lang="en-GB" sz="1400"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 shall apply at pre-entry, progression and promotion.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22">
            <a:extLst>
              <a:ext uri="{FF2B5EF4-FFF2-40B4-BE49-F238E27FC236}">
                <a16:creationId xmlns:a16="http://schemas.microsoft.com/office/drawing/2014/main" id="{99B7ECD1-EEA1-4344-835E-E601DC019412}"/>
              </a:ext>
            </a:extLst>
          </p:cNvPr>
          <p:cNvSpPr txBox="1"/>
          <p:nvPr/>
        </p:nvSpPr>
        <p:spPr>
          <a:xfrm>
            <a:off x="4940690" y="143481"/>
            <a:ext cx="4153709" cy="1706656"/>
          </a:xfrm>
          <a:prstGeom prst="rect">
            <a:avLst/>
          </a:prstGeom>
          <a:noFill/>
        </p:spPr>
        <p:txBody>
          <a:bodyPr wrap="square" rtlCol="0">
            <a:noAutofit/>
          </a:bodyPr>
          <a:lstStyle/>
          <a:p>
            <a:pPr>
              <a:lnSpc>
                <a:spcPct val="107000"/>
              </a:lnSpc>
              <a:spcAft>
                <a:spcPts val="0"/>
              </a:spcAft>
            </a:pPr>
            <a:r>
              <a:rPr lang="en-GB" sz="1400" b="1" kern="1200" dirty="0">
                <a:solidFill>
                  <a:srgbClr val="000000"/>
                </a:solidFill>
                <a:effectLst/>
                <a:latin typeface="Abadi" panose="020B0604020104020204" pitchFamily="34" charset="0"/>
                <a:ea typeface="Tahoma" panose="020B0604030504040204" pitchFamily="34" charset="0"/>
                <a:cs typeface="Arial" panose="020B0604020202020204" pitchFamily="34" charset="0"/>
              </a:rPr>
              <a:t>5. Recruitment of DGs and </a:t>
            </a:r>
            <a:r>
              <a:rPr lang="en-GB" sz="1400" b="1" kern="1200" dirty="0" err="1">
                <a:solidFill>
                  <a:srgbClr val="000000"/>
                </a:solidFill>
                <a:effectLst/>
                <a:latin typeface="Abadi" panose="020B0604020104020204" pitchFamily="34" charset="0"/>
                <a:ea typeface="Tahoma" panose="020B0604030504040204" pitchFamily="34" charset="0"/>
                <a:cs typeface="Arial" panose="020B0604020202020204" pitchFamily="34" charset="0"/>
              </a:rPr>
              <a:t>DDGs</a:t>
            </a:r>
            <a:r>
              <a:rPr lang="en-GB" sz="1400" b="1" kern="1200" dirty="0">
                <a:solidFill>
                  <a:srgbClr val="000000"/>
                </a:solidFill>
                <a:effectLst/>
                <a:latin typeface="Abadi" panose="020B0604020104020204" pitchFamily="34" charset="0"/>
                <a:ea typeface="Tahoma" panose="020B0604030504040204" pitchFamily="34" charset="0"/>
                <a:cs typeface="Arial" panose="020B0604020202020204" pitchFamily="34"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174625">
              <a:lnSpc>
                <a:spcPct val="107000"/>
              </a:lnSpc>
              <a:spcAft>
                <a:spcPts val="0"/>
              </a:spcAft>
            </a:pPr>
            <a:r>
              <a:rPr lang="en-GB" sz="1400" b="1" kern="1200" dirty="0" err="1">
                <a:solidFill>
                  <a:srgbClr val="000000"/>
                </a:solidFill>
                <a:effectLst/>
                <a:latin typeface="Abadi" panose="020B0604020104020204" pitchFamily="34" charset="0"/>
                <a:ea typeface="Tahoma" panose="020B0604030504040204" pitchFamily="34" charset="0"/>
                <a:cs typeface="Arial" panose="020B0604020202020204" pitchFamily="34" charset="0"/>
              </a:rPr>
              <a:t>EAs</a:t>
            </a:r>
            <a:r>
              <a:rPr lang="en-GB" sz="1400" b="1" kern="1200" dirty="0">
                <a:solidFill>
                  <a:srgbClr val="000000"/>
                </a:solidFill>
                <a:effectLst/>
                <a:latin typeface="Abadi" panose="020B0604020104020204" pitchFamily="34" charset="0"/>
                <a:ea typeface="Tahoma" panose="020B0604030504040204" pitchFamily="34" charset="0"/>
                <a:cs typeface="Arial" panose="020B0604020202020204" pitchFamily="34" charset="0"/>
              </a:rPr>
              <a:t> </a:t>
            </a:r>
            <a:r>
              <a:rPr lang="en-GB" sz="1400" kern="1200" dirty="0">
                <a:solidFill>
                  <a:srgbClr val="000000"/>
                </a:solidFill>
                <a:effectLst/>
                <a:latin typeface="Abadi" panose="020B0604020104020204" pitchFamily="34" charset="0"/>
                <a:ea typeface="Tahoma" panose="020B0604030504040204" pitchFamily="34" charset="0"/>
                <a:cs typeface="Arial" panose="020B0604020202020204" pitchFamily="34" charset="0"/>
              </a:rPr>
              <a:t>remain responsible for the recruitment &amp; Selection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174625">
              <a:lnSpc>
                <a:spcPct val="107000"/>
              </a:lnSpc>
              <a:spcAft>
                <a:spcPts val="0"/>
              </a:spcAft>
            </a:pPr>
            <a:r>
              <a:rPr lang="en-GB" sz="1400" b="1" kern="1200" dirty="0" err="1">
                <a:solidFill>
                  <a:srgbClr val="000000"/>
                </a:solidFill>
                <a:effectLst/>
                <a:latin typeface="Abadi" panose="020B0604020104020204" pitchFamily="34" charset="0"/>
                <a:ea typeface="Tahoma" panose="020B0604030504040204" pitchFamily="34" charset="0"/>
                <a:cs typeface="Arial" panose="020B0604020202020204" pitchFamily="34" charset="0"/>
              </a:rPr>
              <a:t>HOPA</a:t>
            </a:r>
            <a:r>
              <a:rPr lang="en-GB" sz="1400" kern="1200" dirty="0">
                <a:solidFill>
                  <a:srgbClr val="000000"/>
                </a:solidFill>
                <a:effectLst/>
                <a:latin typeface="Abadi" panose="020B0604020104020204" pitchFamily="34" charset="0"/>
                <a:ea typeface="Tahoma" panose="020B0604030504040204" pitchFamily="34" charset="0"/>
                <a:cs typeface="Arial" panose="020B0604020202020204" pitchFamily="34" charset="0"/>
              </a:rPr>
              <a:t> should form part of the interview panel.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174625">
              <a:lnSpc>
                <a:spcPct val="107000"/>
              </a:lnSpc>
              <a:spcAft>
                <a:spcPts val="0"/>
              </a:spcAft>
            </a:pPr>
            <a:r>
              <a:rPr lang="en-GB" sz="1400" b="1" kern="1200" dirty="0">
                <a:solidFill>
                  <a:srgbClr val="000000"/>
                </a:solidFill>
                <a:effectLst/>
                <a:latin typeface="Abadi" panose="020B0604020104020204" pitchFamily="34" charset="0"/>
                <a:ea typeface="Tahoma" panose="020B0604030504040204" pitchFamily="34" charset="0"/>
                <a:cs typeface="Arial" panose="020B0604020202020204" pitchFamily="34" charset="0"/>
              </a:rPr>
              <a:t>PSC</a:t>
            </a:r>
            <a:r>
              <a:rPr lang="en-GB" sz="1400" kern="1200" dirty="0">
                <a:solidFill>
                  <a:srgbClr val="000000"/>
                </a:solidFill>
                <a:effectLst/>
                <a:latin typeface="Abadi" panose="020B0604020104020204" pitchFamily="34" charset="0"/>
                <a:ea typeface="Tahoma" panose="020B0604030504040204" pitchFamily="34" charset="0"/>
                <a:cs typeface="Arial" panose="020B0604020202020204" pitchFamily="34" charset="0"/>
              </a:rPr>
              <a:t> should create a pool of technical experts to augment selection panels for DGs &amp; </a:t>
            </a:r>
            <a:r>
              <a:rPr lang="en-GB" sz="1400" kern="1200" dirty="0" err="1">
                <a:solidFill>
                  <a:srgbClr val="000000"/>
                </a:solidFill>
                <a:effectLst/>
                <a:latin typeface="Abadi" panose="020B0604020104020204" pitchFamily="34" charset="0"/>
                <a:ea typeface="Tahoma" panose="020B0604030504040204" pitchFamily="34" charset="0"/>
                <a:cs typeface="Arial" panose="020B0604020202020204" pitchFamily="34" charset="0"/>
              </a:rPr>
              <a:t>DDGs</a:t>
            </a:r>
            <a:r>
              <a:rPr lang="en-GB" sz="1400" kern="1200" dirty="0">
                <a:solidFill>
                  <a:srgbClr val="000000"/>
                </a:solidFill>
                <a:effectLst/>
                <a:latin typeface="Abadi" panose="020B0604020104020204" pitchFamily="34" charset="0"/>
                <a:ea typeface="Tahoma" panose="020B0604030504040204" pitchFamily="34" charset="0"/>
                <a:cs typeface="Arial" panose="020B0604020202020204" pitchFamily="34"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174625">
              <a:lnSpc>
                <a:spcPct val="107000"/>
              </a:lnSpc>
              <a:spcAft>
                <a:spcPts val="0"/>
              </a:spcAft>
            </a:pPr>
            <a:r>
              <a:rPr lang="en-GB" sz="1400" b="1" dirty="0">
                <a:effectLst/>
                <a:latin typeface="Abadi" panose="020B0604020104020204" pitchFamily="34" charset="0"/>
                <a:ea typeface="Times New Roman" panose="02020603050405020304" pitchFamily="18" charset="0"/>
                <a:cs typeface="Arial" panose="020B0604020202020204" pitchFamily="34" charset="0"/>
              </a:rPr>
              <a:t>President &amp; Premiers</a:t>
            </a:r>
            <a:r>
              <a:rPr lang="en-GB" sz="1400" dirty="0">
                <a:effectLst/>
                <a:latin typeface="Abadi" panose="020B0604020104020204" pitchFamily="34" charset="0"/>
                <a:ea typeface="Times New Roman" panose="02020603050405020304" pitchFamily="18" charset="0"/>
                <a:cs typeface="Arial" panose="020B0604020202020204" pitchFamily="34" charset="0"/>
              </a:rPr>
              <a:t> retain the powers to appoint the Directors-Generals/</a:t>
            </a:r>
            <a:r>
              <a:rPr lang="en-GB" sz="1400" dirty="0" err="1">
                <a:effectLst/>
                <a:latin typeface="Abadi" panose="020B0604020104020204" pitchFamily="34" charset="0"/>
                <a:ea typeface="Times New Roman" panose="02020603050405020304" pitchFamily="18" charset="0"/>
                <a:cs typeface="Arial" panose="020B0604020202020204" pitchFamily="34" charset="0"/>
              </a:rPr>
              <a:t>HoDs</a:t>
            </a:r>
            <a:r>
              <a:rPr lang="en-GB" sz="1400" dirty="0">
                <a:effectLst/>
                <a:latin typeface="Abadi" panose="020B0604020104020204" pitchFamily="34" charset="0"/>
                <a:ea typeface="Times New Roman" panose="02020603050405020304" pitchFamily="18" charset="0"/>
                <a:cs typeface="Arial" panose="020B0604020202020204" pitchFamily="34"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24">
            <a:extLst>
              <a:ext uri="{FF2B5EF4-FFF2-40B4-BE49-F238E27FC236}">
                <a16:creationId xmlns:a16="http://schemas.microsoft.com/office/drawing/2014/main" id="{5309D59F-FF66-4BF1-980D-C69030DE596D}"/>
              </a:ext>
            </a:extLst>
          </p:cNvPr>
          <p:cNvSpPr txBox="1"/>
          <p:nvPr/>
        </p:nvSpPr>
        <p:spPr>
          <a:xfrm>
            <a:off x="120986" y="4344890"/>
            <a:ext cx="2243830" cy="1222789"/>
          </a:xfrm>
          <a:prstGeom prst="rect">
            <a:avLst/>
          </a:prstGeom>
          <a:noFill/>
        </p:spPr>
        <p:txBody>
          <a:bodyPr wrap="square" rtlCol="0">
            <a:noAutofit/>
          </a:bodyPr>
          <a:lstStyle/>
          <a:p>
            <a:pPr algn="r" eaLnBrk="0" fontAlgn="base" hangingPunct="0">
              <a:lnSpc>
                <a:spcPct val="107000"/>
              </a:lnSpc>
              <a:spcAft>
                <a:spcPts val="800"/>
              </a:spcAft>
            </a:pPr>
            <a:r>
              <a:rPr lang="en-GB" sz="1400" b="1"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4. By 2025, review the academic entry requirements into SMS </a:t>
            </a:r>
            <a:r>
              <a:rPr lang="en-GB" sz="1400"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level 14-16 to NQF Level 8; with NQF Level 9 highly recommended for Levels 15-16, (including CEOs of </a:t>
            </a:r>
            <a:r>
              <a:rPr lang="en-GB" sz="1400" kern="1200" dirty="0" err="1">
                <a:solidFill>
                  <a:srgbClr val="000000"/>
                </a:solidFill>
                <a:effectLst/>
                <a:latin typeface="Abadi" panose="020B0604020104020204" pitchFamily="34" charset="0"/>
                <a:ea typeface="Tahoma" panose="020B0604030504040204" pitchFamily="34" charset="0"/>
                <a:cs typeface="Tahoma" panose="020B0604030504040204" pitchFamily="34" charset="0"/>
              </a:rPr>
              <a:t>SOEs</a:t>
            </a:r>
            <a:r>
              <a:rPr lang="en-GB" sz="1400"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 &amp; Municipal Managers).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9" name="Picture 48">
            <a:extLst>
              <a:ext uri="{FF2B5EF4-FFF2-40B4-BE49-F238E27FC236}">
                <a16:creationId xmlns:a16="http://schemas.microsoft.com/office/drawing/2014/main" id="{3B501054-215A-42A8-9B95-AC1354BC2B4E}"/>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5737"/>
          <a:stretch/>
        </p:blipFill>
        <p:spPr bwMode="auto">
          <a:xfrm>
            <a:off x="2555174" y="5567680"/>
            <a:ext cx="2709858" cy="1133140"/>
          </a:xfrm>
          <a:prstGeom prst="rect">
            <a:avLst/>
          </a:prstGeom>
          <a:noFill/>
          <a:ln>
            <a:noFill/>
          </a:ln>
          <a:extLst>
            <a:ext uri="{53640926-AAD7-44D8-BBD7-CCE9431645EC}">
              <a14:shadowObscured xmlns:a14="http://schemas.microsoft.com/office/drawing/2010/main"/>
            </a:ext>
          </a:extLst>
        </p:spPr>
      </p:pic>
      <p:sp>
        <p:nvSpPr>
          <p:cNvPr id="43" name="TextBox 24">
            <a:extLst>
              <a:ext uri="{FF2B5EF4-FFF2-40B4-BE49-F238E27FC236}">
                <a16:creationId xmlns:a16="http://schemas.microsoft.com/office/drawing/2014/main" id="{32A492BE-2B38-4557-92E2-81F0969D33FD}"/>
              </a:ext>
            </a:extLst>
          </p:cNvPr>
          <p:cNvSpPr txBox="1"/>
          <p:nvPr/>
        </p:nvSpPr>
        <p:spPr>
          <a:xfrm>
            <a:off x="5265032" y="5087389"/>
            <a:ext cx="3642385" cy="1004057"/>
          </a:xfrm>
          <a:prstGeom prst="rect">
            <a:avLst/>
          </a:prstGeom>
          <a:noFill/>
        </p:spPr>
        <p:txBody>
          <a:bodyPr wrap="square" rtlCol="0">
            <a:spAutoFit/>
          </a:bodyPr>
          <a:lstStyle/>
          <a:p>
            <a:pPr eaLnBrk="0" fontAlgn="base" hangingPunct="0">
              <a:lnSpc>
                <a:spcPct val="107000"/>
              </a:lnSpc>
              <a:spcAft>
                <a:spcPts val="800"/>
              </a:spcAft>
            </a:pPr>
            <a:r>
              <a:rPr lang="en-GB" sz="1400" b="1"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8. Collaborate with higher education institutions (</a:t>
            </a:r>
            <a:r>
              <a:rPr lang="en-GB" sz="1400" b="1" kern="1200" dirty="0" err="1">
                <a:solidFill>
                  <a:srgbClr val="000000"/>
                </a:solidFill>
                <a:effectLst/>
                <a:latin typeface="Abadi" panose="020B0604020104020204" pitchFamily="34" charset="0"/>
                <a:ea typeface="Tahoma" panose="020B0604030504040204" pitchFamily="34" charset="0"/>
                <a:cs typeface="Tahoma" panose="020B0604030504040204" pitchFamily="34" charset="0"/>
              </a:rPr>
              <a:t>HEIs</a:t>
            </a:r>
            <a:r>
              <a:rPr lang="en-GB" sz="1400" b="1"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 professional bodies, industry experts and departments</a:t>
            </a:r>
            <a:r>
              <a:rPr lang="en-GB" sz="1400" kern="1200" dirty="0">
                <a:solidFill>
                  <a:srgbClr val="000000"/>
                </a:solidFill>
                <a:effectLst/>
                <a:latin typeface="Abadi" panose="020B0604020104020204" pitchFamily="34" charset="0"/>
                <a:ea typeface="Tahoma" panose="020B0604030504040204" pitchFamily="34" charset="0"/>
                <a:cs typeface="Tahoma" panose="020B0604030504040204" pitchFamily="34" charset="0"/>
              </a:rPr>
              <a:t> to undertake curricular development.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itle 3">
            <a:extLst>
              <a:ext uri="{FF2B5EF4-FFF2-40B4-BE49-F238E27FC236}">
                <a16:creationId xmlns:a16="http://schemas.microsoft.com/office/drawing/2014/main" id="{007F01AC-4E19-4C66-84C3-BC6994B45029}"/>
              </a:ext>
            </a:extLst>
          </p:cNvPr>
          <p:cNvSpPr txBox="1">
            <a:spLocks/>
          </p:cNvSpPr>
          <p:nvPr/>
        </p:nvSpPr>
        <p:spPr>
          <a:xfrm>
            <a:off x="5321084" y="6029946"/>
            <a:ext cx="3642385" cy="751783"/>
          </a:xfrm>
          <a:prstGeom prst="rect">
            <a:avLst/>
          </a:prstGeom>
          <a:solidFill>
            <a:schemeClr val="accent3">
              <a:lumMod val="5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bg1"/>
                </a:solidFill>
                <a:latin typeface="Aharoni" panose="02010803020104030203" pitchFamily="2" charset="-79"/>
                <a:ea typeface="Tahoma" panose="020B0604030504040204" pitchFamily="34" charset="0"/>
                <a:cs typeface="Aharoni" panose="02010803020104030203" pitchFamily="2" charset="-79"/>
              </a:rPr>
              <a:t>Pillar 1:  Pre-Entry, Recruitment &amp; Selection</a:t>
            </a:r>
            <a:endParaRPr lang="en-ZA" sz="24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88359603"/>
      </p:ext>
    </p:extLst>
  </p:cSld>
  <p:clrMapOvr>
    <a:masterClrMapping/>
  </p:clrMapOvr>
  <p:transition spd="slow" advClick="0" advTm="1000">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HUMAN RESOURCE CAN CREATE A CULTURE OF FUN AT WORK!">
            <a:extLst>
              <a:ext uri="{FF2B5EF4-FFF2-40B4-BE49-F238E27FC236}">
                <a16:creationId xmlns:a16="http://schemas.microsoft.com/office/drawing/2014/main" id="{FFD24852-2929-492C-88D4-1492C9A7366A}"/>
              </a:ext>
            </a:extLst>
          </p:cNvPr>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99622" y="962778"/>
            <a:ext cx="5715000" cy="5736793"/>
          </a:xfrm>
          <a:prstGeom prst="rect">
            <a:avLst/>
          </a:prstGeom>
          <a:noFill/>
          <a:extLst>
            <a:ext uri="{909E8E84-426E-40DD-AFC4-6F175D3DCCD1}">
              <a14:hiddenFill xmlns:a14="http://schemas.microsoft.com/office/drawing/2010/main">
                <a:solidFill>
                  <a:srgbClr val="FFFFFF"/>
                </a:solidFill>
              </a14:hiddenFill>
            </a:ext>
          </a:extLst>
        </p:spPr>
      </p:pic>
      <p:sp>
        <p:nvSpPr>
          <p:cNvPr id="688" name="TextBox 687">
            <a:extLst>
              <a:ext uri="{FF2B5EF4-FFF2-40B4-BE49-F238E27FC236}">
                <a16:creationId xmlns:a16="http://schemas.microsoft.com/office/drawing/2014/main" id="{63585C7E-85E0-4AF6-BDBB-7B70C368D85F}"/>
              </a:ext>
            </a:extLst>
          </p:cNvPr>
          <p:cNvSpPr txBox="1"/>
          <p:nvPr/>
        </p:nvSpPr>
        <p:spPr>
          <a:xfrm>
            <a:off x="0" y="962777"/>
            <a:ext cx="2052387" cy="3970318"/>
          </a:xfrm>
          <a:prstGeom prst="rect">
            <a:avLst/>
          </a:prstGeom>
          <a:noFill/>
        </p:spPr>
        <p:txBody>
          <a:bodyPr wrap="square" rtlCol="0">
            <a:spAutoFit/>
          </a:bodyPr>
          <a:lstStyle/>
          <a:p>
            <a:pPr marL="257175" indent="-257175" defTabSz="685800">
              <a:buFont typeface="+mj-lt"/>
              <a:buAutoNum type="arabicPeriod"/>
            </a:pPr>
            <a:r>
              <a:rPr lang="en-IN" b="1"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rPr>
              <a:t>Participation in Compulsory  Induction Programme by Prospective Public Servants</a:t>
            </a:r>
            <a:r>
              <a:rPr lang="en-IN"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rPr>
              <a:t>:</a:t>
            </a:r>
          </a:p>
          <a:p>
            <a:pPr lvl="1" defTabSz="685800">
              <a:defRPr/>
            </a:pPr>
            <a:r>
              <a:rPr lang="en-IN"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rPr>
              <a:t>Commence with induction immediately after appointment or within 90 days of appointment</a:t>
            </a:r>
          </a:p>
        </p:txBody>
      </p:sp>
      <p:sp>
        <p:nvSpPr>
          <p:cNvPr id="689" name="TextBox 688">
            <a:extLst>
              <a:ext uri="{FF2B5EF4-FFF2-40B4-BE49-F238E27FC236}">
                <a16:creationId xmlns:a16="http://schemas.microsoft.com/office/drawing/2014/main" id="{349E1345-DF01-4785-973E-96CC0DDBAD7C}"/>
              </a:ext>
            </a:extLst>
          </p:cNvPr>
          <p:cNvSpPr txBox="1"/>
          <p:nvPr/>
        </p:nvSpPr>
        <p:spPr>
          <a:xfrm>
            <a:off x="5867085" y="962777"/>
            <a:ext cx="3103487" cy="5078313"/>
          </a:xfrm>
          <a:prstGeom prst="rect">
            <a:avLst/>
          </a:prstGeom>
          <a:noFill/>
        </p:spPr>
        <p:txBody>
          <a:bodyPr wrap="square" rtlCol="0">
            <a:spAutoFit/>
          </a:bodyPr>
          <a:lstStyle/>
          <a:p>
            <a:pPr algn="r" defTabSz="685800"/>
            <a:r>
              <a:rPr lang="en-IN" b="1"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rPr>
              <a:t>2. Compulsory reorientation programme for serving public servants.</a:t>
            </a:r>
          </a:p>
          <a:p>
            <a:pPr algn="r" defTabSz="685800"/>
            <a:endParaRPr lang="en-IN" b="1"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endParaRPr>
          </a:p>
          <a:p>
            <a:pPr algn="r" defTabSz="685800"/>
            <a:r>
              <a:rPr lang="en-IN" b="1"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rPr>
              <a:t>Who must Participate?</a:t>
            </a:r>
          </a:p>
          <a:p>
            <a:pPr algn="r" defTabSz="685800"/>
            <a:r>
              <a:rPr lang="en-IN" b="1"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rPr>
              <a:t>Public Servants: </a:t>
            </a:r>
          </a:p>
          <a:p>
            <a:pPr marL="214313" indent="-214313" algn="r" defTabSz="685800">
              <a:buFont typeface="Wingdings" panose="05000000000000000000" pitchFamily="2" charset="2"/>
              <a:buChar char="§"/>
            </a:pPr>
            <a:r>
              <a:rPr lang="en-IN"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rPr>
              <a:t>National, Provincial, Local Government &amp; State Owned Entities, </a:t>
            </a:r>
          </a:p>
          <a:p>
            <a:pPr marL="214313" indent="-214313" algn="r" defTabSz="685800">
              <a:buFont typeface="Wingdings" panose="05000000000000000000" pitchFamily="2" charset="2"/>
              <a:buChar char="§"/>
            </a:pPr>
            <a:r>
              <a:rPr lang="en-IN"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rPr>
              <a:t>Including Institutions of Traditional Leadership</a:t>
            </a:r>
          </a:p>
          <a:p>
            <a:pPr marL="214313" indent="-214313" algn="r" defTabSz="685800">
              <a:buFont typeface="Wingdings" panose="05000000000000000000" pitchFamily="2" charset="2"/>
              <a:buChar char="§"/>
            </a:pPr>
            <a:r>
              <a:rPr lang="en-IN"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rPr>
              <a:t>Military, Police, State Security, Correctional Services, </a:t>
            </a:r>
          </a:p>
          <a:p>
            <a:pPr marL="214313" indent="-214313" algn="r" defTabSz="685800">
              <a:buFont typeface="Wingdings" panose="05000000000000000000" pitchFamily="2" charset="2"/>
              <a:buChar char="§"/>
            </a:pPr>
            <a:r>
              <a:rPr lang="en-IN"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rPr>
              <a:t>Staff appointed into Political Office &amp; Advisors.</a:t>
            </a:r>
          </a:p>
          <a:p>
            <a:pPr algn="r" defTabSz="685800"/>
            <a:endParaRPr lang="en-IN" b="1"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endParaRPr>
          </a:p>
          <a:p>
            <a:pPr defTabSz="685800"/>
            <a:endParaRPr lang="en-IN" b="1" dirty="0">
              <a:solidFill>
                <a:srgbClr val="444444"/>
              </a:solidFill>
              <a:latin typeface="Abadi" panose="020B0604020104020204" pitchFamily="34" charset="0"/>
              <a:ea typeface="Tahoma" panose="020B0604030504040204" pitchFamily="34" charset="0"/>
              <a:cs typeface="Tahoma" panose="020B0604030504040204" pitchFamily="34" charset="0"/>
              <a:sym typeface="Arial"/>
              <a:rtl val="0"/>
            </a:endParaRPr>
          </a:p>
        </p:txBody>
      </p:sp>
      <p:sp>
        <p:nvSpPr>
          <p:cNvPr id="690" name="TextBox 689">
            <a:extLst>
              <a:ext uri="{FF2B5EF4-FFF2-40B4-BE49-F238E27FC236}">
                <a16:creationId xmlns:a16="http://schemas.microsoft.com/office/drawing/2014/main" id="{EFAA7106-B9AF-4ED6-82FA-B5561BF5A5DD}"/>
              </a:ext>
            </a:extLst>
          </p:cNvPr>
          <p:cNvSpPr txBox="1"/>
          <p:nvPr/>
        </p:nvSpPr>
        <p:spPr>
          <a:xfrm>
            <a:off x="184150" y="304296"/>
            <a:ext cx="8775700" cy="461665"/>
          </a:xfrm>
          <a:prstGeom prst="rect">
            <a:avLst/>
          </a:prstGeom>
          <a:solidFill>
            <a:schemeClr val="accent6">
              <a:lumMod val="50000"/>
            </a:schemeClr>
          </a:solidFill>
        </p:spPr>
        <p:txBody>
          <a:bodyPr wrap="square" rtlCol="0">
            <a:spAutoFit/>
          </a:bodyPr>
          <a:lstStyle/>
          <a:p>
            <a:pPr defTabSz="685800"/>
            <a:r>
              <a:rPr lang="en-IN" sz="2400" b="1" dirty="0">
                <a:solidFill>
                  <a:schemeClr val="bg1"/>
                </a:solidFill>
                <a:latin typeface="Arial"/>
                <a:cs typeface="Arial"/>
                <a:sym typeface="Arial"/>
                <a:rtl val="0"/>
              </a:rPr>
              <a:t>Pillar 2: Induction &amp; On-Boarding</a:t>
            </a:r>
          </a:p>
        </p:txBody>
      </p:sp>
      <p:cxnSp>
        <p:nvCxnSpPr>
          <p:cNvPr id="5" name="Straight Connector 4">
            <a:extLst>
              <a:ext uri="{FF2B5EF4-FFF2-40B4-BE49-F238E27FC236}">
                <a16:creationId xmlns:a16="http://schemas.microsoft.com/office/drawing/2014/main" id="{1CD3AD13-1EED-45AB-945E-BEB277E42148}"/>
              </a:ext>
            </a:extLst>
          </p:cNvPr>
          <p:cNvCxnSpPr/>
          <p:nvPr/>
        </p:nvCxnSpPr>
        <p:spPr>
          <a:xfrm>
            <a:off x="184150" y="962778"/>
            <a:ext cx="87757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76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FEC15AF0-8F86-48A5-8F7E-8E028C1BCA68}"/>
              </a:ext>
            </a:extLst>
          </p:cNvPr>
          <p:cNvSpPr txBox="1"/>
          <p:nvPr/>
        </p:nvSpPr>
        <p:spPr>
          <a:xfrm>
            <a:off x="184150" y="304296"/>
            <a:ext cx="8843736" cy="461665"/>
          </a:xfrm>
          <a:prstGeom prst="rect">
            <a:avLst/>
          </a:prstGeom>
          <a:solidFill>
            <a:schemeClr val="accent6">
              <a:lumMod val="50000"/>
            </a:schemeClr>
          </a:solidFill>
        </p:spPr>
        <p:txBody>
          <a:bodyPr wrap="square" rtlCol="0">
            <a:spAutoFit/>
          </a:bodyPr>
          <a:lstStyle/>
          <a:p>
            <a:pPr defTabSz="685800"/>
            <a:r>
              <a:rPr lang="en-IN" sz="2400" b="1" dirty="0">
                <a:solidFill>
                  <a:schemeClr val="bg1"/>
                </a:solidFill>
                <a:latin typeface="Arial"/>
                <a:cs typeface="Arial"/>
                <a:sym typeface="Arial"/>
                <a:rtl val="0"/>
              </a:rPr>
              <a:t>Pillar 3: Performance Planning &amp; Management</a:t>
            </a:r>
          </a:p>
        </p:txBody>
      </p:sp>
      <p:grpSp>
        <p:nvGrpSpPr>
          <p:cNvPr id="5" name="Group 4">
            <a:extLst>
              <a:ext uri="{FF2B5EF4-FFF2-40B4-BE49-F238E27FC236}">
                <a16:creationId xmlns:a16="http://schemas.microsoft.com/office/drawing/2014/main" id="{753D0C8A-3EE6-4204-821B-FA4E51B4855F}"/>
              </a:ext>
            </a:extLst>
          </p:cNvPr>
          <p:cNvGrpSpPr/>
          <p:nvPr/>
        </p:nvGrpSpPr>
        <p:grpSpPr>
          <a:xfrm>
            <a:off x="113291" y="1066827"/>
            <a:ext cx="8914595" cy="5418971"/>
            <a:chOff x="113291" y="820089"/>
            <a:chExt cx="8914595" cy="5418971"/>
          </a:xfrm>
        </p:grpSpPr>
        <p:pic>
          <p:nvPicPr>
            <p:cNvPr id="3078" name="Picture 6" descr="Performance - Free business icons">
              <a:extLst>
                <a:ext uri="{FF2B5EF4-FFF2-40B4-BE49-F238E27FC236}">
                  <a16:creationId xmlns:a16="http://schemas.microsoft.com/office/drawing/2014/main" id="{3D24507D-BA76-4646-904C-0DA8AA035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885" y="820089"/>
              <a:ext cx="1067885" cy="10678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ofessional associations, local memberships, local by-laws and other links">
              <a:extLst>
                <a:ext uri="{FF2B5EF4-FFF2-40B4-BE49-F238E27FC236}">
                  <a16:creationId xmlns:a16="http://schemas.microsoft.com/office/drawing/2014/main" id="{EA2CD6AF-87F7-4523-AF95-29D16D641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264" y="834852"/>
              <a:ext cx="1191415" cy="12189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erformance Management png images | PNGWing">
              <a:extLst>
                <a:ext uri="{FF2B5EF4-FFF2-40B4-BE49-F238E27FC236}">
                  <a16:creationId xmlns:a16="http://schemas.microsoft.com/office/drawing/2014/main" id="{CB64CBF6-ABEC-446C-B679-01B4DF7BE23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98" b="98902" l="9022" r="90543">
                          <a14:foregroundMark x1="63587" y1="5244" x2="63587" y2="5244"/>
                          <a14:foregroundMark x1="72065" y1="1098" x2="72065" y2="1098"/>
                          <a14:foregroundMark x1="52500" y1="39634" x2="52500" y2="39634"/>
                          <a14:foregroundMark x1="9130" y1="36585" x2="9130" y2="36585"/>
                          <a14:foregroundMark x1="67391" y1="92073" x2="67391" y2="92073"/>
                          <a14:foregroundMark x1="70000" y1="99024" x2="70000" y2="99024"/>
                          <a14:foregroundMark x1="90543" y1="30732" x2="90543" y2="30732"/>
                        </a14:backgroundRemoval>
                      </a14:imgEffect>
                    </a14:imgLayer>
                  </a14:imgProps>
                </a:ext>
                <a:ext uri="{28A0092B-C50C-407E-A947-70E740481C1C}">
                  <a14:useLocalDpi xmlns:a14="http://schemas.microsoft.com/office/drawing/2010/main" val="0"/>
                </a:ext>
              </a:extLst>
            </a:blip>
            <a:srcRect/>
            <a:stretch>
              <a:fillRect/>
            </a:stretch>
          </p:blipFill>
          <p:spPr bwMode="auto">
            <a:xfrm>
              <a:off x="170883" y="852165"/>
              <a:ext cx="1348180" cy="1201596"/>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C9270F24-230C-4973-8493-3F19AE2BF128}"/>
                </a:ext>
              </a:extLst>
            </p:cNvPr>
            <p:cNvSpPr txBox="1"/>
            <p:nvPr/>
          </p:nvSpPr>
          <p:spPr>
            <a:xfrm>
              <a:off x="113291" y="1612395"/>
              <a:ext cx="1699193" cy="2692597"/>
            </a:xfrm>
            <a:prstGeom prst="rect">
              <a:avLst/>
            </a:prstGeom>
            <a:noFill/>
          </p:spPr>
          <p:txBody>
            <a:bodyPr wrap="square" rtlCol="0">
              <a:spAutoFit/>
            </a:bodyPr>
            <a:lstStyle/>
            <a:p>
              <a:pPr defTabSz="685800">
                <a:lnSpc>
                  <a:spcPct val="107000"/>
                </a:lnSpc>
                <a:spcAft>
                  <a:spcPts val="600"/>
                </a:spcAft>
              </a:pPr>
              <a:r>
                <a:rPr lang="en-GB" b="1" dirty="0">
                  <a:solidFill>
                    <a:prstClr val="black"/>
                  </a:solidFill>
                  <a:latin typeface="Abadi" panose="020B0604020104020204" pitchFamily="34" charset="0"/>
                  <a:ea typeface="Tahoma" panose="020B0604030504040204" pitchFamily="34" charset="0"/>
                  <a:cs typeface="Tahoma" panose="020B0604030504040204" pitchFamily="34" charset="0"/>
                </a:rPr>
                <a:t>1.</a:t>
              </a:r>
            </a:p>
            <a:p>
              <a:pPr defTabSz="685800">
                <a:lnSpc>
                  <a:spcPct val="107000"/>
                </a:lnSpc>
                <a:spcAft>
                  <a:spcPts val="600"/>
                </a:spcAft>
              </a:pP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DPSA </a:t>
              </a:r>
              <a:r>
                <a:rPr lang="en-GB" b="1" dirty="0">
                  <a:solidFill>
                    <a:prstClr val="black"/>
                  </a:solidFill>
                  <a:latin typeface="Abadi" panose="020B0604020104020204" pitchFamily="34" charset="0"/>
                  <a:ea typeface="Tahoma" panose="020B0604030504040204" pitchFamily="34" charset="0"/>
                  <a:cs typeface="Tahoma" panose="020B0604030504040204" pitchFamily="34" charset="0"/>
                </a:rPr>
                <a:t>review performance management system </a:t>
              </a: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at all levels for tabling to Cabinet before end of November 2022. </a:t>
              </a:r>
              <a:endParaRPr lang="en-IN" sz="1600" dirty="0">
                <a:solidFill>
                  <a:prstClr val="black"/>
                </a:solidFill>
                <a:latin typeface="Abadi" panose="020B0604020104020204" pitchFamily="34" charset="0"/>
                <a:ea typeface="Tahoma" panose="020B0604030504040204" pitchFamily="34" charset="0"/>
                <a:cs typeface="Tahoma" panose="020B0604030504040204" pitchFamily="34" charset="0"/>
                <a:sym typeface="Arial"/>
                <a:rtl val="0"/>
              </a:endParaRPr>
            </a:p>
          </p:txBody>
        </p:sp>
        <p:sp>
          <p:nvSpPr>
            <p:cNvPr id="55" name="TextBox 54">
              <a:extLst>
                <a:ext uri="{FF2B5EF4-FFF2-40B4-BE49-F238E27FC236}">
                  <a16:creationId xmlns:a16="http://schemas.microsoft.com/office/drawing/2014/main" id="{0598077C-1AE9-4C4B-82DD-0589B327E937}"/>
                </a:ext>
              </a:extLst>
            </p:cNvPr>
            <p:cNvSpPr txBox="1"/>
            <p:nvPr/>
          </p:nvSpPr>
          <p:spPr>
            <a:xfrm>
              <a:off x="6845930" y="1612395"/>
              <a:ext cx="2181956" cy="3450112"/>
            </a:xfrm>
            <a:prstGeom prst="rect">
              <a:avLst/>
            </a:prstGeom>
            <a:noFill/>
          </p:spPr>
          <p:txBody>
            <a:bodyPr wrap="square" rtlCol="0">
              <a:spAutoFit/>
            </a:bodyPr>
            <a:lstStyle/>
            <a:p>
              <a:pPr defTabSz="685800">
                <a:lnSpc>
                  <a:spcPct val="107000"/>
                </a:lnSpc>
                <a:spcAft>
                  <a:spcPts val="600"/>
                </a:spcAft>
                <a:defRPr/>
              </a:pPr>
              <a:r>
                <a:rPr lang="en-IN" sz="1600" b="1" dirty="0">
                  <a:solidFill>
                    <a:prstClr val="black"/>
                  </a:solidFill>
                  <a:latin typeface="Abadi" panose="020B0604020104020204" pitchFamily="34" charset="0"/>
                  <a:ea typeface="Tahoma" panose="020B0604030504040204" pitchFamily="34" charset="0"/>
                  <a:cs typeface="Tahoma" panose="020B0604030504040204" pitchFamily="34" charset="0"/>
                  <a:sym typeface="Arial"/>
                  <a:rtl val="0"/>
                </a:rPr>
                <a:t>4. </a:t>
              </a:r>
            </a:p>
            <a:p>
              <a:pPr defTabSz="685800">
                <a:lnSpc>
                  <a:spcPct val="107000"/>
                </a:lnSpc>
                <a:spcAft>
                  <a:spcPts val="600"/>
                </a:spcAft>
                <a:defRPr/>
              </a:pPr>
              <a:r>
                <a:rPr lang="en-IN" sz="1600" dirty="0">
                  <a:solidFill>
                    <a:prstClr val="black"/>
                  </a:solidFill>
                  <a:latin typeface="Abadi" panose="020B0604020104020204" pitchFamily="34" charset="0"/>
                  <a:ea typeface="Tahoma" panose="020B0604030504040204" pitchFamily="34" charset="0"/>
                  <a:cs typeface="Tahoma" panose="020B0604030504040204" pitchFamily="34" charset="0"/>
                  <a:sym typeface="Arial"/>
                  <a:rtl val="0"/>
                </a:rPr>
                <a:t>Cabinet resolved that the </a:t>
              </a:r>
              <a:r>
                <a:rPr lang="en-IN" b="1" dirty="0">
                  <a:solidFill>
                    <a:prstClr val="black"/>
                  </a:solidFill>
                  <a:latin typeface="Abadi" panose="020B0604020104020204" pitchFamily="34" charset="0"/>
                  <a:ea typeface="Tahoma" panose="020B0604030504040204" pitchFamily="34" charset="0"/>
                  <a:cs typeface="Tahoma" panose="020B0604030504040204" pitchFamily="34" charset="0"/>
                  <a:sym typeface="Arial"/>
                  <a:rtl val="0"/>
                </a:rPr>
                <a:t>PSC should play a role in performance evaluation of </a:t>
              </a:r>
              <a:r>
                <a:rPr lang="en-IN" b="1" dirty="0" err="1">
                  <a:solidFill>
                    <a:prstClr val="black"/>
                  </a:solidFill>
                  <a:latin typeface="Abadi" panose="020B0604020104020204" pitchFamily="34" charset="0"/>
                  <a:ea typeface="Tahoma" panose="020B0604030504040204" pitchFamily="34" charset="0"/>
                  <a:cs typeface="Tahoma" panose="020B0604030504040204" pitchFamily="34" charset="0"/>
                  <a:sym typeface="Arial"/>
                  <a:rtl val="0"/>
                </a:rPr>
                <a:t>HoDs</a:t>
              </a:r>
              <a:r>
                <a:rPr lang="en-IN" b="1" dirty="0">
                  <a:solidFill>
                    <a:prstClr val="black"/>
                  </a:solidFill>
                  <a:latin typeface="Abadi" panose="020B0604020104020204" pitchFamily="34" charset="0"/>
                  <a:ea typeface="Tahoma" panose="020B0604030504040204" pitchFamily="34" charset="0"/>
                  <a:cs typeface="Tahoma" panose="020B0604030504040204" pitchFamily="34" charset="0"/>
                  <a:sym typeface="Arial"/>
                  <a:rtl val="0"/>
                </a:rPr>
                <a:t> </a:t>
              </a:r>
              <a:r>
                <a:rPr lang="en-IN" sz="1600" dirty="0">
                  <a:solidFill>
                    <a:prstClr val="black"/>
                  </a:solidFill>
                  <a:latin typeface="Abadi" panose="020B0604020104020204" pitchFamily="34" charset="0"/>
                  <a:ea typeface="Tahoma" panose="020B0604030504040204" pitchFamily="34" charset="0"/>
                  <a:cs typeface="Tahoma" panose="020B0604030504040204" pitchFamily="34" charset="0"/>
                  <a:sym typeface="Arial"/>
                  <a:rtl val="0"/>
                </a:rPr>
                <a:t>to strengthen objectivity &amp; introduce an approach that will link the performance of the individual to the institution they lead.</a:t>
              </a:r>
            </a:p>
          </p:txBody>
        </p:sp>
        <p:sp>
          <p:nvSpPr>
            <p:cNvPr id="56" name="TextBox 55">
              <a:extLst>
                <a:ext uri="{FF2B5EF4-FFF2-40B4-BE49-F238E27FC236}">
                  <a16:creationId xmlns:a16="http://schemas.microsoft.com/office/drawing/2014/main" id="{1033948D-50AC-4DD9-BC9C-FFB5A3869C29}"/>
                </a:ext>
              </a:extLst>
            </p:cNvPr>
            <p:cNvSpPr txBox="1"/>
            <p:nvPr/>
          </p:nvSpPr>
          <p:spPr>
            <a:xfrm>
              <a:off x="3660121" y="1581438"/>
              <a:ext cx="3146651" cy="4657622"/>
            </a:xfrm>
            <a:prstGeom prst="rect">
              <a:avLst/>
            </a:prstGeom>
            <a:noFill/>
          </p:spPr>
          <p:txBody>
            <a:bodyPr wrap="square" rtlCol="0">
              <a:spAutoFit/>
            </a:bodyPr>
            <a:lstStyle/>
            <a:p>
              <a:pPr defTabSz="685800">
                <a:lnSpc>
                  <a:spcPct val="107000"/>
                </a:lnSpc>
                <a:defRPr/>
              </a:pPr>
              <a:r>
                <a:rPr lang="en-GB" sz="1600" b="1" dirty="0">
                  <a:solidFill>
                    <a:prstClr val="black"/>
                  </a:solidFill>
                  <a:latin typeface="Abadi" panose="020B0604020104020204" pitchFamily="34" charset="0"/>
                  <a:ea typeface="Tahoma" panose="020B0604030504040204" pitchFamily="34" charset="0"/>
                  <a:cs typeface="Tahoma" panose="020B0604030504040204" pitchFamily="34" charset="0"/>
                </a:rPr>
                <a:t>3. </a:t>
              </a:r>
            </a:p>
            <a:p>
              <a:pPr defTabSz="685800">
                <a:lnSpc>
                  <a:spcPct val="107000"/>
                </a:lnSpc>
                <a:defRPr/>
              </a:pP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The new system should provide </a:t>
              </a:r>
              <a:r>
                <a:rPr lang="en-GB" b="1" dirty="0">
                  <a:solidFill>
                    <a:prstClr val="black"/>
                  </a:solidFill>
                  <a:latin typeface="Abadi" panose="020B0604020104020204" pitchFamily="34" charset="0"/>
                  <a:ea typeface="Tahoma" panose="020B0604030504040204" pitchFamily="34" charset="0"/>
                  <a:cs typeface="Tahoma" panose="020B0604030504040204" pitchFamily="34" charset="0"/>
                </a:rPr>
                <a:t>objective mechanisms </a:t>
              </a: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to:</a:t>
              </a:r>
            </a:p>
            <a:p>
              <a:pPr marL="285750" indent="-285750" defTabSz="685800">
                <a:lnSpc>
                  <a:spcPct val="107000"/>
                </a:lnSpc>
                <a:buFont typeface="Wingdings" panose="05000000000000000000" pitchFamily="2" charset="2"/>
                <a:buChar char="§"/>
                <a:defRPr/>
              </a:pP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Link performance of HODs and DDGs to that of the Institution.</a:t>
              </a:r>
              <a:endParaRPr lang="en-ZA" sz="1600" dirty="0">
                <a:solidFill>
                  <a:prstClr val="black"/>
                </a:solidFill>
                <a:latin typeface="Abadi" panose="020B0604020104020204" pitchFamily="34" charset="0"/>
                <a:ea typeface="Tahoma" panose="020B0604030504040204" pitchFamily="34" charset="0"/>
                <a:cs typeface="Tahoma" panose="020B0604030504040204" pitchFamily="34" charset="0"/>
              </a:endParaRPr>
            </a:p>
            <a:p>
              <a:pPr marL="285750" indent="-285750" defTabSz="685800">
                <a:lnSpc>
                  <a:spcPct val="107000"/>
                </a:lnSpc>
                <a:buFont typeface="Wingdings" panose="05000000000000000000" pitchFamily="2" charset="2"/>
                <a:buChar char="§"/>
                <a:defRPr/>
              </a:pP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Introduce independent triggers for exit of </a:t>
              </a:r>
              <a:r>
                <a:rPr lang="en-GB" dirty="0">
                  <a:solidFill>
                    <a:prstClr val="black"/>
                  </a:solidFill>
                  <a:latin typeface="Abadi" panose="020B0604020104020204" pitchFamily="34" charset="0"/>
                  <a:ea typeface="Tahoma" panose="020B0604030504040204" pitchFamily="34" charset="0"/>
                  <a:cs typeface="Tahoma" panose="020B0604030504040204" pitchFamily="34" charset="0"/>
                </a:rPr>
                <a:t>non-performing</a:t>
              </a: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 </a:t>
              </a:r>
              <a:r>
                <a:rPr lang="en-GB" sz="1600" dirty="0" err="1">
                  <a:solidFill>
                    <a:prstClr val="black"/>
                  </a:solidFill>
                  <a:latin typeface="Abadi" panose="020B0604020104020204" pitchFamily="34" charset="0"/>
                  <a:ea typeface="Tahoma" panose="020B0604030504040204" pitchFamily="34" charset="0"/>
                  <a:cs typeface="Tahoma" panose="020B0604030504040204" pitchFamily="34" charset="0"/>
                </a:rPr>
                <a:t>HoDs</a:t>
              </a: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a:t>
              </a:r>
              <a:endParaRPr lang="en-ZA" sz="1600" dirty="0">
                <a:solidFill>
                  <a:prstClr val="black"/>
                </a:solidFill>
                <a:latin typeface="Abadi" panose="020B0604020104020204" pitchFamily="34" charset="0"/>
                <a:ea typeface="Tahoma" panose="020B0604030504040204" pitchFamily="34" charset="0"/>
                <a:cs typeface="Tahoma" panose="020B0604030504040204" pitchFamily="34" charset="0"/>
              </a:endParaRPr>
            </a:p>
            <a:p>
              <a:pPr marL="285750" indent="-285750" defTabSz="685800">
                <a:lnSpc>
                  <a:spcPct val="107000"/>
                </a:lnSpc>
                <a:buFont typeface="Wingdings" panose="05000000000000000000" pitchFamily="2" charset="2"/>
                <a:buChar char="§"/>
                <a:defRPr/>
              </a:pP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Improve the competency of politicians to manage performance.</a:t>
              </a:r>
              <a:endParaRPr lang="en-ZA" sz="1600" dirty="0">
                <a:solidFill>
                  <a:prstClr val="black"/>
                </a:solidFill>
                <a:latin typeface="Abadi" panose="020B0604020104020204" pitchFamily="34" charset="0"/>
                <a:ea typeface="Tahoma" panose="020B0604030504040204" pitchFamily="34" charset="0"/>
                <a:cs typeface="Tahoma" panose="020B0604030504040204" pitchFamily="34" charset="0"/>
              </a:endParaRPr>
            </a:p>
            <a:p>
              <a:pPr marL="285750" indent="-285750" defTabSz="685800">
                <a:lnSpc>
                  <a:spcPct val="107000"/>
                </a:lnSpc>
                <a:spcAft>
                  <a:spcPts val="600"/>
                </a:spcAft>
                <a:buFont typeface="Wingdings" panose="05000000000000000000" pitchFamily="2" charset="2"/>
                <a:buChar char="§"/>
                <a:defRPr/>
              </a:pP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Address the systemic challenges that result in instability and poor relations between Executive Authorities and </a:t>
              </a:r>
              <a:r>
                <a:rPr lang="en-GB" sz="1600" dirty="0" err="1">
                  <a:solidFill>
                    <a:prstClr val="black"/>
                  </a:solidFill>
                  <a:latin typeface="Abadi" panose="020B0604020104020204" pitchFamily="34" charset="0"/>
                  <a:ea typeface="Tahoma" panose="020B0604030504040204" pitchFamily="34" charset="0"/>
                  <a:cs typeface="Tahoma" panose="020B0604030504040204" pitchFamily="34" charset="0"/>
                </a:rPr>
                <a:t>HoDs</a:t>
              </a: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a:t>
              </a:r>
              <a:r>
                <a:rPr lang="en-IN" sz="1600" dirty="0">
                  <a:solidFill>
                    <a:prstClr val="black"/>
                  </a:solidFill>
                  <a:latin typeface="Abadi" panose="020B0604020104020204" pitchFamily="34" charset="0"/>
                  <a:ea typeface="Tahoma" panose="020B0604030504040204" pitchFamily="34" charset="0"/>
                  <a:cs typeface="Tahoma" panose="020B0604030504040204" pitchFamily="34" charset="0"/>
                  <a:sym typeface="Arial"/>
                  <a:rtl val="0"/>
                </a:rPr>
                <a:t> </a:t>
              </a:r>
            </a:p>
          </p:txBody>
        </p:sp>
        <p:sp>
          <p:nvSpPr>
            <p:cNvPr id="57" name="TextBox 56">
              <a:extLst>
                <a:ext uri="{FF2B5EF4-FFF2-40B4-BE49-F238E27FC236}">
                  <a16:creationId xmlns:a16="http://schemas.microsoft.com/office/drawing/2014/main" id="{EC325E0D-3305-4A98-8055-F585CA6C4B10}"/>
                </a:ext>
              </a:extLst>
            </p:cNvPr>
            <p:cNvSpPr txBox="1"/>
            <p:nvPr/>
          </p:nvSpPr>
          <p:spPr>
            <a:xfrm>
              <a:off x="1785550" y="1581438"/>
              <a:ext cx="1781251" cy="1770613"/>
            </a:xfrm>
            <a:prstGeom prst="rect">
              <a:avLst/>
            </a:prstGeom>
            <a:noFill/>
          </p:spPr>
          <p:txBody>
            <a:bodyPr wrap="square" rtlCol="0">
              <a:spAutoFit/>
            </a:bodyPr>
            <a:lstStyle/>
            <a:p>
              <a:pPr defTabSz="685800">
                <a:lnSpc>
                  <a:spcPct val="107000"/>
                </a:lnSpc>
                <a:spcAft>
                  <a:spcPts val="600"/>
                </a:spcAft>
              </a:pPr>
              <a:r>
                <a:rPr lang="en-GB" b="1" dirty="0">
                  <a:solidFill>
                    <a:prstClr val="black"/>
                  </a:solidFill>
                  <a:effectLst>
                    <a:glow rad="38100">
                      <a:schemeClr val="bg1"/>
                    </a:glow>
                  </a:effectLst>
                  <a:latin typeface="Abadi" panose="020B0604020104020204" pitchFamily="34" charset="0"/>
                  <a:ea typeface="Tahoma" panose="020B0604030504040204" pitchFamily="34" charset="0"/>
                  <a:cs typeface="Tahoma" panose="020B0604030504040204" pitchFamily="34" charset="0"/>
                </a:rPr>
                <a:t>2. </a:t>
              </a:r>
            </a:p>
            <a:p>
              <a:pPr defTabSz="685800">
                <a:lnSpc>
                  <a:spcPct val="107000"/>
                </a:lnSpc>
                <a:spcAft>
                  <a:spcPts val="600"/>
                </a:spcAft>
              </a:pPr>
              <a:r>
                <a:rPr lang="en-GB" sz="1600" dirty="0">
                  <a:solidFill>
                    <a:prstClr val="black"/>
                  </a:solidFill>
                  <a:effectLst>
                    <a:glow rad="38100">
                      <a:schemeClr val="bg1"/>
                    </a:glow>
                  </a:effectLst>
                  <a:latin typeface="Abadi" panose="020B0604020104020204" pitchFamily="34" charset="0"/>
                  <a:ea typeface="Tahoma" panose="020B0604030504040204" pitchFamily="34" charset="0"/>
                  <a:cs typeface="Tahoma" panose="020B0604030504040204" pitchFamily="34" charset="0"/>
                </a:rPr>
                <a:t>Align </a:t>
              </a:r>
              <a:r>
                <a:rPr lang="en-GB" sz="1600" b="1" dirty="0">
                  <a:solidFill>
                    <a:prstClr val="black"/>
                  </a:solidFill>
                  <a:effectLst>
                    <a:glow rad="38100">
                      <a:schemeClr val="bg1"/>
                    </a:glow>
                  </a:effectLst>
                  <a:latin typeface="Abadi" panose="020B0604020104020204" pitchFamily="34" charset="0"/>
                  <a:ea typeface="Tahoma" panose="020B0604030504040204" pitchFamily="34" charset="0"/>
                  <a:cs typeface="Tahoma" panose="020B0604030504040204" pitchFamily="34" charset="0"/>
                </a:rPr>
                <a:t>performance management with professional bodies’ registration</a:t>
              </a:r>
              <a:r>
                <a:rPr lang="en-GB" sz="1600" dirty="0">
                  <a:solidFill>
                    <a:prstClr val="black"/>
                  </a:solidFill>
                  <a:effectLst>
                    <a:glow rad="38100">
                      <a:schemeClr val="bg1"/>
                    </a:glow>
                  </a:effectLst>
                  <a:latin typeface="Abadi" panose="020B0604020104020204" pitchFamily="34" charset="0"/>
                  <a:ea typeface="Tahoma" panose="020B0604030504040204" pitchFamily="34" charset="0"/>
                  <a:cs typeface="Tahoma" panose="020B0604030504040204" pitchFamily="34" charset="0"/>
                </a:rPr>
                <a:t>.</a:t>
              </a:r>
              <a:endParaRPr lang="en-ZA" sz="1600" dirty="0">
                <a:solidFill>
                  <a:prstClr val="black"/>
                </a:solidFill>
                <a:effectLst>
                  <a:glow rad="38100">
                    <a:schemeClr val="bg1"/>
                  </a:glow>
                </a:effectLst>
                <a:latin typeface="Abadi" panose="020B0604020104020204" pitchFamily="34" charset="0"/>
                <a:ea typeface="Tahoma" panose="020B0604030504040204" pitchFamily="34" charset="0"/>
                <a:cs typeface="Tahoma" panose="020B0604030504040204" pitchFamily="34" charset="0"/>
              </a:endParaRPr>
            </a:p>
          </p:txBody>
        </p:sp>
        <p:pic>
          <p:nvPicPr>
            <p:cNvPr id="3082" name="Picture 10" descr="PSC South Africa | Pretoria">
              <a:extLst>
                <a:ext uri="{FF2B5EF4-FFF2-40B4-BE49-F238E27FC236}">
                  <a16:creationId xmlns:a16="http://schemas.microsoft.com/office/drawing/2014/main" id="{074107CE-20F3-419B-B98F-DD466B48A3C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6856" y="820089"/>
              <a:ext cx="1269349" cy="126934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6" name="Straight Connector 65">
            <a:extLst>
              <a:ext uri="{FF2B5EF4-FFF2-40B4-BE49-F238E27FC236}">
                <a16:creationId xmlns:a16="http://schemas.microsoft.com/office/drawing/2014/main" id="{E5808083-4A80-40B7-99C0-8C098BA54618}"/>
              </a:ext>
            </a:extLst>
          </p:cNvPr>
          <p:cNvCxnSpPr/>
          <p:nvPr/>
        </p:nvCxnSpPr>
        <p:spPr>
          <a:xfrm>
            <a:off x="184150" y="962778"/>
            <a:ext cx="87757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68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Box 194">
            <a:extLst>
              <a:ext uri="{FF2B5EF4-FFF2-40B4-BE49-F238E27FC236}">
                <a16:creationId xmlns:a16="http://schemas.microsoft.com/office/drawing/2014/main" id="{F1A267D4-F8E0-4DC0-BA89-ABF5416D86CD}"/>
              </a:ext>
            </a:extLst>
          </p:cNvPr>
          <p:cNvSpPr txBox="1"/>
          <p:nvPr/>
        </p:nvSpPr>
        <p:spPr>
          <a:xfrm>
            <a:off x="145143" y="188686"/>
            <a:ext cx="8926286" cy="461665"/>
          </a:xfrm>
          <a:prstGeom prst="rect">
            <a:avLst/>
          </a:prstGeom>
          <a:solidFill>
            <a:schemeClr val="accent6">
              <a:lumMod val="50000"/>
            </a:schemeClr>
          </a:solidFill>
        </p:spPr>
        <p:txBody>
          <a:bodyPr wrap="square" rtlCol="0">
            <a:spAutoFit/>
          </a:bodyPr>
          <a:lstStyle>
            <a:defPPr lvl="0">
              <a:defRPr lang="en-US"/>
            </a:defPPr>
            <a:lvl1pPr defTabSz="685800">
              <a:defRPr sz="2400" b="1">
                <a:solidFill>
                  <a:schemeClr val="bg1"/>
                </a:solidFill>
                <a:latin typeface="Arial"/>
                <a:cs typeface="Arial"/>
                <a:rtl val="0"/>
              </a:defRPr>
            </a:lvl1pPr>
          </a:lstStyle>
          <a:p>
            <a:r>
              <a:rPr lang="en-IN" dirty="0">
                <a:sym typeface="Arial"/>
              </a:rPr>
              <a:t>Pillar 4: Continuing Learning &amp; Professional  Development</a:t>
            </a:r>
          </a:p>
        </p:txBody>
      </p:sp>
      <p:grpSp>
        <p:nvGrpSpPr>
          <p:cNvPr id="26" name="Group 25">
            <a:extLst>
              <a:ext uri="{FF2B5EF4-FFF2-40B4-BE49-F238E27FC236}">
                <a16:creationId xmlns:a16="http://schemas.microsoft.com/office/drawing/2014/main" id="{F48BF298-4AD8-4975-BC1A-50A0CB5B98AF}"/>
              </a:ext>
            </a:extLst>
          </p:cNvPr>
          <p:cNvGrpSpPr/>
          <p:nvPr/>
        </p:nvGrpSpPr>
        <p:grpSpPr>
          <a:xfrm>
            <a:off x="0" y="1099457"/>
            <a:ext cx="9144000" cy="5601783"/>
            <a:chOff x="14985" y="933962"/>
            <a:chExt cx="8837091" cy="5080353"/>
          </a:xfrm>
        </p:grpSpPr>
        <p:grpSp>
          <p:nvGrpSpPr>
            <p:cNvPr id="6" name="Graphic 2">
              <a:extLst>
                <a:ext uri="{FF2B5EF4-FFF2-40B4-BE49-F238E27FC236}">
                  <a16:creationId xmlns:a16="http://schemas.microsoft.com/office/drawing/2014/main" id="{0D5E5F1E-BB33-47D6-B8A4-78C5893031B7}"/>
                </a:ext>
              </a:extLst>
            </p:cNvPr>
            <p:cNvGrpSpPr/>
            <p:nvPr/>
          </p:nvGrpSpPr>
          <p:grpSpPr>
            <a:xfrm>
              <a:off x="291924" y="2026155"/>
              <a:ext cx="1666402" cy="3405976"/>
              <a:chOff x="1568450" y="3085351"/>
              <a:chExt cx="1327150" cy="3772649"/>
            </a:xfrm>
            <a:solidFill>
              <a:srgbClr val="FFFF00"/>
            </a:solidFill>
            <a:scene3d>
              <a:camera prst="orthographicFront">
                <a:rot lat="0" lon="0" rev="0"/>
              </a:camera>
              <a:lightRig rig="soft" dir="t">
                <a:rot lat="0" lon="0" rev="0"/>
              </a:lightRig>
            </a:scene3d>
          </p:grpSpPr>
          <p:pic>
            <p:nvPicPr>
              <p:cNvPr id="7" name="Picture 6">
                <a:extLst>
                  <a:ext uri="{FF2B5EF4-FFF2-40B4-BE49-F238E27FC236}">
                    <a16:creationId xmlns:a16="http://schemas.microsoft.com/office/drawing/2014/main" id="{8F6D2F61-3026-4101-A05D-0E0DCFE1198C}"/>
                  </a:ext>
                </a:extLst>
              </p:cNvPr>
              <p:cNvPicPr>
                <a:picLocks noChangeAspect="1"/>
              </p:cNvPicPr>
              <p:nvPr/>
            </p:nvPicPr>
            <p:blipFill>
              <a:blip r:embed="rId2"/>
              <a:stretch>
                <a:fillRect/>
              </a:stretch>
            </p:blipFill>
            <p:spPr>
              <a:xfrm>
                <a:off x="2495550" y="4368800"/>
                <a:ext cx="400050" cy="2489200"/>
              </a:xfrm>
              <a:custGeom>
                <a:avLst/>
                <a:gdLst>
                  <a:gd name="connsiteX0" fmla="*/ 393 w 400050"/>
                  <a:gd name="connsiteY0" fmla="*/ 688 h 2489200"/>
                  <a:gd name="connsiteX1" fmla="*/ 400443 w 400050"/>
                  <a:gd name="connsiteY1" fmla="*/ 688 h 2489200"/>
                  <a:gd name="connsiteX2" fmla="*/ 400443 w 400050"/>
                  <a:gd name="connsiteY2" fmla="*/ 2489888 h 2489200"/>
                  <a:gd name="connsiteX3" fmla="*/ 393 w 400050"/>
                  <a:gd name="connsiteY3" fmla="*/ 2489888 h 2489200"/>
                </a:gdLst>
                <a:ahLst/>
                <a:cxnLst>
                  <a:cxn ang="0">
                    <a:pos x="connsiteX0" y="connsiteY0"/>
                  </a:cxn>
                  <a:cxn ang="0">
                    <a:pos x="connsiteX1" y="connsiteY1"/>
                  </a:cxn>
                  <a:cxn ang="0">
                    <a:pos x="connsiteX2" y="connsiteY2"/>
                  </a:cxn>
                  <a:cxn ang="0">
                    <a:pos x="connsiteX3" y="connsiteY3"/>
                  </a:cxn>
                </a:cxnLst>
                <a:rect l="l" t="t" r="r" b="b"/>
                <a:pathLst>
                  <a:path w="400050" h="2489200">
                    <a:moveTo>
                      <a:pt x="393" y="688"/>
                    </a:moveTo>
                    <a:lnTo>
                      <a:pt x="400443" y="688"/>
                    </a:lnTo>
                    <a:lnTo>
                      <a:pt x="400443" y="2489888"/>
                    </a:lnTo>
                    <a:lnTo>
                      <a:pt x="393" y="2489888"/>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pic>
          <p:sp>
            <p:nvSpPr>
              <p:cNvPr id="8" name="Freeform: Shape 7">
                <a:extLst>
                  <a:ext uri="{FF2B5EF4-FFF2-40B4-BE49-F238E27FC236}">
                    <a16:creationId xmlns:a16="http://schemas.microsoft.com/office/drawing/2014/main" id="{116F8024-BDB9-4245-AC73-1C9932B7719D}"/>
                  </a:ext>
                </a:extLst>
              </p:cNvPr>
              <p:cNvSpPr/>
              <p:nvPr/>
            </p:nvSpPr>
            <p:spPr>
              <a:xfrm>
                <a:off x="1568450" y="3905250"/>
                <a:ext cx="927100" cy="2952750"/>
              </a:xfrm>
              <a:custGeom>
                <a:avLst/>
                <a:gdLst>
                  <a:gd name="connsiteX0" fmla="*/ 463550 w 927100"/>
                  <a:gd name="connsiteY0" fmla="*/ 0 h 2952750"/>
                  <a:gd name="connsiteX1" fmla="*/ 0 w 927100"/>
                  <a:gd name="connsiteY1" fmla="*/ 463550 h 2952750"/>
                  <a:gd name="connsiteX2" fmla="*/ 0 w 927100"/>
                  <a:gd name="connsiteY2" fmla="*/ 2952750 h 2952750"/>
                  <a:gd name="connsiteX3" fmla="*/ 927100 w 927100"/>
                  <a:gd name="connsiteY3" fmla="*/ 2952750 h 2952750"/>
                  <a:gd name="connsiteX4" fmla="*/ 927100 w 927100"/>
                  <a:gd name="connsiteY4" fmla="*/ 463550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2952750">
                    <a:moveTo>
                      <a:pt x="463550" y="0"/>
                    </a:moveTo>
                    <a:lnTo>
                      <a:pt x="0" y="463550"/>
                    </a:lnTo>
                    <a:lnTo>
                      <a:pt x="0" y="2952750"/>
                    </a:lnTo>
                    <a:lnTo>
                      <a:pt x="927100" y="2952750"/>
                    </a:lnTo>
                    <a:lnTo>
                      <a:pt x="927100" y="463550"/>
                    </a:ln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sp>
            <p:nvSpPr>
              <p:cNvPr id="9" name="Freeform: Shape 8">
                <a:extLst>
                  <a:ext uri="{FF2B5EF4-FFF2-40B4-BE49-F238E27FC236}">
                    <a16:creationId xmlns:a16="http://schemas.microsoft.com/office/drawing/2014/main" id="{0DC400F6-44EB-45DD-8F1B-16EF69EE11A1}"/>
                  </a:ext>
                </a:extLst>
              </p:cNvPr>
              <p:cNvSpPr/>
              <p:nvPr/>
            </p:nvSpPr>
            <p:spPr>
              <a:xfrm>
                <a:off x="1854199" y="3085351"/>
                <a:ext cx="355600" cy="355600"/>
              </a:xfrm>
              <a:custGeom>
                <a:avLst/>
                <a:gdLst>
                  <a:gd name="connsiteX0" fmla="*/ 177800 w 355600"/>
                  <a:gd name="connsiteY0" fmla="*/ 0 h 355600"/>
                  <a:gd name="connsiteX1" fmla="*/ 0 w 355600"/>
                  <a:gd name="connsiteY1" fmla="*/ 177800 h 355600"/>
                  <a:gd name="connsiteX2" fmla="*/ 177800 w 355600"/>
                  <a:gd name="connsiteY2" fmla="*/ 355600 h 355600"/>
                  <a:gd name="connsiteX3" fmla="*/ 355600 w 355600"/>
                  <a:gd name="connsiteY3" fmla="*/ 177800 h 355600"/>
                  <a:gd name="connsiteX4" fmla="*/ 177800 w 355600"/>
                  <a:gd name="connsiteY4" fmla="*/ 0 h 355600"/>
                  <a:gd name="connsiteX5" fmla="*/ 177800 w 355600"/>
                  <a:gd name="connsiteY5" fmla="*/ 247650 h 355600"/>
                  <a:gd name="connsiteX6" fmla="*/ 107950 w 355600"/>
                  <a:gd name="connsiteY6" fmla="*/ 177800 h 355600"/>
                  <a:gd name="connsiteX7" fmla="*/ 177800 w 355600"/>
                  <a:gd name="connsiteY7" fmla="*/ 107950 h 355600"/>
                  <a:gd name="connsiteX8" fmla="*/ 247650 w 355600"/>
                  <a:gd name="connsiteY8" fmla="*/ 177800 h 355600"/>
                  <a:gd name="connsiteX9" fmla="*/ 177800 w 355600"/>
                  <a:gd name="connsiteY9" fmla="*/ 24765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00" h="355600">
                    <a:moveTo>
                      <a:pt x="177800" y="0"/>
                    </a:moveTo>
                    <a:cubicBezTo>
                      <a:pt x="79629" y="0"/>
                      <a:pt x="0" y="79629"/>
                      <a:pt x="0" y="177800"/>
                    </a:cubicBezTo>
                    <a:cubicBezTo>
                      <a:pt x="0" y="275971"/>
                      <a:pt x="79629" y="355600"/>
                      <a:pt x="177800" y="355600"/>
                    </a:cubicBezTo>
                    <a:cubicBezTo>
                      <a:pt x="275971" y="355600"/>
                      <a:pt x="355600" y="275971"/>
                      <a:pt x="355600" y="177800"/>
                    </a:cubicBezTo>
                    <a:cubicBezTo>
                      <a:pt x="355600" y="79629"/>
                      <a:pt x="275971" y="0"/>
                      <a:pt x="177800" y="0"/>
                    </a:cubicBezTo>
                    <a:close/>
                    <a:moveTo>
                      <a:pt x="177800" y="247650"/>
                    </a:moveTo>
                    <a:cubicBezTo>
                      <a:pt x="139192" y="247650"/>
                      <a:pt x="107950" y="216408"/>
                      <a:pt x="107950" y="177800"/>
                    </a:cubicBezTo>
                    <a:cubicBezTo>
                      <a:pt x="107950" y="139192"/>
                      <a:pt x="139192" y="107950"/>
                      <a:pt x="177800" y="107950"/>
                    </a:cubicBezTo>
                    <a:cubicBezTo>
                      <a:pt x="216408" y="107950"/>
                      <a:pt x="247650" y="139192"/>
                      <a:pt x="247650" y="177800"/>
                    </a:cubicBezTo>
                    <a:cubicBezTo>
                      <a:pt x="247650" y="216408"/>
                      <a:pt x="216408" y="247650"/>
                      <a:pt x="177800" y="247650"/>
                    </a:cubicBez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grpSp>
        <p:grpSp>
          <p:nvGrpSpPr>
            <p:cNvPr id="10" name="Graphic 2">
              <a:extLst>
                <a:ext uri="{FF2B5EF4-FFF2-40B4-BE49-F238E27FC236}">
                  <a16:creationId xmlns:a16="http://schemas.microsoft.com/office/drawing/2014/main" id="{0D5E5F1E-BB33-47D6-B8A4-78C5893031B7}"/>
                </a:ext>
              </a:extLst>
            </p:cNvPr>
            <p:cNvGrpSpPr/>
            <p:nvPr/>
          </p:nvGrpSpPr>
          <p:grpSpPr>
            <a:xfrm>
              <a:off x="1740974" y="2026155"/>
              <a:ext cx="1527277" cy="3374995"/>
              <a:chOff x="3600450" y="3119667"/>
              <a:chExt cx="1327150" cy="3738333"/>
            </a:xfrm>
            <a:solidFill>
              <a:schemeClr val="accent6">
                <a:lumMod val="60000"/>
                <a:lumOff val="40000"/>
              </a:schemeClr>
            </a:solidFill>
            <a:scene3d>
              <a:camera prst="orthographicFront">
                <a:rot lat="0" lon="0" rev="0"/>
              </a:camera>
              <a:lightRig rig="soft" dir="t">
                <a:rot lat="0" lon="0" rev="0"/>
              </a:lightRig>
            </a:scene3d>
          </p:grpSpPr>
          <p:pic>
            <p:nvPicPr>
              <p:cNvPr id="11" name="Picture 10">
                <a:extLst>
                  <a:ext uri="{FF2B5EF4-FFF2-40B4-BE49-F238E27FC236}">
                    <a16:creationId xmlns:a16="http://schemas.microsoft.com/office/drawing/2014/main" id="{CEF66AF7-A78A-4A31-B4FA-ADFF53866A54}"/>
                  </a:ext>
                </a:extLst>
              </p:cNvPr>
              <p:cNvPicPr>
                <a:picLocks noChangeAspect="1"/>
              </p:cNvPicPr>
              <p:nvPr/>
            </p:nvPicPr>
            <p:blipFill>
              <a:blip r:embed="rId2"/>
              <a:stretch>
                <a:fillRect/>
              </a:stretch>
            </p:blipFill>
            <p:spPr>
              <a:xfrm>
                <a:off x="4527550" y="4368800"/>
                <a:ext cx="400050" cy="2489200"/>
              </a:xfrm>
              <a:custGeom>
                <a:avLst/>
                <a:gdLst>
                  <a:gd name="connsiteX0" fmla="*/ 713 w 400050"/>
                  <a:gd name="connsiteY0" fmla="*/ 688 h 2489200"/>
                  <a:gd name="connsiteX1" fmla="*/ 400763 w 400050"/>
                  <a:gd name="connsiteY1" fmla="*/ 688 h 2489200"/>
                  <a:gd name="connsiteX2" fmla="*/ 400763 w 400050"/>
                  <a:gd name="connsiteY2" fmla="*/ 2489888 h 2489200"/>
                  <a:gd name="connsiteX3" fmla="*/ 713 w 400050"/>
                  <a:gd name="connsiteY3" fmla="*/ 2489888 h 2489200"/>
                </a:gdLst>
                <a:ahLst/>
                <a:cxnLst>
                  <a:cxn ang="0">
                    <a:pos x="connsiteX0" y="connsiteY0"/>
                  </a:cxn>
                  <a:cxn ang="0">
                    <a:pos x="connsiteX1" y="connsiteY1"/>
                  </a:cxn>
                  <a:cxn ang="0">
                    <a:pos x="connsiteX2" y="connsiteY2"/>
                  </a:cxn>
                  <a:cxn ang="0">
                    <a:pos x="connsiteX3" y="connsiteY3"/>
                  </a:cxn>
                </a:cxnLst>
                <a:rect l="l" t="t" r="r" b="b"/>
                <a:pathLst>
                  <a:path w="400050" h="2489200">
                    <a:moveTo>
                      <a:pt x="713" y="688"/>
                    </a:moveTo>
                    <a:lnTo>
                      <a:pt x="400763" y="688"/>
                    </a:lnTo>
                    <a:lnTo>
                      <a:pt x="400763" y="2489888"/>
                    </a:lnTo>
                    <a:lnTo>
                      <a:pt x="713" y="2489888"/>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pic>
          <p:sp>
            <p:nvSpPr>
              <p:cNvPr id="12" name="Freeform: Shape 11">
                <a:extLst>
                  <a:ext uri="{FF2B5EF4-FFF2-40B4-BE49-F238E27FC236}">
                    <a16:creationId xmlns:a16="http://schemas.microsoft.com/office/drawing/2014/main" id="{4FEB00C1-65F2-4ABD-853D-F7982A0BAEBB}"/>
                  </a:ext>
                </a:extLst>
              </p:cNvPr>
              <p:cNvSpPr/>
              <p:nvPr/>
            </p:nvSpPr>
            <p:spPr>
              <a:xfrm>
                <a:off x="3600450" y="3905250"/>
                <a:ext cx="927100" cy="2952750"/>
              </a:xfrm>
              <a:custGeom>
                <a:avLst/>
                <a:gdLst>
                  <a:gd name="connsiteX0" fmla="*/ 463550 w 927100"/>
                  <a:gd name="connsiteY0" fmla="*/ 0 h 2952750"/>
                  <a:gd name="connsiteX1" fmla="*/ 0 w 927100"/>
                  <a:gd name="connsiteY1" fmla="*/ 463550 h 2952750"/>
                  <a:gd name="connsiteX2" fmla="*/ 0 w 927100"/>
                  <a:gd name="connsiteY2" fmla="*/ 2952750 h 2952750"/>
                  <a:gd name="connsiteX3" fmla="*/ 927100 w 927100"/>
                  <a:gd name="connsiteY3" fmla="*/ 2952750 h 2952750"/>
                  <a:gd name="connsiteX4" fmla="*/ 927100 w 927100"/>
                  <a:gd name="connsiteY4" fmla="*/ 463550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2952750">
                    <a:moveTo>
                      <a:pt x="463550" y="0"/>
                    </a:moveTo>
                    <a:lnTo>
                      <a:pt x="0" y="463550"/>
                    </a:lnTo>
                    <a:lnTo>
                      <a:pt x="0" y="2952750"/>
                    </a:lnTo>
                    <a:lnTo>
                      <a:pt x="927100" y="2952750"/>
                    </a:lnTo>
                    <a:lnTo>
                      <a:pt x="927100" y="463550"/>
                    </a:ln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sp>
            <p:nvSpPr>
              <p:cNvPr id="13" name="Freeform: Shape 12">
                <a:extLst>
                  <a:ext uri="{FF2B5EF4-FFF2-40B4-BE49-F238E27FC236}">
                    <a16:creationId xmlns:a16="http://schemas.microsoft.com/office/drawing/2014/main" id="{47D5D9E7-F53F-480C-A62C-2D1A16C2A795}"/>
                  </a:ext>
                </a:extLst>
              </p:cNvPr>
              <p:cNvSpPr/>
              <p:nvPr/>
            </p:nvSpPr>
            <p:spPr>
              <a:xfrm>
                <a:off x="3886200" y="3119667"/>
                <a:ext cx="355600" cy="355600"/>
              </a:xfrm>
              <a:custGeom>
                <a:avLst/>
                <a:gdLst>
                  <a:gd name="connsiteX0" fmla="*/ 177800 w 355600"/>
                  <a:gd name="connsiteY0" fmla="*/ 0 h 355600"/>
                  <a:gd name="connsiteX1" fmla="*/ 0 w 355600"/>
                  <a:gd name="connsiteY1" fmla="*/ 177800 h 355600"/>
                  <a:gd name="connsiteX2" fmla="*/ 177800 w 355600"/>
                  <a:gd name="connsiteY2" fmla="*/ 355600 h 355600"/>
                  <a:gd name="connsiteX3" fmla="*/ 355600 w 355600"/>
                  <a:gd name="connsiteY3" fmla="*/ 177800 h 355600"/>
                  <a:gd name="connsiteX4" fmla="*/ 177800 w 355600"/>
                  <a:gd name="connsiteY4" fmla="*/ 0 h 355600"/>
                  <a:gd name="connsiteX5" fmla="*/ 177800 w 355600"/>
                  <a:gd name="connsiteY5" fmla="*/ 247650 h 355600"/>
                  <a:gd name="connsiteX6" fmla="*/ 107950 w 355600"/>
                  <a:gd name="connsiteY6" fmla="*/ 177800 h 355600"/>
                  <a:gd name="connsiteX7" fmla="*/ 177800 w 355600"/>
                  <a:gd name="connsiteY7" fmla="*/ 107950 h 355600"/>
                  <a:gd name="connsiteX8" fmla="*/ 247650 w 355600"/>
                  <a:gd name="connsiteY8" fmla="*/ 177800 h 355600"/>
                  <a:gd name="connsiteX9" fmla="*/ 177800 w 355600"/>
                  <a:gd name="connsiteY9" fmla="*/ 24765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00" h="355600">
                    <a:moveTo>
                      <a:pt x="177800" y="0"/>
                    </a:moveTo>
                    <a:cubicBezTo>
                      <a:pt x="79629" y="0"/>
                      <a:pt x="0" y="79629"/>
                      <a:pt x="0" y="177800"/>
                    </a:cubicBezTo>
                    <a:cubicBezTo>
                      <a:pt x="0" y="275971"/>
                      <a:pt x="79629" y="355600"/>
                      <a:pt x="177800" y="355600"/>
                    </a:cubicBezTo>
                    <a:cubicBezTo>
                      <a:pt x="275971" y="355600"/>
                      <a:pt x="355600" y="275971"/>
                      <a:pt x="355600" y="177800"/>
                    </a:cubicBezTo>
                    <a:cubicBezTo>
                      <a:pt x="355600" y="79629"/>
                      <a:pt x="275971" y="0"/>
                      <a:pt x="177800" y="0"/>
                    </a:cubicBezTo>
                    <a:close/>
                    <a:moveTo>
                      <a:pt x="177800" y="247650"/>
                    </a:moveTo>
                    <a:cubicBezTo>
                      <a:pt x="139192" y="247650"/>
                      <a:pt x="107950" y="216408"/>
                      <a:pt x="107950" y="177800"/>
                    </a:cubicBezTo>
                    <a:cubicBezTo>
                      <a:pt x="107950" y="139192"/>
                      <a:pt x="139192" y="107950"/>
                      <a:pt x="177800" y="107950"/>
                    </a:cubicBezTo>
                    <a:cubicBezTo>
                      <a:pt x="216408" y="107950"/>
                      <a:pt x="247650" y="139192"/>
                      <a:pt x="247650" y="177800"/>
                    </a:cubicBezTo>
                    <a:cubicBezTo>
                      <a:pt x="247650" y="216408"/>
                      <a:pt x="216408" y="247650"/>
                      <a:pt x="177800" y="247650"/>
                    </a:cubicBez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grpSp>
        <p:grpSp>
          <p:nvGrpSpPr>
            <p:cNvPr id="14" name="Graphic 2">
              <a:extLst>
                <a:ext uri="{FF2B5EF4-FFF2-40B4-BE49-F238E27FC236}">
                  <a16:creationId xmlns:a16="http://schemas.microsoft.com/office/drawing/2014/main" id="{0D5E5F1E-BB33-47D6-B8A4-78C5893031B7}"/>
                </a:ext>
              </a:extLst>
            </p:cNvPr>
            <p:cNvGrpSpPr/>
            <p:nvPr/>
          </p:nvGrpSpPr>
          <p:grpSpPr>
            <a:xfrm>
              <a:off x="3090484" y="2039701"/>
              <a:ext cx="1662194" cy="3361449"/>
              <a:chOff x="5632451" y="3134671"/>
              <a:chExt cx="1327149" cy="3723329"/>
            </a:xfrm>
            <a:solidFill>
              <a:srgbClr val="FF0000"/>
            </a:solidFill>
            <a:scene3d>
              <a:camera prst="orthographicFront">
                <a:rot lat="0" lon="0" rev="0"/>
              </a:camera>
              <a:lightRig rig="soft" dir="t">
                <a:rot lat="0" lon="0" rev="0"/>
              </a:lightRig>
            </a:scene3d>
          </p:grpSpPr>
          <p:pic>
            <p:nvPicPr>
              <p:cNvPr id="15" name="Picture 14">
                <a:extLst>
                  <a:ext uri="{FF2B5EF4-FFF2-40B4-BE49-F238E27FC236}">
                    <a16:creationId xmlns:a16="http://schemas.microsoft.com/office/drawing/2014/main" id="{D155D7D9-0BEE-4372-8E88-F25C7AB54B36}"/>
                  </a:ext>
                </a:extLst>
              </p:cNvPr>
              <p:cNvPicPr>
                <a:picLocks noChangeAspect="1"/>
              </p:cNvPicPr>
              <p:nvPr/>
            </p:nvPicPr>
            <p:blipFill>
              <a:blip r:embed="rId3"/>
              <a:stretch>
                <a:fillRect/>
              </a:stretch>
            </p:blipFill>
            <p:spPr>
              <a:xfrm>
                <a:off x="6559550" y="4368800"/>
                <a:ext cx="400050" cy="2489200"/>
              </a:xfrm>
              <a:custGeom>
                <a:avLst/>
                <a:gdLst>
                  <a:gd name="connsiteX0" fmla="*/ 1033 w 400050"/>
                  <a:gd name="connsiteY0" fmla="*/ 688 h 2489200"/>
                  <a:gd name="connsiteX1" fmla="*/ 401083 w 400050"/>
                  <a:gd name="connsiteY1" fmla="*/ 688 h 2489200"/>
                  <a:gd name="connsiteX2" fmla="*/ 401083 w 400050"/>
                  <a:gd name="connsiteY2" fmla="*/ 2489888 h 2489200"/>
                  <a:gd name="connsiteX3" fmla="*/ 1033 w 400050"/>
                  <a:gd name="connsiteY3" fmla="*/ 2489888 h 2489200"/>
                </a:gdLst>
                <a:ahLst/>
                <a:cxnLst>
                  <a:cxn ang="0">
                    <a:pos x="connsiteX0" y="connsiteY0"/>
                  </a:cxn>
                  <a:cxn ang="0">
                    <a:pos x="connsiteX1" y="connsiteY1"/>
                  </a:cxn>
                  <a:cxn ang="0">
                    <a:pos x="connsiteX2" y="connsiteY2"/>
                  </a:cxn>
                  <a:cxn ang="0">
                    <a:pos x="connsiteX3" y="connsiteY3"/>
                  </a:cxn>
                </a:cxnLst>
                <a:rect l="l" t="t" r="r" b="b"/>
                <a:pathLst>
                  <a:path w="400050" h="2489200">
                    <a:moveTo>
                      <a:pt x="1033" y="688"/>
                    </a:moveTo>
                    <a:lnTo>
                      <a:pt x="401083" y="688"/>
                    </a:lnTo>
                    <a:lnTo>
                      <a:pt x="401083" y="2489888"/>
                    </a:lnTo>
                    <a:lnTo>
                      <a:pt x="1033" y="2489888"/>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pic>
          <p:sp>
            <p:nvSpPr>
              <p:cNvPr id="16" name="Freeform: Shape 15">
                <a:extLst>
                  <a:ext uri="{FF2B5EF4-FFF2-40B4-BE49-F238E27FC236}">
                    <a16:creationId xmlns:a16="http://schemas.microsoft.com/office/drawing/2014/main" id="{342DCCB3-795B-4176-A526-8152F3A7E9F4}"/>
                  </a:ext>
                </a:extLst>
              </p:cNvPr>
              <p:cNvSpPr/>
              <p:nvPr/>
            </p:nvSpPr>
            <p:spPr>
              <a:xfrm>
                <a:off x="5632451" y="3905250"/>
                <a:ext cx="927100" cy="2952749"/>
              </a:xfrm>
              <a:custGeom>
                <a:avLst/>
                <a:gdLst>
                  <a:gd name="connsiteX0" fmla="*/ 463550 w 927100"/>
                  <a:gd name="connsiteY0" fmla="*/ 0 h 2952750"/>
                  <a:gd name="connsiteX1" fmla="*/ 0 w 927100"/>
                  <a:gd name="connsiteY1" fmla="*/ 463550 h 2952750"/>
                  <a:gd name="connsiteX2" fmla="*/ 0 w 927100"/>
                  <a:gd name="connsiteY2" fmla="*/ 2952750 h 2952750"/>
                  <a:gd name="connsiteX3" fmla="*/ 927100 w 927100"/>
                  <a:gd name="connsiteY3" fmla="*/ 2952750 h 2952750"/>
                  <a:gd name="connsiteX4" fmla="*/ 927100 w 927100"/>
                  <a:gd name="connsiteY4" fmla="*/ 463550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2952750">
                    <a:moveTo>
                      <a:pt x="463550" y="0"/>
                    </a:moveTo>
                    <a:lnTo>
                      <a:pt x="0" y="463550"/>
                    </a:lnTo>
                    <a:lnTo>
                      <a:pt x="0" y="2952750"/>
                    </a:lnTo>
                    <a:lnTo>
                      <a:pt x="927100" y="2952750"/>
                    </a:lnTo>
                    <a:lnTo>
                      <a:pt x="927100" y="463550"/>
                    </a:ln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sp>
            <p:nvSpPr>
              <p:cNvPr id="17" name="Freeform: Shape 16">
                <a:extLst>
                  <a:ext uri="{FF2B5EF4-FFF2-40B4-BE49-F238E27FC236}">
                    <a16:creationId xmlns:a16="http://schemas.microsoft.com/office/drawing/2014/main" id="{8026923C-56D9-4D7D-B348-50BC495FB5BF}"/>
                  </a:ext>
                </a:extLst>
              </p:cNvPr>
              <p:cNvSpPr/>
              <p:nvPr/>
            </p:nvSpPr>
            <p:spPr>
              <a:xfrm>
                <a:off x="5918200" y="3134671"/>
                <a:ext cx="355600" cy="355600"/>
              </a:xfrm>
              <a:custGeom>
                <a:avLst/>
                <a:gdLst>
                  <a:gd name="connsiteX0" fmla="*/ 177800 w 355600"/>
                  <a:gd name="connsiteY0" fmla="*/ 0 h 355600"/>
                  <a:gd name="connsiteX1" fmla="*/ 0 w 355600"/>
                  <a:gd name="connsiteY1" fmla="*/ 177800 h 355600"/>
                  <a:gd name="connsiteX2" fmla="*/ 177800 w 355600"/>
                  <a:gd name="connsiteY2" fmla="*/ 355600 h 355600"/>
                  <a:gd name="connsiteX3" fmla="*/ 355600 w 355600"/>
                  <a:gd name="connsiteY3" fmla="*/ 177800 h 355600"/>
                  <a:gd name="connsiteX4" fmla="*/ 177800 w 355600"/>
                  <a:gd name="connsiteY4" fmla="*/ 0 h 355600"/>
                  <a:gd name="connsiteX5" fmla="*/ 177800 w 355600"/>
                  <a:gd name="connsiteY5" fmla="*/ 247650 h 355600"/>
                  <a:gd name="connsiteX6" fmla="*/ 107950 w 355600"/>
                  <a:gd name="connsiteY6" fmla="*/ 177800 h 355600"/>
                  <a:gd name="connsiteX7" fmla="*/ 177800 w 355600"/>
                  <a:gd name="connsiteY7" fmla="*/ 107950 h 355600"/>
                  <a:gd name="connsiteX8" fmla="*/ 247650 w 355600"/>
                  <a:gd name="connsiteY8" fmla="*/ 177800 h 355600"/>
                  <a:gd name="connsiteX9" fmla="*/ 177800 w 355600"/>
                  <a:gd name="connsiteY9" fmla="*/ 24765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00" h="355600">
                    <a:moveTo>
                      <a:pt x="177800" y="0"/>
                    </a:moveTo>
                    <a:cubicBezTo>
                      <a:pt x="79629" y="0"/>
                      <a:pt x="0" y="79629"/>
                      <a:pt x="0" y="177800"/>
                    </a:cubicBezTo>
                    <a:cubicBezTo>
                      <a:pt x="0" y="275971"/>
                      <a:pt x="79629" y="355600"/>
                      <a:pt x="177800" y="355600"/>
                    </a:cubicBezTo>
                    <a:cubicBezTo>
                      <a:pt x="275971" y="355600"/>
                      <a:pt x="355600" y="275971"/>
                      <a:pt x="355600" y="177800"/>
                    </a:cubicBezTo>
                    <a:cubicBezTo>
                      <a:pt x="355600" y="79629"/>
                      <a:pt x="275971" y="0"/>
                      <a:pt x="177800" y="0"/>
                    </a:cubicBezTo>
                    <a:close/>
                    <a:moveTo>
                      <a:pt x="177800" y="247650"/>
                    </a:moveTo>
                    <a:cubicBezTo>
                      <a:pt x="139192" y="247650"/>
                      <a:pt x="107950" y="216408"/>
                      <a:pt x="107950" y="177800"/>
                    </a:cubicBezTo>
                    <a:cubicBezTo>
                      <a:pt x="107950" y="139192"/>
                      <a:pt x="139192" y="107950"/>
                      <a:pt x="177800" y="107950"/>
                    </a:cubicBezTo>
                    <a:cubicBezTo>
                      <a:pt x="216408" y="107950"/>
                      <a:pt x="247650" y="139192"/>
                      <a:pt x="247650" y="177800"/>
                    </a:cubicBezTo>
                    <a:cubicBezTo>
                      <a:pt x="247650" y="216408"/>
                      <a:pt x="216408" y="247650"/>
                      <a:pt x="177800" y="247650"/>
                    </a:cubicBez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grpSp>
        <p:grpSp>
          <p:nvGrpSpPr>
            <p:cNvPr id="18" name="Graphic 2">
              <a:extLst>
                <a:ext uri="{FF2B5EF4-FFF2-40B4-BE49-F238E27FC236}">
                  <a16:creationId xmlns:a16="http://schemas.microsoft.com/office/drawing/2014/main" id="{0D5E5F1E-BB33-47D6-B8A4-78C5893031B7}"/>
                </a:ext>
              </a:extLst>
            </p:cNvPr>
            <p:cNvGrpSpPr/>
            <p:nvPr/>
          </p:nvGrpSpPr>
          <p:grpSpPr>
            <a:xfrm>
              <a:off x="4550752" y="2026155"/>
              <a:ext cx="1487626" cy="3345407"/>
              <a:chOff x="7664450" y="3152440"/>
              <a:chExt cx="1327150" cy="3705560"/>
            </a:xfrm>
            <a:solidFill>
              <a:schemeClr val="accent1">
                <a:lumMod val="60000"/>
                <a:lumOff val="40000"/>
              </a:schemeClr>
            </a:solidFill>
            <a:scene3d>
              <a:camera prst="orthographicFront">
                <a:rot lat="0" lon="0" rev="0"/>
              </a:camera>
              <a:lightRig rig="soft" dir="t">
                <a:rot lat="0" lon="0" rev="0"/>
              </a:lightRig>
            </a:scene3d>
          </p:grpSpPr>
          <p:pic>
            <p:nvPicPr>
              <p:cNvPr id="19" name="Picture 18">
                <a:extLst>
                  <a:ext uri="{FF2B5EF4-FFF2-40B4-BE49-F238E27FC236}">
                    <a16:creationId xmlns:a16="http://schemas.microsoft.com/office/drawing/2014/main" id="{6BF644BE-27B6-4F94-9D03-7CC1B9D37F2D}"/>
                  </a:ext>
                </a:extLst>
              </p:cNvPr>
              <p:cNvPicPr>
                <a:picLocks noChangeAspect="1"/>
              </p:cNvPicPr>
              <p:nvPr/>
            </p:nvPicPr>
            <p:blipFill>
              <a:blip r:embed="rId3"/>
              <a:stretch>
                <a:fillRect/>
              </a:stretch>
            </p:blipFill>
            <p:spPr>
              <a:xfrm>
                <a:off x="8591550" y="4368800"/>
                <a:ext cx="400050" cy="2489200"/>
              </a:xfrm>
              <a:custGeom>
                <a:avLst/>
                <a:gdLst>
                  <a:gd name="connsiteX0" fmla="*/ 1353 w 400050"/>
                  <a:gd name="connsiteY0" fmla="*/ 688 h 2489200"/>
                  <a:gd name="connsiteX1" fmla="*/ 401403 w 400050"/>
                  <a:gd name="connsiteY1" fmla="*/ 688 h 2489200"/>
                  <a:gd name="connsiteX2" fmla="*/ 401403 w 400050"/>
                  <a:gd name="connsiteY2" fmla="*/ 2489888 h 2489200"/>
                  <a:gd name="connsiteX3" fmla="*/ 1353 w 400050"/>
                  <a:gd name="connsiteY3" fmla="*/ 2489888 h 2489200"/>
                </a:gdLst>
                <a:ahLst/>
                <a:cxnLst>
                  <a:cxn ang="0">
                    <a:pos x="connsiteX0" y="connsiteY0"/>
                  </a:cxn>
                  <a:cxn ang="0">
                    <a:pos x="connsiteX1" y="connsiteY1"/>
                  </a:cxn>
                  <a:cxn ang="0">
                    <a:pos x="connsiteX2" y="connsiteY2"/>
                  </a:cxn>
                  <a:cxn ang="0">
                    <a:pos x="connsiteX3" y="connsiteY3"/>
                  </a:cxn>
                </a:cxnLst>
                <a:rect l="l" t="t" r="r" b="b"/>
                <a:pathLst>
                  <a:path w="400050" h="2489200">
                    <a:moveTo>
                      <a:pt x="1353" y="688"/>
                    </a:moveTo>
                    <a:lnTo>
                      <a:pt x="401403" y="688"/>
                    </a:lnTo>
                    <a:lnTo>
                      <a:pt x="401403" y="2489888"/>
                    </a:lnTo>
                    <a:lnTo>
                      <a:pt x="1353" y="2489888"/>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pic>
          <p:sp>
            <p:nvSpPr>
              <p:cNvPr id="20" name="Freeform: Shape 19">
                <a:extLst>
                  <a:ext uri="{FF2B5EF4-FFF2-40B4-BE49-F238E27FC236}">
                    <a16:creationId xmlns:a16="http://schemas.microsoft.com/office/drawing/2014/main" id="{8D9D910F-AE49-41C3-A233-D400401A4DF4}"/>
                  </a:ext>
                </a:extLst>
              </p:cNvPr>
              <p:cNvSpPr/>
              <p:nvPr/>
            </p:nvSpPr>
            <p:spPr>
              <a:xfrm>
                <a:off x="7664450" y="3905250"/>
                <a:ext cx="927100" cy="2952750"/>
              </a:xfrm>
              <a:custGeom>
                <a:avLst/>
                <a:gdLst>
                  <a:gd name="connsiteX0" fmla="*/ 463550 w 927100"/>
                  <a:gd name="connsiteY0" fmla="*/ 0 h 2952750"/>
                  <a:gd name="connsiteX1" fmla="*/ 0 w 927100"/>
                  <a:gd name="connsiteY1" fmla="*/ 463550 h 2952750"/>
                  <a:gd name="connsiteX2" fmla="*/ 0 w 927100"/>
                  <a:gd name="connsiteY2" fmla="*/ 2952750 h 2952750"/>
                  <a:gd name="connsiteX3" fmla="*/ 927100 w 927100"/>
                  <a:gd name="connsiteY3" fmla="*/ 2952750 h 2952750"/>
                  <a:gd name="connsiteX4" fmla="*/ 927100 w 927100"/>
                  <a:gd name="connsiteY4" fmla="*/ 463550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2952750">
                    <a:moveTo>
                      <a:pt x="463550" y="0"/>
                    </a:moveTo>
                    <a:lnTo>
                      <a:pt x="0" y="463550"/>
                    </a:lnTo>
                    <a:lnTo>
                      <a:pt x="0" y="2952750"/>
                    </a:lnTo>
                    <a:lnTo>
                      <a:pt x="927100" y="2952750"/>
                    </a:lnTo>
                    <a:lnTo>
                      <a:pt x="927100" y="463550"/>
                    </a:ln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sp>
            <p:nvSpPr>
              <p:cNvPr id="21" name="Freeform: Shape 20">
                <a:extLst>
                  <a:ext uri="{FF2B5EF4-FFF2-40B4-BE49-F238E27FC236}">
                    <a16:creationId xmlns:a16="http://schemas.microsoft.com/office/drawing/2014/main" id="{8A84C602-CE8B-4D7F-9E69-1829D095E058}"/>
                  </a:ext>
                </a:extLst>
              </p:cNvPr>
              <p:cNvSpPr/>
              <p:nvPr/>
            </p:nvSpPr>
            <p:spPr>
              <a:xfrm>
                <a:off x="7950200" y="3152440"/>
                <a:ext cx="355600" cy="355600"/>
              </a:xfrm>
              <a:custGeom>
                <a:avLst/>
                <a:gdLst>
                  <a:gd name="connsiteX0" fmla="*/ 177800 w 355600"/>
                  <a:gd name="connsiteY0" fmla="*/ 0 h 355600"/>
                  <a:gd name="connsiteX1" fmla="*/ 0 w 355600"/>
                  <a:gd name="connsiteY1" fmla="*/ 177800 h 355600"/>
                  <a:gd name="connsiteX2" fmla="*/ 177800 w 355600"/>
                  <a:gd name="connsiteY2" fmla="*/ 355600 h 355600"/>
                  <a:gd name="connsiteX3" fmla="*/ 355600 w 355600"/>
                  <a:gd name="connsiteY3" fmla="*/ 177800 h 355600"/>
                  <a:gd name="connsiteX4" fmla="*/ 177800 w 355600"/>
                  <a:gd name="connsiteY4" fmla="*/ 0 h 355600"/>
                  <a:gd name="connsiteX5" fmla="*/ 177800 w 355600"/>
                  <a:gd name="connsiteY5" fmla="*/ 247650 h 355600"/>
                  <a:gd name="connsiteX6" fmla="*/ 107950 w 355600"/>
                  <a:gd name="connsiteY6" fmla="*/ 177800 h 355600"/>
                  <a:gd name="connsiteX7" fmla="*/ 177800 w 355600"/>
                  <a:gd name="connsiteY7" fmla="*/ 107950 h 355600"/>
                  <a:gd name="connsiteX8" fmla="*/ 247650 w 355600"/>
                  <a:gd name="connsiteY8" fmla="*/ 177800 h 355600"/>
                  <a:gd name="connsiteX9" fmla="*/ 177800 w 355600"/>
                  <a:gd name="connsiteY9" fmla="*/ 24765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00" h="355600">
                    <a:moveTo>
                      <a:pt x="177800" y="0"/>
                    </a:moveTo>
                    <a:cubicBezTo>
                      <a:pt x="79629" y="0"/>
                      <a:pt x="0" y="79629"/>
                      <a:pt x="0" y="177800"/>
                    </a:cubicBezTo>
                    <a:cubicBezTo>
                      <a:pt x="0" y="275971"/>
                      <a:pt x="79629" y="355600"/>
                      <a:pt x="177800" y="355600"/>
                    </a:cubicBezTo>
                    <a:cubicBezTo>
                      <a:pt x="275971" y="355600"/>
                      <a:pt x="355600" y="275971"/>
                      <a:pt x="355600" y="177800"/>
                    </a:cubicBezTo>
                    <a:cubicBezTo>
                      <a:pt x="355600" y="79629"/>
                      <a:pt x="275971" y="0"/>
                      <a:pt x="177800" y="0"/>
                    </a:cubicBezTo>
                    <a:close/>
                    <a:moveTo>
                      <a:pt x="177800" y="247650"/>
                    </a:moveTo>
                    <a:cubicBezTo>
                      <a:pt x="139192" y="247650"/>
                      <a:pt x="107950" y="216408"/>
                      <a:pt x="107950" y="177800"/>
                    </a:cubicBezTo>
                    <a:cubicBezTo>
                      <a:pt x="107950" y="139192"/>
                      <a:pt x="139192" y="107950"/>
                      <a:pt x="177800" y="107950"/>
                    </a:cubicBezTo>
                    <a:cubicBezTo>
                      <a:pt x="216408" y="107950"/>
                      <a:pt x="247650" y="139192"/>
                      <a:pt x="247650" y="177800"/>
                    </a:cubicBezTo>
                    <a:cubicBezTo>
                      <a:pt x="247650" y="216408"/>
                      <a:pt x="216408" y="247650"/>
                      <a:pt x="177800" y="247650"/>
                    </a:cubicBez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grpSp>
        <p:sp>
          <p:nvSpPr>
            <p:cNvPr id="37" name="Freeform: Shape 36">
              <a:extLst>
                <a:ext uri="{FF2B5EF4-FFF2-40B4-BE49-F238E27FC236}">
                  <a16:creationId xmlns:a16="http://schemas.microsoft.com/office/drawing/2014/main" id="{C8802751-4735-4A9D-AB6D-836AFC5C11E6}"/>
                </a:ext>
              </a:extLst>
            </p:cNvPr>
            <p:cNvSpPr/>
            <p:nvPr/>
          </p:nvSpPr>
          <p:spPr>
            <a:xfrm>
              <a:off x="14985" y="2328147"/>
              <a:ext cx="1238250" cy="410194"/>
            </a:xfrm>
            <a:custGeom>
              <a:avLst/>
              <a:gdLst>
                <a:gd name="connsiteX0" fmla="*/ 0 w 1651000"/>
                <a:gd name="connsiteY0" fmla="*/ 0 h 546925"/>
                <a:gd name="connsiteX1" fmla="*/ 1651000 w 1651000"/>
                <a:gd name="connsiteY1" fmla="*/ 0 h 546925"/>
                <a:gd name="connsiteX2" fmla="*/ 1651000 w 1651000"/>
                <a:gd name="connsiteY2" fmla="*/ 546926 h 546925"/>
                <a:gd name="connsiteX3" fmla="*/ 0 w 1651000"/>
                <a:gd name="connsiteY3" fmla="*/ 546926 h 546925"/>
              </a:gdLst>
              <a:ahLst/>
              <a:cxnLst>
                <a:cxn ang="0">
                  <a:pos x="connsiteX0" y="connsiteY0"/>
                </a:cxn>
                <a:cxn ang="0">
                  <a:pos x="connsiteX1" y="connsiteY1"/>
                </a:cxn>
                <a:cxn ang="0">
                  <a:pos x="connsiteX2" y="connsiteY2"/>
                </a:cxn>
                <a:cxn ang="0">
                  <a:pos x="connsiteX3" y="connsiteY3"/>
                </a:cxn>
              </a:cxnLst>
              <a:rect l="l" t="t" r="r" b="b"/>
              <a:pathLst>
                <a:path w="1651000" h="546925">
                  <a:moveTo>
                    <a:pt x="0" y="0"/>
                  </a:moveTo>
                  <a:lnTo>
                    <a:pt x="1651000" y="0"/>
                  </a:lnTo>
                  <a:lnTo>
                    <a:pt x="1651000" y="546926"/>
                  </a:lnTo>
                  <a:lnTo>
                    <a:pt x="0" y="546926"/>
                  </a:lnTo>
                  <a:close/>
                </a:path>
              </a:pathLst>
            </a:custGeom>
            <a:noFill/>
            <a:ln w="6350" cap="flat">
              <a:noFill/>
              <a:prstDash val="solid"/>
              <a:miter/>
            </a:ln>
          </p:spPr>
          <p:txBody>
            <a:bodyPr rtlCol="0" anchor="ctr"/>
            <a:lstStyle/>
            <a:p>
              <a:pPr defTabSz="685800"/>
              <a:endParaRPr lang="en-IN" sz="1350">
                <a:latin typeface="Abadi" panose="020B0604020104020204" pitchFamily="34" charset="0"/>
              </a:endParaRPr>
            </a:p>
          </p:txBody>
        </p:sp>
        <p:sp>
          <p:nvSpPr>
            <p:cNvPr id="67" name="Freeform: Shape 66">
              <a:extLst>
                <a:ext uri="{FF2B5EF4-FFF2-40B4-BE49-F238E27FC236}">
                  <a16:creationId xmlns:a16="http://schemas.microsoft.com/office/drawing/2014/main" id="{8D505222-B75D-4F88-940F-C762AD323BA6}"/>
                </a:ext>
              </a:extLst>
            </p:cNvPr>
            <p:cNvSpPr/>
            <p:nvPr/>
          </p:nvSpPr>
          <p:spPr>
            <a:xfrm>
              <a:off x="1538985" y="1939010"/>
              <a:ext cx="1238250" cy="410194"/>
            </a:xfrm>
            <a:custGeom>
              <a:avLst/>
              <a:gdLst>
                <a:gd name="connsiteX0" fmla="*/ 0 w 1651000"/>
                <a:gd name="connsiteY0" fmla="*/ 0 h 546925"/>
                <a:gd name="connsiteX1" fmla="*/ 1651000 w 1651000"/>
                <a:gd name="connsiteY1" fmla="*/ 0 h 546925"/>
                <a:gd name="connsiteX2" fmla="*/ 1651000 w 1651000"/>
                <a:gd name="connsiteY2" fmla="*/ 546926 h 546925"/>
                <a:gd name="connsiteX3" fmla="*/ 0 w 1651000"/>
                <a:gd name="connsiteY3" fmla="*/ 546926 h 546925"/>
              </a:gdLst>
              <a:ahLst/>
              <a:cxnLst>
                <a:cxn ang="0">
                  <a:pos x="connsiteX0" y="connsiteY0"/>
                </a:cxn>
                <a:cxn ang="0">
                  <a:pos x="connsiteX1" y="connsiteY1"/>
                </a:cxn>
                <a:cxn ang="0">
                  <a:pos x="connsiteX2" y="connsiteY2"/>
                </a:cxn>
                <a:cxn ang="0">
                  <a:pos x="connsiteX3" y="connsiteY3"/>
                </a:cxn>
              </a:cxnLst>
              <a:rect l="l" t="t" r="r" b="b"/>
              <a:pathLst>
                <a:path w="1651000" h="546925">
                  <a:moveTo>
                    <a:pt x="0" y="0"/>
                  </a:moveTo>
                  <a:lnTo>
                    <a:pt x="1651000" y="0"/>
                  </a:lnTo>
                  <a:lnTo>
                    <a:pt x="1651000" y="546926"/>
                  </a:lnTo>
                  <a:lnTo>
                    <a:pt x="0" y="546926"/>
                  </a:lnTo>
                  <a:close/>
                </a:path>
              </a:pathLst>
            </a:custGeom>
            <a:noFill/>
            <a:ln w="6350" cap="flat">
              <a:noFill/>
              <a:prstDash val="solid"/>
              <a:miter/>
            </a:ln>
          </p:spPr>
          <p:txBody>
            <a:bodyPr rtlCol="0" anchor="ctr"/>
            <a:lstStyle/>
            <a:p>
              <a:pPr defTabSz="685800"/>
              <a:endParaRPr lang="en-IN" sz="1350">
                <a:latin typeface="Abadi" panose="020B0604020104020204" pitchFamily="34" charset="0"/>
              </a:endParaRPr>
            </a:p>
          </p:txBody>
        </p:sp>
        <p:sp>
          <p:nvSpPr>
            <p:cNvPr id="97" name="Freeform: Shape 96">
              <a:extLst>
                <a:ext uri="{FF2B5EF4-FFF2-40B4-BE49-F238E27FC236}">
                  <a16:creationId xmlns:a16="http://schemas.microsoft.com/office/drawing/2014/main" id="{3D6B5B08-6F19-4E03-A188-92941DC1F282}"/>
                </a:ext>
              </a:extLst>
            </p:cNvPr>
            <p:cNvSpPr/>
            <p:nvPr/>
          </p:nvSpPr>
          <p:spPr>
            <a:xfrm>
              <a:off x="3062985" y="2328147"/>
              <a:ext cx="1238249" cy="410194"/>
            </a:xfrm>
            <a:custGeom>
              <a:avLst/>
              <a:gdLst>
                <a:gd name="connsiteX0" fmla="*/ 0 w 1650999"/>
                <a:gd name="connsiteY0" fmla="*/ 0 h 546925"/>
                <a:gd name="connsiteX1" fmla="*/ 1651000 w 1650999"/>
                <a:gd name="connsiteY1" fmla="*/ 0 h 546925"/>
                <a:gd name="connsiteX2" fmla="*/ 1651000 w 1650999"/>
                <a:gd name="connsiteY2" fmla="*/ 546926 h 546925"/>
                <a:gd name="connsiteX3" fmla="*/ 0 w 1650999"/>
                <a:gd name="connsiteY3" fmla="*/ 546926 h 546925"/>
              </a:gdLst>
              <a:ahLst/>
              <a:cxnLst>
                <a:cxn ang="0">
                  <a:pos x="connsiteX0" y="connsiteY0"/>
                </a:cxn>
                <a:cxn ang="0">
                  <a:pos x="connsiteX1" y="connsiteY1"/>
                </a:cxn>
                <a:cxn ang="0">
                  <a:pos x="connsiteX2" y="connsiteY2"/>
                </a:cxn>
                <a:cxn ang="0">
                  <a:pos x="connsiteX3" y="connsiteY3"/>
                </a:cxn>
              </a:cxnLst>
              <a:rect l="l" t="t" r="r" b="b"/>
              <a:pathLst>
                <a:path w="1650999" h="546925">
                  <a:moveTo>
                    <a:pt x="0" y="0"/>
                  </a:moveTo>
                  <a:lnTo>
                    <a:pt x="1651000" y="0"/>
                  </a:lnTo>
                  <a:lnTo>
                    <a:pt x="1651000" y="546926"/>
                  </a:lnTo>
                  <a:lnTo>
                    <a:pt x="0" y="546926"/>
                  </a:lnTo>
                  <a:close/>
                </a:path>
              </a:pathLst>
            </a:custGeom>
            <a:noFill/>
            <a:ln w="6350" cap="flat">
              <a:noFill/>
              <a:prstDash val="solid"/>
              <a:miter/>
            </a:ln>
          </p:spPr>
          <p:txBody>
            <a:bodyPr rtlCol="0" anchor="ctr"/>
            <a:lstStyle/>
            <a:p>
              <a:pPr defTabSz="685800"/>
              <a:endParaRPr lang="en-IN" sz="1350">
                <a:latin typeface="Abadi" panose="020B0604020104020204" pitchFamily="34" charset="0"/>
              </a:endParaRPr>
            </a:p>
          </p:txBody>
        </p:sp>
        <p:sp>
          <p:nvSpPr>
            <p:cNvPr id="127" name="Freeform: Shape 126">
              <a:extLst>
                <a:ext uri="{FF2B5EF4-FFF2-40B4-BE49-F238E27FC236}">
                  <a16:creationId xmlns:a16="http://schemas.microsoft.com/office/drawing/2014/main" id="{B68222CB-B1DC-49E3-A25F-3244997F9C4E}"/>
                </a:ext>
              </a:extLst>
            </p:cNvPr>
            <p:cNvSpPr/>
            <p:nvPr/>
          </p:nvSpPr>
          <p:spPr>
            <a:xfrm>
              <a:off x="4586985" y="2328147"/>
              <a:ext cx="1238250" cy="410194"/>
            </a:xfrm>
            <a:custGeom>
              <a:avLst/>
              <a:gdLst>
                <a:gd name="connsiteX0" fmla="*/ 0 w 1651000"/>
                <a:gd name="connsiteY0" fmla="*/ 0 h 546925"/>
                <a:gd name="connsiteX1" fmla="*/ 1651000 w 1651000"/>
                <a:gd name="connsiteY1" fmla="*/ 0 h 546925"/>
                <a:gd name="connsiteX2" fmla="*/ 1651000 w 1651000"/>
                <a:gd name="connsiteY2" fmla="*/ 546926 h 546925"/>
                <a:gd name="connsiteX3" fmla="*/ 0 w 1651000"/>
                <a:gd name="connsiteY3" fmla="*/ 546926 h 546925"/>
              </a:gdLst>
              <a:ahLst/>
              <a:cxnLst>
                <a:cxn ang="0">
                  <a:pos x="connsiteX0" y="connsiteY0"/>
                </a:cxn>
                <a:cxn ang="0">
                  <a:pos x="connsiteX1" y="connsiteY1"/>
                </a:cxn>
                <a:cxn ang="0">
                  <a:pos x="connsiteX2" y="connsiteY2"/>
                </a:cxn>
                <a:cxn ang="0">
                  <a:pos x="connsiteX3" y="connsiteY3"/>
                </a:cxn>
              </a:cxnLst>
              <a:rect l="l" t="t" r="r" b="b"/>
              <a:pathLst>
                <a:path w="1651000" h="546925">
                  <a:moveTo>
                    <a:pt x="0" y="0"/>
                  </a:moveTo>
                  <a:lnTo>
                    <a:pt x="1651000" y="0"/>
                  </a:lnTo>
                  <a:lnTo>
                    <a:pt x="1651000" y="546926"/>
                  </a:lnTo>
                  <a:lnTo>
                    <a:pt x="0" y="546926"/>
                  </a:lnTo>
                  <a:close/>
                </a:path>
              </a:pathLst>
            </a:custGeom>
            <a:noFill/>
            <a:ln w="6350" cap="flat">
              <a:noFill/>
              <a:prstDash val="solid"/>
              <a:miter/>
            </a:ln>
          </p:spPr>
          <p:txBody>
            <a:bodyPr rtlCol="0" anchor="ctr"/>
            <a:lstStyle/>
            <a:p>
              <a:pPr defTabSz="685800"/>
              <a:endParaRPr lang="en-IN" sz="1350">
                <a:latin typeface="Abadi" panose="020B0604020104020204" pitchFamily="34" charset="0"/>
              </a:endParaRPr>
            </a:p>
          </p:txBody>
        </p:sp>
        <p:sp>
          <p:nvSpPr>
            <p:cNvPr id="157" name="Freeform: Shape 156">
              <a:extLst>
                <a:ext uri="{FF2B5EF4-FFF2-40B4-BE49-F238E27FC236}">
                  <a16:creationId xmlns:a16="http://schemas.microsoft.com/office/drawing/2014/main" id="{109D0591-1F67-4424-B8F5-3CC5E0DD7E0B}"/>
                </a:ext>
              </a:extLst>
            </p:cNvPr>
            <p:cNvSpPr/>
            <p:nvPr/>
          </p:nvSpPr>
          <p:spPr>
            <a:xfrm>
              <a:off x="6110985" y="2328147"/>
              <a:ext cx="1238250" cy="410194"/>
            </a:xfrm>
            <a:custGeom>
              <a:avLst/>
              <a:gdLst>
                <a:gd name="connsiteX0" fmla="*/ 0 w 1651000"/>
                <a:gd name="connsiteY0" fmla="*/ 0 h 546925"/>
                <a:gd name="connsiteX1" fmla="*/ 1651000 w 1651000"/>
                <a:gd name="connsiteY1" fmla="*/ 0 h 546925"/>
                <a:gd name="connsiteX2" fmla="*/ 1651000 w 1651000"/>
                <a:gd name="connsiteY2" fmla="*/ 546926 h 546925"/>
                <a:gd name="connsiteX3" fmla="*/ 0 w 1651000"/>
                <a:gd name="connsiteY3" fmla="*/ 546926 h 546925"/>
              </a:gdLst>
              <a:ahLst/>
              <a:cxnLst>
                <a:cxn ang="0">
                  <a:pos x="connsiteX0" y="connsiteY0"/>
                </a:cxn>
                <a:cxn ang="0">
                  <a:pos x="connsiteX1" y="connsiteY1"/>
                </a:cxn>
                <a:cxn ang="0">
                  <a:pos x="connsiteX2" y="connsiteY2"/>
                </a:cxn>
                <a:cxn ang="0">
                  <a:pos x="connsiteX3" y="connsiteY3"/>
                </a:cxn>
              </a:cxnLst>
              <a:rect l="l" t="t" r="r" b="b"/>
              <a:pathLst>
                <a:path w="1651000" h="546925">
                  <a:moveTo>
                    <a:pt x="0" y="0"/>
                  </a:moveTo>
                  <a:lnTo>
                    <a:pt x="1651000" y="0"/>
                  </a:lnTo>
                  <a:lnTo>
                    <a:pt x="1651000" y="546926"/>
                  </a:lnTo>
                  <a:lnTo>
                    <a:pt x="0" y="546926"/>
                  </a:lnTo>
                  <a:close/>
                </a:path>
              </a:pathLst>
            </a:custGeom>
            <a:noFill/>
            <a:ln w="6350" cap="flat">
              <a:noFill/>
              <a:prstDash val="solid"/>
              <a:miter/>
            </a:ln>
          </p:spPr>
          <p:txBody>
            <a:bodyPr rtlCol="0" anchor="ctr"/>
            <a:lstStyle/>
            <a:p>
              <a:pPr defTabSz="685800"/>
              <a:endParaRPr lang="en-IN" sz="1350">
                <a:latin typeface="Abadi" panose="020B0604020104020204" pitchFamily="34" charset="0"/>
              </a:endParaRPr>
            </a:p>
          </p:txBody>
        </p:sp>
        <p:sp>
          <p:nvSpPr>
            <p:cNvPr id="184" name="TextBox 183">
              <a:extLst>
                <a:ext uri="{FF2B5EF4-FFF2-40B4-BE49-F238E27FC236}">
                  <a16:creationId xmlns:a16="http://schemas.microsoft.com/office/drawing/2014/main" id="{43EBF94C-B668-46B7-BF43-D6198E3B0B8B}"/>
                </a:ext>
              </a:extLst>
            </p:cNvPr>
            <p:cNvSpPr txBox="1"/>
            <p:nvPr/>
          </p:nvSpPr>
          <p:spPr>
            <a:xfrm>
              <a:off x="475572" y="3456277"/>
              <a:ext cx="738664" cy="1814859"/>
            </a:xfrm>
            <a:prstGeom prst="rect">
              <a:avLst/>
            </a:prstGeom>
            <a:noFill/>
          </p:spPr>
          <p:txBody>
            <a:bodyPr vert="vert270" wrap="square" rtlCol="0">
              <a:spAutoFit/>
            </a:bodyPr>
            <a:lstStyle/>
            <a:p>
              <a:pPr defTabSz="685800"/>
              <a:r>
                <a:rPr lang="en-IN" b="1" dirty="0">
                  <a:solidFill>
                    <a:sysClr val="windowText" lastClr="000000"/>
                  </a:solidFill>
                  <a:cs typeface="Arial"/>
                  <a:sym typeface="Arial"/>
                  <a:rtl val="0"/>
                </a:rPr>
                <a:t>ICT &amp; </a:t>
              </a:r>
            </a:p>
            <a:p>
              <a:pPr defTabSz="685800"/>
              <a:r>
                <a:rPr lang="en-IN" b="1" dirty="0">
                  <a:solidFill>
                    <a:sysClr val="windowText" lastClr="000000"/>
                  </a:solidFill>
                  <a:cs typeface="Arial"/>
                  <a:sym typeface="Arial"/>
                  <a:rtl val="0"/>
                </a:rPr>
                <a:t>HRMD </a:t>
              </a:r>
            </a:p>
          </p:txBody>
        </p:sp>
        <p:sp>
          <p:nvSpPr>
            <p:cNvPr id="185" name="TextBox 184">
              <a:extLst>
                <a:ext uri="{FF2B5EF4-FFF2-40B4-BE49-F238E27FC236}">
                  <a16:creationId xmlns:a16="http://schemas.microsoft.com/office/drawing/2014/main" id="{AEC9DF98-590A-40DA-9390-86BD86003783}"/>
                </a:ext>
              </a:extLst>
            </p:cNvPr>
            <p:cNvSpPr txBox="1"/>
            <p:nvPr/>
          </p:nvSpPr>
          <p:spPr>
            <a:xfrm>
              <a:off x="1704530" y="3115316"/>
              <a:ext cx="892339" cy="2176531"/>
            </a:xfrm>
            <a:prstGeom prst="rect">
              <a:avLst/>
            </a:prstGeom>
            <a:noFill/>
          </p:spPr>
          <p:txBody>
            <a:bodyPr vert="vert270" wrap="square" rtlCol="0">
              <a:spAutoFit/>
            </a:bodyPr>
            <a:lstStyle/>
            <a:p>
              <a:pPr defTabSz="685800"/>
              <a:r>
                <a:rPr lang="en-IN" sz="1600" b="1" dirty="0">
                  <a:solidFill>
                    <a:sysClr val="windowText" lastClr="000000"/>
                  </a:solidFill>
                  <a:cs typeface="Arial"/>
                  <a:sym typeface="Arial"/>
                  <a:rtl val="0"/>
                </a:rPr>
                <a:t>Reform  SCM (Cabinet </a:t>
              </a:r>
            </a:p>
            <a:p>
              <a:pPr defTabSz="685800"/>
              <a:r>
                <a:rPr lang="en-IN" sz="1600" b="1" dirty="0">
                  <a:solidFill>
                    <a:sysClr val="windowText" lastClr="000000"/>
                  </a:solidFill>
                  <a:cs typeface="Arial"/>
                  <a:sym typeface="Arial"/>
                  <a:rtl val="0"/>
                </a:rPr>
                <a:t>Resolution 2014)</a:t>
              </a:r>
            </a:p>
            <a:p>
              <a:pPr defTabSz="685800"/>
              <a:r>
                <a:rPr lang="en-IN" sz="1600" b="1" dirty="0">
                  <a:solidFill>
                    <a:sysClr val="windowText" lastClr="000000"/>
                  </a:solidFill>
                  <a:cs typeface="Arial"/>
                  <a:sym typeface="Arial"/>
                  <a:rtl val="0"/>
                </a:rPr>
                <a:t>Establish  SCM Council </a:t>
              </a:r>
            </a:p>
          </p:txBody>
        </p:sp>
        <p:sp>
          <p:nvSpPr>
            <p:cNvPr id="186" name="TextBox 185">
              <a:extLst>
                <a:ext uri="{FF2B5EF4-FFF2-40B4-BE49-F238E27FC236}">
                  <a16:creationId xmlns:a16="http://schemas.microsoft.com/office/drawing/2014/main" id="{2C26A3BE-6558-471C-B5DB-AF0C8FCDC76A}"/>
                </a:ext>
              </a:extLst>
            </p:cNvPr>
            <p:cNvSpPr txBox="1"/>
            <p:nvPr/>
          </p:nvSpPr>
          <p:spPr>
            <a:xfrm>
              <a:off x="3232409" y="3064535"/>
              <a:ext cx="923330" cy="2247268"/>
            </a:xfrm>
            <a:prstGeom prst="rect">
              <a:avLst/>
            </a:prstGeom>
            <a:noFill/>
          </p:spPr>
          <p:txBody>
            <a:bodyPr vert="vert270" wrap="square" rtlCol="0">
              <a:spAutoFit/>
            </a:bodyPr>
            <a:lstStyle/>
            <a:p>
              <a:pPr defTabSz="685800"/>
              <a:r>
                <a:rPr lang="en-IN" sz="1600" b="1" dirty="0">
                  <a:solidFill>
                    <a:sysClr val="windowText" lastClr="000000"/>
                  </a:solidFill>
                  <a:cs typeface="Arial"/>
                  <a:sym typeface="Arial"/>
                  <a:rtl val="0"/>
                </a:rPr>
                <a:t>PLANNING OCCUPATION</a:t>
              </a:r>
            </a:p>
            <a:p>
              <a:pPr defTabSz="685800"/>
              <a:r>
                <a:rPr lang="en-IN" sz="1600" b="1" dirty="0">
                  <a:solidFill>
                    <a:sysClr val="windowText" lastClr="000000"/>
                  </a:solidFill>
                  <a:cs typeface="Arial"/>
                  <a:sym typeface="Arial"/>
                  <a:rtl val="0"/>
                </a:rPr>
                <a:t>Establish a Council (similar SCM)</a:t>
              </a:r>
            </a:p>
          </p:txBody>
        </p:sp>
        <p:sp>
          <p:nvSpPr>
            <p:cNvPr id="187" name="TextBox 186">
              <a:extLst>
                <a:ext uri="{FF2B5EF4-FFF2-40B4-BE49-F238E27FC236}">
                  <a16:creationId xmlns:a16="http://schemas.microsoft.com/office/drawing/2014/main" id="{4F7F3FFC-1D0B-4BD2-A4DA-1BA47DABB091}"/>
                </a:ext>
              </a:extLst>
            </p:cNvPr>
            <p:cNvSpPr txBox="1"/>
            <p:nvPr/>
          </p:nvSpPr>
          <p:spPr>
            <a:xfrm>
              <a:off x="4892554" y="3101560"/>
              <a:ext cx="430887" cy="2225455"/>
            </a:xfrm>
            <a:prstGeom prst="rect">
              <a:avLst/>
            </a:prstGeom>
            <a:solidFill>
              <a:schemeClr val="accent1">
                <a:lumMod val="60000"/>
                <a:lumOff val="40000"/>
              </a:schemeClr>
            </a:solidFill>
          </p:spPr>
          <p:txBody>
            <a:bodyPr vert="vert270" wrap="square" rtlCol="0">
              <a:spAutoFit/>
            </a:bodyPr>
            <a:lstStyle/>
            <a:p>
              <a:pPr defTabSz="685800"/>
              <a:r>
                <a:rPr lang="en-IN" sz="1600" b="1" dirty="0">
                  <a:solidFill>
                    <a:sysClr val="windowText" lastClr="000000"/>
                  </a:solidFill>
                  <a:cs typeface="Arial"/>
                  <a:sym typeface="Arial"/>
                  <a:rtl val="0"/>
                </a:rPr>
                <a:t>LEGAL PROFESSION</a:t>
              </a:r>
            </a:p>
          </p:txBody>
        </p:sp>
        <p:grpSp>
          <p:nvGrpSpPr>
            <p:cNvPr id="4" name="Group 3">
              <a:extLst>
                <a:ext uri="{FF2B5EF4-FFF2-40B4-BE49-F238E27FC236}">
                  <a16:creationId xmlns:a16="http://schemas.microsoft.com/office/drawing/2014/main" id="{4578DAAC-37D1-4729-96B6-56E6BC5DAFD2}"/>
                </a:ext>
              </a:extLst>
            </p:cNvPr>
            <p:cNvGrpSpPr/>
            <p:nvPr/>
          </p:nvGrpSpPr>
          <p:grpSpPr>
            <a:xfrm>
              <a:off x="503367" y="987758"/>
              <a:ext cx="6117593" cy="613028"/>
              <a:chOff x="1039320" y="1826240"/>
              <a:chExt cx="6692454" cy="613028"/>
            </a:xfrm>
          </p:grpSpPr>
          <p:sp>
            <p:nvSpPr>
              <p:cNvPr id="190" name="Freeform: Shape 189">
                <a:extLst>
                  <a:ext uri="{FF2B5EF4-FFF2-40B4-BE49-F238E27FC236}">
                    <a16:creationId xmlns:a16="http://schemas.microsoft.com/office/drawing/2014/main" id="{46B39BCE-D1F7-4A54-82FD-8640215B4AAE}"/>
                  </a:ext>
                </a:extLst>
              </p:cNvPr>
              <p:cNvSpPr/>
              <p:nvPr/>
            </p:nvSpPr>
            <p:spPr>
              <a:xfrm>
                <a:off x="4092945" y="1831049"/>
                <a:ext cx="609594" cy="608219"/>
              </a:xfrm>
              <a:custGeom>
                <a:avLst/>
                <a:gdLst>
                  <a:gd name="connsiteX0" fmla="*/ 139692 w 812792"/>
                  <a:gd name="connsiteY0" fmla="*/ 698563 h 810958"/>
                  <a:gd name="connsiteX1" fmla="*/ 101592 w 812792"/>
                  <a:gd name="connsiteY1" fmla="*/ 660463 h 810958"/>
                  <a:gd name="connsiteX2" fmla="*/ 101592 w 812792"/>
                  <a:gd name="connsiteY2" fmla="*/ 546163 h 810958"/>
                  <a:gd name="connsiteX3" fmla="*/ 88892 w 812792"/>
                  <a:gd name="connsiteY3" fmla="*/ 533463 h 810958"/>
                  <a:gd name="connsiteX4" fmla="*/ 28758 w 812792"/>
                  <a:gd name="connsiteY4" fmla="*/ 533463 h 810958"/>
                  <a:gd name="connsiteX5" fmla="*/ 25900 w 812792"/>
                  <a:gd name="connsiteY5" fmla="*/ 532257 h 810958"/>
                  <a:gd name="connsiteX6" fmla="*/ 26726 w 812792"/>
                  <a:gd name="connsiteY6" fmla="*/ 525463 h 810958"/>
                  <a:gd name="connsiteX7" fmla="*/ 55174 w 812792"/>
                  <a:gd name="connsiteY7" fmla="*/ 485521 h 810958"/>
                  <a:gd name="connsiteX8" fmla="*/ 101592 w 812792"/>
                  <a:gd name="connsiteY8" fmla="*/ 406400 h 810958"/>
                  <a:gd name="connsiteX9" fmla="*/ 101592 w 812792"/>
                  <a:gd name="connsiteY9" fmla="*/ 304800 h 810958"/>
                  <a:gd name="connsiteX10" fmla="*/ 388866 w 812792"/>
                  <a:gd name="connsiteY10" fmla="*/ 25400 h 810958"/>
                  <a:gd name="connsiteX11" fmla="*/ 673092 w 812792"/>
                  <a:gd name="connsiteY11" fmla="*/ 304863 h 810958"/>
                  <a:gd name="connsiteX12" fmla="*/ 673092 w 812792"/>
                  <a:gd name="connsiteY12" fmla="*/ 368300 h 810958"/>
                  <a:gd name="connsiteX13" fmla="*/ 698492 w 812792"/>
                  <a:gd name="connsiteY13" fmla="*/ 368300 h 810958"/>
                  <a:gd name="connsiteX14" fmla="*/ 698492 w 812792"/>
                  <a:gd name="connsiteY14" fmla="*/ 304800 h 810958"/>
                  <a:gd name="connsiteX15" fmla="*/ 388866 w 812792"/>
                  <a:gd name="connsiteY15" fmla="*/ 0 h 810958"/>
                  <a:gd name="connsiteX16" fmla="*/ 76192 w 812792"/>
                  <a:gd name="connsiteY16" fmla="*/ 304800 h 810958"/>
                  <a:gd name="connsiteX17" fmla="*/ 76192 w 812792"/>
                  <a:gd name="connsiteY17" fmla="*/ 406400 h 810958"/>
                  <a:gd name="connsiteX18" fmla="*/ 34981 w 812792"/>
                  <a:gd name="connsiteY18" fmla="*/ 470091 h 810958"/>
                  <a:gd name="connsiteX19" fmla="*/ 4310 w 812792"/>
                  <a:gd name="connsiteY19" fmla="*/ 513397 h 810958"/>
                  <a:gd name="connsiteX20" fmla="*/ 4120 w 812792"/>
                  <a:gd name="connsiteY20" fmla="*/ 545338 h 810958"/>
                  <a:gd name="connsiteX21" fmla="*/ 28694 w 812792"/>
                  <a:gd name="connsiteY21" fmla="*/ 558800 h 810958"/>
                  <a:gd name="connsiteX22" fmla="*/ 76129 w 812792"/>
                  <a:gd name="connsiteY22" fmla="*/ 558800 h 810958"/>
                  <a:gd name="connsiteX23" fmla="*/ 76129 w 812792"/>
                  <a:gd name="connsiteY23" fmla="*/ 660400 h 810958"/>
                  <a:gd name="connsiteX24" fmla="*/ 139629 w 812792"/>
                  <a:gd name="connsiteY24" fmla="*/ 723900 h 810958"/>
                  <a:gd name="connsiteX25" fmla="*/ 282821 w 812792"/>
                  <a:gd name="connsiteY25" fmla="*/ 723900 h 810958"/>
                  <a:gd name="connsiteX26" fmla="*/ 242880 w 812792"/>
                  <a:gd name="connsiteY26" fmla="*/ 793813 h 810958"/>
                  <a:gd name="connsiteX27" fmla="*/ 264914 w 812792"/>
                  <a:gd name="connsiteY27" fmla="*/ 806387 h 810958"/>
                  <a:gd name="connsiteX28" fmla="*/ 315714 w 812792"/>
                  <a:gd name="connsiteY28" fmla="*/ 717487 h 810958"/>
                  <a:gd name="connsiteX29" fmla="*/ 304665 w 812792"/>
                  <a:gd name="connsiteY29" fmla="*/ 698500 h 810958"/>
                  <a:gd name="connsiteX30" fmla="*/ 139692 w 812792"/>
                  <a:gd name="connsiteY30" fmla="*/ 698500 h 810958"/>
                  <a:gd name="connsiteX31" fmla="*/ 406392 w 812792"/>
                  <a:gd name="connsiteY31" fmla="*/ 292163 h 810958"/>
                  <a:gd name="connsiteX32" fmla="*/ 380992 w 812792"/>
                  <a:gd name="connsiteY32" fmla="*/ 292163 h 810958"/>
                  <a:gd name="connsiteX33" fmla="*/ 380992 w 812792"/>
                  <a:gd name="connsiteY33" fmla="*/ 368363 h 810958"/>
                  <a:gd name="connsiteX34" fmla="*/ 406392 w 812792"/>
                  <a:gd name="connsiteY34" fmla="*/ 368363 h 810958"/>
                  <a:gd name="connsiteX35" fmla="*/ 406392 w 812792"/>
                  <a:gd name="connsiteY35" fmla="*/ 292163 h 810958"/>
                  <a:gd name="connsiteX36" fmla="*/ 330192 w 812792"/>
                  <a:gd name="connsiteY36" fmla="*/ 444563 h 810958"/>
                  <a:gd name="connsiteX37" fmla="*/ 330192 w 812792"/>
                  <a:gd name="connsiteY37" fmla="*/ 469963 h 810958"/>
                  <a:gd name="connsiteX38" fmla="*/ 457192 w 812792"/>
                  <a:gd name="connsiteY38" fmla="*/ 469963 h 810958"/>
                  <a:gd name="connsiteX39" fmla="*/ 457192 w 812792"/>
                  <a:gd name="connsiteY39" fmla="*/ 444563 h 810958"/>
                  <a:gd name="connsiteX40" fmla="*/ 444492 w 812792"/>
                  <a:gd name="connsiteY40" fmla="*/ 444563 h 810958"/>
                  <a:gd name="connsiteX41" fmla="*/ 444492 w 812792"/>
                  <a:gd name="connsiteY41" fmla="*/ 419163 h 810958"/>
                  <a:gd name="connsiteX42" fmla="*/ 469892 w 812792"/>
                  <a:gd name="connsiteY42" fmla="*/ 419163 h 810958"/>
                  <a:gd name="connsiteX43" fmla="*/ 469892 w 812792"/>
                  <a:gd name="connsiteY43" fmla="*/ 393763 h 810958"/>
                  <a:gd name="connsiteX44" fmla="*/ 457192 w 812792"/>
                  <a:gd name="connsiteY44" fmla="*/ 393763 h 810958"/>
                  <a:gd name="connsiteX45" fmla="*/ 457192 w 812792"/>
                  <a:gd name="connsiteY45" fmla="*/ 361506 h 810958"/>
                  <a:gd name="connsiteX46" fmla="*/ 507992 w 812792"/>
                  <a:gd name="connsiteY46" fmla="*/ 266763 h 810958"/>
                  <a:gd name="connsiteX47" fmla="*/ 393692 w 812792"/>
                  <a:gd name="connsiteY47" fmla="*/ 152463 h 810958"/>
                  <a:gd name="connsiteX48" fmla="*/ 279392 w 812792"/>
                  <a:gd name="connsiteY48" fmla="*/ 266763 h 810958"/>
                  <a:gd name="connsiteX49" fmla="*/ 330192 w 812792"/>
                  <a:gd name="connsiteY49" fmla="*/ 361506 h 810958"/>
                  <a:gd name="connsiteX50" fmla="*/ 330192 w 812792"/>
                  <a:gd name="connsiteY50" fmla="*/ 393763 h 810958"/>
                  <a:gd name="connsiteX51" fmla="*/ 317492 w 812792"/>
                  <a:gd name="connsiteY51" fmla="*/ 393763 h 810958"/>
                  <a:gd name="connsiteX52" fmla="*/ 317492 w 812792"/>
                  <a:gd name="connsiteY52" fmla="*/ 419163 h 810958"/>
                  <a:gd name="connsiteX53" fmla="*/ 342892 w 812792"/>
                  <a:gd name="connsiteY53" fmla="*/ 419163 h 810958"/>
                  <a:gd name="connsiteX54" fmla="*/ 342892 w 812792"/>
                  <a:gd name="connsiteY54" fmla="*/ 444563 h 810958"/>
                  <a:gd name="connsiteX55" fmla="*/ 330192 w 812792"/>
                  <a:gd name="connsiteY55" fmla="*/ 444563 h 810958"/>
                  <a:gd name="connsiteX56" fmla="*/ 419092 w 812792"/>
                  <a:gd name="connsiteY56" fmla="*/ 444563 h 810958"/>
                  <a:gd name="connsiteX57" fmla="*/ 368292 w 812792"/>
                  <a:gd name="connsiteY57" fmla="*/ 444563 h 810958"/>
                  <a:gd name="connsiteX58" fmla="*/ 368292 w 812792"/>
                  <a:gd name="connsiteY58" fmla="*/ 419163 h 810958"/>
                  <a:gd name="connsiteX59" fmla="*/ 419092 w 812792"/>
                  <a:gd name="connsiteY59" fmla="*/ 419163 h 810958"/>
                  <a:gd name="connsiteX60" fmla="*/ 419092 w 812792"/>
                  <a:gd name="connsiteY60" fmla="*/ 444563 h 810958"/>
                  <a:gd name="connsiteX61" fmla="*/ 304792 w 812792"/>
                  <a:gd name="connsiteY61" fmla="*/ 266763 h 810958"/>
                  <a:gd name="connsiteX62" fmla="*/ 393692 w 812792"/>
                  <a:gd name="connsiteY62" fmla="*/ 177863 h 810958"/>
                  <a:gd name="connsiteX63" fmla="*/ 482592 w 812792"/>
                  <a:gd name="connsiteY63" fmla="*/ 266763 h 810958"/>
                  <a:gd name="connsiteX64" fmla="*/ 438142 w 812792"/>
                  <a:gd name="connsiteY64" fmla="*/ 343789 h 810958"/>
                  <a:gd name="connsiteX65" fmla="*/ 431792 w 812792"/>
                  <a:gd name="connsiteY65" fmla="*/ 354775 h 810958"/>
                  <a:gd name="connsiteX66" fmla="*/ 431792 w 812792"/>
                  <a:gd name="connsiteY66" fmla="*/ 393763 h 810958"/>
                  <a:gd name="connsiteX67" fmla="*/ 355592 w 812792"/>
                  <a:gd name="connsiteY67" fmla="*/ 393763 h 810958"/>
                  <a:gd name="connsiteX68" fmla="*/ 355592 w 812792"/>
                  <a:gd name="connsiteY68" fmla="*/ 354775 h 810958"/>
                  <a:gd name="connsiteX69" fmla="*/ 349242 w 812792"/>
                  <a:gd name="connsiteY69" fmla="*/ 343789 h 810958"/>
                  <a:gd name="connsiteX70" fmla="*/ 304792 w 812792"/>
                  <a:gd name="connsiteY70" fmla="*/ 266763 h 810958"/>
                  <a:gd name="connsiteX71" fmla="*/ 406392 w 812792"/>
                  <a:gd name="connsiteY71" fmla="*/ 635063 h 810958"/>
                  <a:gd name="connsiteX72" fmla="*/ 406392 w 812792"/>
                  <a:gd name="connsiteY72" fmla="*/ 482663 h 810958"/>
                  <a:gd name="connsiteX73" fmla="*/ 380992 w 812792"/>
                  <a:gd name="connsiteY73" fmla="*/ 482663 h 810958"/>
                  <a:gd name="connsiteX74" fmla="*/ 380992 w 812792"/>
                  <a:gd name="connsiteY74" fmla="*/ 635063 h 810958"/>
                  <a:gd name="connsiteX75" fmla="*/ 444492 w 812792"/>
                  <a:gd name="connsiteY75" fmla="*/ 698563 h 810958"/>
                  <a:gd name="connsiteX76" fmla="*/ 571492 w 812792"/>
                  <a:gd name="connsiteY76" fmla="*/ 698563 h 810958"/>
                  <a:gd name="connsiteX77" fmla="*/ 571492 w 812792"/>
                  <a:gd name="connsiteY77" fmla="*/ 673163 h 810958"/>
                  <a:gd name="connsiteX78" fmla="*/ 444492 w 812792"/>
                  <a:gd name="connsiteY78" fmla="*/ 673163 h 810958"/>
                  <a:gd name="connsiteX79" fmla="*/ 406392 w 812792"/>
                  <a:gd name="connsiteY79" fmla="*/ 635063 h 810958"/>
                  <a:gd name="connsiteX80" fmla="*/ 806823 w 812792"/>
                  <a:gd name="connsiteY80" fmla="*/ 624269 h 810958"/>
                  <a:gd name="connsiteX81" fmla="*/ 705223 w 812792"/>
                  <a:gd name="connsiteY81" fmla="*/ 560769 h 810958"/>
                  <a:gd name="connsiteX82" fmla="*/ 691761 w 812792"/>
                  <a:gd name="connsiteY82" fmla="*/ 560769 h 810958"/>
                  <a:gd name="connsiteX83" fmla="*/ 590161 w 812792"/>
                  <a:gd name="connsiteY83" fmla="*/ 624269 h 810958"/>
                  <a:gd name="connsiteX84" fmla="*/ 584192 w 812792"/>
                  <a:gd name="connsiteY84" fmla="*/ 635063 h 810958"/>
                  <a:gd name="connsiteX85" fmla="*/ 584192 w 812792"/>
                  <a:gd name="connsiteY85" fmla="*/ 736663 h 810958"/>
                  <a:gd name="connsiteX86" fmla="*/ 590161 w 812792"/>
                  <a:gd name="connsiteY86" fmla="*/ 747459 h 810958"/>
                  <a:gd name="connsiteX87" fmla="*/ 691761 w 812792"/>
                  <a:gd name="connsiteY87" fmla="*/ 810959 h 810958"/>
                  <a:gd name="connsiteX88" fmla="*/ 705223 w 812792"/>
                  <a:gd name="connsiteY88" fmla="*/ 810959 h 810958"/>
                  <a:gd name="connsiteX89" fmla="*/ 806823 w 812792"/>
                  <a:gd name="connsiteY89" fmla="*/ 747459 h 810958"/>
                  <a:gd name="connsiteX90" fmla="*/ 812793 w 812792"/>
                  <a:gd name="connsiteY90" fmla="*/ 736663 h 810958"/>
                  <a:gd name="connsiteX91" fmla="*/ 812793 w 812792"/>
                  <a:gd name="connsiteY91" fmla="*/ 635063 h 810958"/>
                  <a:gd name="connsiteX92" fmla="*/ 806823 w 812792"/>
                  <a:gd name="connsiteY92" fmla="*/ 624269 h 810958"/>
                  <a:gd name="connsiteX93" fmla="*/ 685792 w 812792"/>
                  <a:gd name="connsiteY93" fmla="*/ 777240 h 810958"/>
                  <a:gd name="connsiteX94" fmla="*/ 609592 w 812792"/>
                  <a:gd name="connsiteY94" fmla="*/ 729615 h 810958"/>
                  <a:gd name="connsiteX95" fmla="*/ 609592 w 812792"/>
                  <a:gd name="connsiteY95" fmla="*/ 657924 h 810958"/>
                  <a:gd name="connsiteX96" fmla="*/ 685792 w 812792"/>
                  <a:gd name="connsiteY96" fmla="*/ 705549 h 810958"/>
                  <a:gd name="connsiteX97" fmla="*/ 685792 w 812792"/>
                  <a:gd name="connsiteY97" fmla="*/ 777240 h 810958"/>
                  <a:gd name="connsiteX98" fmla="*/ 698492 w 812792"/>
                  <a:gd name="connsiteY98" fmla="*/ 683578 h 810958"/>
                  <a:gd name="connsiteX99" fmla="*/ 620832 w 812792"/>
                  <a:gd name="connsiteY99" fmla="*/ 635063 h 810958"/>
                  <a:gd name="connsiteX100" fmla="*/ 698492 w 812792"/>
                  <a:gd name="connsiteY100" fmla="*/ 586550 h 810958"/>
                  <a:gd name="connsiteX101" fmla="*/ 776153 w 812792"/>
                  <a:gd name="connsiteY101" fmla="*/ 635063 h 810958"/>
                  <a:gd name="connsiteX102" fmla="*/ 698492 w 812792"/>
                  <a:gd name="connsiteY102" fmla="*/ 683578 h 810958"/>
                  <a:gd name="connsiteX103" fmla="*/ 787392 w 812792"/>
                  <a:gd name="connsiteY103" fmla="*/ 729615 h 810958"/>
                  <a:gd name="connsiteX104" fmla="*/ 711192 w 812792"/>
                  <a:gd name="connsiteY104" fmla="*/ 777240 h 810958"/>
                  <a:gd name="connsiteX105" fmla="*/ 711192 w 812792"/>
                  <a:gd name="connsiteY105" fmla="*/ 705549 h 810958"/>
                  <a:gd name="connsiteX106" fmla="*/ 787392 w 812792"/>
                  <a:gd name="connsiteY106" fmla="*/ 657924 h 810958"/>
                  <a:gd name="connsiteX107" fmla="*/ 787392 w 812792"/>
                  <a:gd name="connsiteY107" fmla="*/ 729615 h 81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12792" h="810958">
                    <a:moveTo>
                      <a:pt x="139692" y="698563"/>
                    </a:moveTo>
                    <a:cubicBezTo>
                      <a:pt x="108387" y="698563"/>
                      <a:pt x="101592" y="691833"/>
                      <a:pt x="101592" y="660463"/>
                    </a:cubicBezTo>
                    <a:lnTo>
                      <a:pt x="101592" y="546163"/>
                    </a:lnTo>
                    <a:lnTo>
                      <a:pt x="88892" y="533463"/>
                    </a:lnTo>
                    <a:lnTo>
                      <a:pt x="28758" y="533463"/>
                    </a:lnTo>
                    <a:cubicBezTo>
                      <a:pt x="26662" y="533463"/>
                      <a:pt x="26091" y="532575"/>
                      <a:pt x="25900" y="532257"/>
                    </a:cubicBezTo>
                    <a:cubicBezTo>
                      <a:pt x="25202" y="531114"/>
                      <a:pt x="25011" y="528701"/>
                      <a:pt x="26726" y="525463"/>
                    </a:cubicBezTo>
                    <a:cubicBezTo>
                      <a:pt x="31806" y="516191"/>
                      <a:pt x="43172" y="501332"/>
                      <a:pt x="55174" y="485521"/>
                    </a:cubicBezTo>
                    <a:cubicBezTo>
                      <a:pt x="84066" y="447612"/>
                      <a:pt x="101592" y="423418"/>
                      <a:pt x="101592" y="406400"/>
                    </a:cubicBezTo>
                    <a:lnTo>
                      <a:pt x="101592" y="304800"/>
                    </a:lnTo>
                    <a:cubicBezTo>
                      <a:pt x="101592" y="150749"/>
                      <a:pt x="230497" y="25400"/>
                      <a:pt x="388866" y="25400"/>
                    </a:cubicBezTo>
                    <a:cubicBezTo>
                      <a:pt x="547616" y="25400"/>
                      <a:pt x="672457" y="148146"/>
                      <a:pt x="673092" y="304863"/>
                    </a:cubicBezTo>
                    <a:cubicBezTo>
                      <a:pt x="673092" y="304800"/>
                      <a:pt x="673092" y="368300"/>
                      <a:pt x="673092" y="368300"/>
                    </a:cubicBezTo>
                    <a:lnTo>
                      <a:pt x="698492" y="368300"/>
                    </a:lnTo>
                    <a:lnTo>
                      <a:pt x="698492" y="304800"/>
                    </a:lnTo>
                    <a:cubicBezTo>
                      <a:pt x="697794" y="133858"/>
                      <a:pt x="561840" y="0"/>
                      <a:pt x="388866" y="0"/>
                    </a:cubicBezTo>
                    <a:cubicBezTo>
                      <a:pt x="216464" y="0"/>
                      <a:pt x="76192" y="136716"/>
                      <a:pt x="76192" y="304800"/>
                    </a:cubicBezTo>
                    <a:lnTo>
                      <a:pt x="76192" y="406400"/>
                    </a:lnTo>
                    <a:cubicBezTo>
                      <a:pt x="76192" y="416052"/>
                      <a:pt x="49395" y="451168"/>
                      <a:pt x="34981" y="470091"/>
                    </a:cubicBezTo>
                    <a:cubicBezTo>
                      <a:pt x="22344" y="486664"/>
                      <a:pt x="10406" y="502285"/>
                      <a:pt x="4310" y="513397"/>
                    </a:cubicBezTo>
                    <a:cubicBezTo>
                      <a:pt x="-1405" y="524256"/>
                      <a:pt x="-1405" y="536067"/>
                      <a:pt x="4120" y="545338"/>
                    </a:cubicBezTo>
                    <a:cubicBezTo>
                      <a:pt x="9200" y="553784"/>
                      <a:pt x="18407" y="558800"/>
                      <a:pt x="28694" y="558800"/>
                    </a:cubicBezTo>
                    <a:lnTo>
                      <a:pt x="76129" y="558800"/>
                    </a:lnTo>
                    <a:lnTo>
                      <a:pt x="76129" y="660400"/>
                    </a:lnTo>
                    <a:cubicBezTo>
                      <a:pt x="76129" y="705485"/>
                      <a:pt x="94544" y="723900"/>
                      <a:pt x="139629" y="723900"/>
                    </a:cubicBezTo>
                    <a:lnTo>
                      <a:pt x="282821" y="723900"/>
                    </a:lnTo>
                    <a:lnTo>
                      <a:pt x="242880" y="793813"/>
                    </a:lnTo>
                    <a:lnTo>
                      <a:pt x="264914" y="806387"/>
                    </a:lnTo>
                    <a:lnTo>
                      <a:pt x="315714" y="717487"/>
                    </a:lnTo>
                    <a:lnTo>
                      <a:pt x="304665" y="698500"/>
                    </a:lnTo>
                    <a:lnTo>
                      <a:pt x="139692" y="698500"/>
                    </a:lnTo>
                    <a:close/>
                    <a:moveTo>
                      <a:pt x="406392" y="292163"/>
                    </a:moveTo>
                    <a:lnTo>
                      <a:pt x="380992" y="292163"/>
                    </a:lnTo>
                    <a:lnTo>
                      <a:pt x="380992" y="368363"/>
                    </a:lnTo>
                    <a:lnTo>
                      <a:pt x="406392" y="368363"/>
                    </a:lnTo>
                    <a:lnTo>
                      <a:pt x="406392" y="292163"/>
                    </a:lnTo>
                    <a:close/>
                    <a:moveTo>
                      <a:pt x="330192" y="444563"/>
                    </a:moveTo>
                    <a:lnTo>
                      <a:pt x="330192" y="469963"/>
                    </a:lnTo>
                    <a:lnTo>
                      <a:pt x="457192" y="469963"/>
                    </a:lnTo>
                    <a:lnTo>
                      <a:pt x="457192" y="444563"/>
                    </a:lnTo>
                    <a:lnTo>
                      <a:pt x="444492" y="444563"/>
                    </a:lnTo>
                    <a:lnTo>
                      <a:pt x="444492" y="419163"/>
                    </a:lnTo>
                    <a:lnTo>
                      <a:pt x="469892" y="419163"/>
                    </a:lnTo>
                    <a:lnTo>
                      <a:pt x="469892" y="393763"/>
                    </a:lnTo>
                    <a:lnTo>
                      <a:pt x="457192" y="393763"/>
                    </a:lnTo>
                    <a:lnTo>
                      <a:pt x="457192" y="361506"/>
                    </a:lnTo>
                    <a:cubicBezTo>
                      <a:pt x="488625" y="340360"/>
                      <a:pt x="507992" y="304863"/>
                      <a:pt x="507992" y="266763"/>
                    </a:cubicBezTo>
                    <a:cubicBezTo>
                      <a:pt x="507992" y="203708"/>
                      <a:pt x="456748" y="152463"/>
                      <a:pt x="393692" y="152463"/>
                    </a:cubicBezTo>
                    <a:cubicBezTo>
                      <a:pt x="330637" y="152463"/>
                      <a:pt x="279392" y="203708"/>
                      <a:pt x="279392" y="266763"/>
                    </a:cubicBezTo>
                    <a:cubicBezTo>
                      <a:pt x="279392" y="304863"/>
                      <a:pt x="298760" y="340360"/>
                      <a:pt x="330192" y="361506"/>
                    </a:cubicBezTo>
                    <a:lnTo>
                      <a:pt x="330192" y="393763"/>
                    </a:lnTo>
                    <a:lnTo>
                      <a:pt x="317492" y="393763"/>
                    </a:lnTo>
                    <a:lnTo>
                      <a:pt x="317492" y="419163"/>
                    </a:lnTo>
                    <a:lnTo>
                      <a:pt x="342892" y="419163"/>
                    </a:lnTo>
                    <a:lnTo>
                      <a:pt x="342892" y="444563"/>
                    </a:lnTo>
                    <a:lnTo>
                      <a:pt x="330192" y="444563"/>
                    </a:lnTo>
                    <a:close/>
                    <a:moveTo>
                      <a:pt x="419092" y="444563"/>
                    </a:moveTo>
                    <a:lnTo>
                      <a:pt x="368292" y="444563"/>
                    </a:lnTo>
                    <a:lnTo>
                      <a:pt x="368292" y="419163"/>
                    </a:lnTo>
                    <a:lnTo>
                      <a:pt x="419092" y="419163"/>
                    </a:lnTo>
                    <a:lnTo>
                      <a:pt x="419092" y="444563"/>
                    </a:lnTo>
                    <a:close/>
                    <a:moveTo>
                      <a:pt x="304792" y="266763"/>
                    </a:moveTo>
                    <a:cubicBezTo>
                      <a:pt x="304792" y="217741"/>
                      <a:pt x="344670" y="177863"/>
                      <a:pt x="393692" y="177863"/>
                    </a:cubicBezTo>
                    <a:cubicBezTo>
                      <a:pt x="442714" y="177863"/>
                      <a:pt x="482592" y="217741"/>
                      <a:pt x="482592" y="266763"/>
                    </a:cubicBezTo>
                    <a:cubicBezTo>
                      <a:pt x="482592" y="298387"/>
                      <a:pt x="465574" y="327914"/>
                      <a:pt x="438142" y="343789"/>
                    </a:cubicBezTo>
                    <a:lnTo>
                      <a:pt x="431792" y="354775"/>
                    </a:lnTo>
                    <a:lnTo>
                      <a:pt x="431792" y="393763"/>
                    </a:lnTo>
                    <a:lnTo>
                      <a:pt x="355592" y="393763"/>
                    </a:lnTo>
                    <a:lnTo>
                      <a:pt x="355592" y="354775"/>
                    </a:lnTo>
                    <a:lnTo>
                      <a:pt x="349242" y="343789"/>
                    </a:lnTo>
                    <a:cubicBezTo>
                      <a:pt x="321874" y="327850"/>
                      <a:pt x="304792" y="298387"/>
                      <a:pt x="304792" y="266763"/>
                    </a:cubicBezTo>
                    <a:close/>
                    <a:moveTo>
                      <a:pt x="406392" y="635063"/>
                    </a:moveTo>
                    <a:lnTo>
                      <a:pt x="406392" y="482663"/>
                    </a:lnTo>
                    <a:lnTo>
                      <a:pt x="380992" y="482663"/>
                    </a:lnTo>
                    <a:lnTo>
                      <a:pt x="380992" y="635063"/>
                    </a:lnTo>
                    <a:cubicBezTo>
                      <a:pt x="380992" y="670052"/>
                      <a:pt x="409504" y="698563"/>
                      <a:pt x="444492" y="698563"/>
                    </a:cubicBezTo>
                    <a:lnTo>
                      <a:pt x="571492" y="698563"/>
                    </a:lnTo>
                    <a:lnTo>
                      <a:pt x="571492" y="673163"/>
                    </a:lnTo>
                    <a:lnTo>
                      <a:pt x="444492" y="673163"/>
                    </a:lnTo>
                    <a:cubicBezTo>
                      <a:pt x="423474" y="673163"/>
                      <a:pt x="406392" y="656082"/>
                      <a:pt x="406392" y="635063"/>
                    </a:cubicBezTo>
                    <a:close/>
                    <a:moveTo>
                      <a:pt x="806823" y="624269"/>
                    </a:moveTo>
                    <a:lnTo>
                      <a:pt x="705223" y="560769"/>
                    </a:lnTo>
                    <a:lnTo>
                      <a:pt x="691761" y="560769"/>
                    </a:lnTo>
                    <a:lnTo>
                      <a:pt x="590161" y="624269"/>
                    </a:lnTo>
                    <a:lnTo>
                      <a:pt x="584192" y="635063"/>
                    </a:lnTo>
                    <a:lnTo>
                      <a:pt x="584192" y="736663"/>
                    </a:lnTo>
                    <a:lnTo>
                      <a:pt x="590161" y="747459"/>
                    </a:lnTo>
                    <a:lnTo>
                      <a:pt x="691761" y="810959"/>
                    </a:lnTo>
                    <a:lnTo>
                      <a:pt x="705223" y="810959"/>
                    </a:lnTo>
                    <a:lnTo>
                      <a:pt x="806823" y="747459"/>
                    </a:lnTo>
                    <a:lnTo>
                      <a:pt x="812793" y="736663"/>
                    </a:lnTo>
                    <a:lnTo>
                      <a:pt x="812793" y="635063"/>
                    </a:lnTo>
                    <a:lnTo>
                      <a:pt x="806823" y="624269"/>
                    </a:lnTo>
                    <a:close/>
                    <a:moveTo>
                      <a:pt x="685792" y="777240"/>
                    </a:moveTo>
                    <a:lnTo>
                      <a:pt x="609592" y="729615"/>
                    </a:lnTo>
                    <a:lnTo>
                      <a:pt x="609592" y="657924"/>
                    </a:lnTo>
                    <a:lnTo>
                      <a:pt x="685792" y="705549"/>
                    </a:lnTo>
                    <a:lnTo>
                      <a:pt x="685792" y="777240"/>
                    </a:lnTo>
                    <a:close/>
                    <a:moveTo>
                      <a:pt x="698492" y="683578"/>
                    </a:moveTo>
                    <a:lnTo>
                      <a:pt x="620832" y="635063"/>
                    </a:lnTo>
                    <a:lnTo>
                      <a:pt x="698492" y="586550"/>
                    </a:lnTo>
                    <a:lnTo>
                      <a:pt x="776153" y="635063"/>
                    </a:lnTo>
                    <a:lnTo>
                      <a:pt x="698492" y="683578"/>
                    </a:lnTo>
                    <a:close/>
                    <a:moveTo>
                      <a:pt x="787392" y="729615"/>
                    </a:moveTo>
                    <a:lnTo>
                      <a:pt x="711192" y="777240"/>
                    </a:lnTo>
                    <a:lnTo>
                      <a:pt x="711192" y="705549"/>
                    </a:lnTo>
                    <a:lnTo>
                      <a:pt x="787392" y="657924"/>
                    </a:lnTo>
                    <a:lnTo>
                      <a:pt x="787392" y="729615"/>
                    </a:lnTo>
                    <a:close/>
                  </a:path>
                </a:pathLst>
              </a:custGeom>
              <a:solidFill>
                <a:srgbClr val="2C3030"/>
              </a:solidFill>
              <a:ln w="6350" cap="flat">
                <a:noFill/>
                <a:prstDash val="solid"/>
                <a:miter/>
              </a:ln>
            </p:spPr>
            <p:txBody>
              <a:bodyPr rtlCol="0" anchor="ctr"/>
              <a:lstStyle/>
              <a:p>
                <a:pPr defTabSz="685800"/>
                <a:endParaRPr lang="en-IN" sz="1350">
                  <a:latin typeface="Abadi" panose="020B0604020104020204" pitchFamily="34" charset="0"/>
                </a:endParaRPr>
              </a:p>
            </p:txBody>
          </p:sp>
          <p:sp>
            <p:nvSpPr>
              <p:cNvPr id="191" name="Freeform: Shape 190">
                <a:extLst>
                  <a:ext uri="{FF2B5EF4-FFF2-40B4-BE49-F238E27FC236}">
                    <a16:creationId xmlns:a16="http://schemas.microsoft.com/office/drawing/2014/main" id="{7DC36582-2CF4-4F0B-AF31-D020B40183D1}"/>
                  </a:ext>
                </a:extLst>
              </p:cNvPr>
              <p:cNvSpPr/>
              <p:nvPr/>
            </p:nvSpPr>
            <p:spPr>
              <a:xfrm>
                <a:off x="7122175" y="1826240"/>
                <a:ext cx="609599" cy="609647"/>
              </a:xfrm>
              <a:custGeom>
                <a:avLst/>
                <a:gdLst>
                  <a:gd name="connsiteX0" fmla="*/ 808609 w 812799"/>
                  <a:gd name="connsiteY0" fmla="*/ 513651 h 812863"/>
                  <a:gd name="connsiteX1" fmla="*/ 777875 w 812799"/>
                  <a:gd name="connsiteY1" fmla="*/ 470091 h 812863"/>
                  <a:gd name="connsiteX2" fmla="*/ 736664 w 812799"/>
                  <a:gd name="connsiteY2" fmla="*/ 406400 h 812863"/>
                  <a:gd name="connsiteX3" fmla="*/ 736664 w 812799"/>
                  <a:gd name="connsiteY3" fmla="*/ 304800 h 812863"/>
                  <a:gd name="connsiteX4" fmla="*/ 423990 w 812799"/>
                  <a:gd name="connsiteY4" fmla="*/ 0 h 812863"/>
                  <a:gd name="connsiteX5" fmla="*/ 114364 w 812799"/>
                  <a:gd name="connsiteY5" fmla="*/ 304736 h 812863"/>
                  <a:gd name="connsiteX6" fmla="*/ 114364 w 812799"/>
                  <a:gd name="connsiteY6" fmla="*/ 355600 h 812863"/>
                  <a:gd name="connsiteX7" fmla="*/ 139764 w 812799"/>
                  <a:gd name="connsiteY7" fmla="*/ 355600 h 812863"/>
                  <a:gd name="connsiteX8" fmla="*/ 139764 w 812799"/>
                  <a:gd name="connsiteY8" fmla="*/ 304800 h 812863"/>
                  <a:gd name="connsiteX9" fmla="*/ 423990 w 812799"/>
                  <a:gd name="connsiteY9" fmla="*/ 25400 h 812863"/>
                  <a:gd name="connsiteX10" fmla="*/ 711264 w 812799"/>
                  <a:gd name="connsiteY10" fmla="*/ 304800 h 812863"/>
                  <a:gd name="connsiteX11" fmla="*/ 711264 w 812799"/>
                  <a:gd name="connsiteY11" fmla="*/ 406400 h 812863"/>
                  <a:gd name="connsiteX12" fmla="*/ 757682 w 812799"/>
                  <a:gd name="connsiteY12" fmla="*/ 485457 h 812863"/>
                  <a:gd name="connsiteX13" fmla="*/ 786257 w 812799"/>
                  <a:gd name="connsiteY13" fmla="*/ 525589 h 812863"/>
                  <a:gd name="connsiteX14" fmla="*/ 786956 w 812799"/>
                  <a:gd name="connsiteY14" fmla="*/ 532194 h 812863"/>
                  <a:gd name="connsiteX15" fmla="*/ 784098 w 812799"/>
                  <a:gd name="connsiteY15" fmla="*/ 533400 h 812863"/>
                  <a:gd name="connsiteX16" fmla="*/ 723964 w 812799"/>
                  <a:gd name="connsiteY16" fmla="*/ 533400 h 812863"/>
                  <a:gd name="connsiteX17" fmla="*/ 711264 w 812799"/>
                  <a:gd name="connsiteY17" fmla="*/ 546100 h 812863"/>
                  <a:gd name="connsiteX18" fmla="*/ 711264 w 812799"/>
                  <a:gd name="connsiteY18" fmla="*/ 660400 h 812863"/>
                  <a:gd name="connsiteX19" fmla="*/ 673164 w 812799"/>
                  <a:gd name="connsiteY19" fmla="*/ 698500 h 812863"/>
                  <a:gd name="connsiteX20" fmla="*/ 520764 w 812799"/>
                  <a:gd name="connsiteY20" fmla="*/ 698500 h 812863"/>
                  <a:gd name="connsiteX21" fmla="*/ 509715 w 812799"/>
                  <a:gd name="connsiteY21" fmla="*/ 717486 h 812863"/>
                  <a:gd name="connsiteX22" fmla="*/ 560515 w 812799"/>
                  <a:gd name="connsiteY22" fmla="*/ 806386 h 812863"/>
                  <a:gd name="connsiteX23" fmla="*/ 582549 w 812799"/>
                  <a:gd name="connsiteY23" fmla="*/ 793814 h 812863"/>
                  <a:gd name="connsiteX24" fmla="*/ 542607 w 812799"/>
                  <a:gd name="connsiteY24" fmla="*/ 723900 h 812863"/>
                  <a:gd name="connsiteX25" fmla="*/ 673100 w 812799"/>
                  <a:gd name="connsiteY25" fmla="*/ 723900 h 812863"/>
                  <a:gd name="connsiteX26" fmla="*/ 736600 w 812799"/>
                  <a:gd name="connsiteY26" fmla="*/ 660400 h 812863"/>
                  <a:gd name="connsiteX27" fmla="*/ 736600 w 812799"/>
                  <a:gd name="connsiteY27" fmla="*/ 558800 h 812863"/>
                  <a:gd name="connsiteX28" fmla="*/ 784034 w 812799"/>
                  <a:gd name="connsiteY28" fmla="*/ 558800 h 812863"/>
                  <a:gd name="connsiteX29" fmla="*/ 808609 w 812799"/>
                  <a:gd name="connsiteY29" fmla="*/ 545338 h 812863"/>
                  <a:gd name="connsiteX30" fmla="*/ 808609 w 812799"/>
                  <a:gd name="connsiteY30" fmla="*/ 513651 h 812863"/>
                  <a:gd name="connsiteX31" fmla="*/ 609600 w 812799"/>
                  <a:gd name="connsiteY31" fmla="*/ 355664 h 812863"/>
                  <a:gd name="connsiteX32" fmla="*/ 609600 w 812799"/>
                  <a:gd name="connsiteY32" fmla="*/ 381064 h 812863"/>
                  <a:gd name="connsiteX33" fmla="*/ 635000 w 812799"/>
                  <a:gd name="connsiteY33" fmla="*/ 381064 h 812863"/>
                  <a:gd name="connsiteX34" fmla="*/ 635000 w 812799"/>
                  <a:gd name="connsiteY34" fmla="*/ 355664 h 812863"/>
                  <a:gd name="connsiteX35" fmla="*/ 609600 w 812799"/>
                  <a:gd name="connsiteY35" fmla="*/ 355664 h 812863"/>
                  <a:gd name="connsiteX36" fmla="*/ 254000 w 812799"/>
                  <a:gd name="connsiteY36" fmla="*/ 812864 h 812863"/>
                  <a:gd name="connsiteX37" fmla="*/ 279400 w 812799"/>
                  <a:gd name="connsiteY37" fmla="*/ 812864 h 812863"/>
                  <a:gd name="connsiteX38" fmla="*/ 279400 w 812799"/>
                  <a:gd name="connsiteY38" fmla="*/ 673164 h 812863"/>
                  <a:gd name="connsiteX39" fmla="*/ 254000 w 812799"/>
                  <a:gd name="connsiteY39" fmla="*/ 673164 h 812863"/>
                  <a:gd name="connsiteX40" fmla="*/ 254000 w 812799"/>
                  <a:gd name="connsiteY40" fmla="*/ 812864 h 812863"/>
                  <a:gd name="connsiteX41" fmla="*/ 351917 w 812799"/>
                  <a:gd name="connsiteY41" fmla="*/ 460946 h 812863"/>
                  <a:gd name="connsiteX42" fmla="*/ 342964 w 812799"/>
                  <a:gd name="connsiteY42" fmla="*/ 457200 h 812863"/>
                  <a:gd name="connsiteX43" fmla="*/ 300038 w 812799"/>
                  <a:gd name="connsiteY43" fmla="*/ 457200 h 812863"/>
                  <a:gd name="connsiteX44" fmla="*/ 317564 w 812799"/>
                  <a:gd name="connsiteY44" fmla="*/ 419100 h 812863"/>
                  <a:gd name="connsiteX45" fmla="*/ 266764 w 812799"/>
                  <a:gd name="connsiteY45" fmla="*/ 368300 h 812863"/>
                  <a:gd name="connsiteX46" fmla="*/ 215964 w 812799"/>
                  <a:gd name="connsiteY46" fmla="*/ 419100 h 812863"/>
                  <a:gd name="connsiteX47" fmla="*/ 233490 w 812799"/>
                  <a:gd name="connsiteY47" fmla="*/ 457200 h 812863"/>
                  <a:gd name="connsiteX48" fmla="*/ 190564 w 812799"/>
                  <a:gd name="connsiteY48" fmla="*/ 457200 h 812863"/>
                  <a:gd name="connsiteX49" fmla="*/ 181610 w 812799"/>
                  <a:gd name="connsiteY49" fmla="*/ 460946 h 812863"/>
                  <a:gd name="connsiteX50" fmla="*/ 156210 w 812799"/>
                  <a:gd name="connsiteY50" fmla="*/ 486346 h 812863"/>
                  <a:gd name="connsiteX51" fmla="*/ 152464 w 812799"/>
                  <a:gd name="connsiteY51" fmla="*/ 495300 h 812863"/>
                  <a:gd name="connsiteX52" fmla="*/ 152464 w 812799"/>
                  <a:gd name="connsiteY52" fmla="*/ 635000 h 812863"/>
                  <a:gd name="connsiteX53" fmla="*/ 165164 w 812799"/>
                  <a:gd name="connsiteY53" fmla="*/ 647700 h 812863"/>
                  <a:gd name="connsiteX54" fmla="*/ 203264 w 812799"/>
                  <a:gd name="connsiteY54" fmla="*/ 647700 h 812863"/>
                  <a:gd name="connsiteX55" fmla="*/ 203264 w 812799"/>
                  <a:gd name="connsiteY55" fmla="*/ 812800 h 812863"/>
                  <a:gd name="connsiteX56" fmla="*/ 228664 w 812799"/>
                  <a:gd name="connsiteY56" fmla="*/ 812800 h 812863"/>
                  <a:gd name="connsiteX57" fmla="*/ 228664 w 812799"/>
                  <a:gd name="connsiteY57" fmla="*/ 520700 h 812863"/>
                  <a:gd name="connsiteX58" fmla="*/ 203264 w 812799"/>
                  <a:gd name="connsiteY58" fmla="*/ 520700 h 812863"/>
                  <a:gd name="connsiteX59" fmla="*/ 203264 w 812799"/>
                  <a:gd name="connsiteY59" fmla="*/ 622300 h 812863"/>
                  <a:gd name="connsiteX60" fmla="*/ 177864 w 812799"/>
                  <a:gd name="connsiteY60" fmla="*/ 622300 h 812863"/>
                  <a:gd name="connsiteX61" fmla="*/ 177864 w 812799"/>
                  <a:gd name="connsiteY61" fmla="*/ 500570 h 812863"/>
                  <a:gd name="connsiteX62" fmla="*/ 195834 w 812799"/>
                  <a:gd name="connsiteY62" fmla="*/ 482600 h 812863"/>
                  <a:gd name="connsiteX63" fmla="*/ 337693 w 812799"/>
                  <a:gd name="connsiteY63" fmla="*/ 482600 h 812863"/>
                  <a:gd name="connsiteX64" fmla="*/ 355664 w 812799"/>
                  <a:gd name="connsiteY64" fmla="*/ 500570 h 812863"/>
                  <a:gd name="connsiteX65" fmla="*/ 355664 w 812799"/>
                  <a:gd name="connsiteY65" fmla="*/ 622300 h 812863"/>
                  <a:gd name="connsiteX66" fmla="*/ 330264 w 812799"/>
                  <a:gd name="connsiteY66" fmla="*/ 622300 h 812863"/>
                  <a:gd name="connsiteX67" fmla="*/ 330264 w 812799"/>
                  <a:gd name="connsiteY67" fmla="*/ 520700 h 812863"/>
                  <a:gd name="connsiteX68" fmla="*/ 304864 w 812799"/>
                  <a:gd name="connsiteY68" fmla="*/ 520700 h 812863"/>
                  <a:gd name="connsiteX69" fmla="*/ 304864 w 812799"/>
                  <a:gd name="connsiteY69" fmla="*/ 812800 h 812863"/>
                  <a:gd name="connsiteX70" fmla="*/ 330264 w 812799"/>
                  <a:gd name="connsiteY70" fmla="*/ 812800 h 812863"/>
                  <a:gd name="connsiteX71" fmla="*/ 330264 w 812799"/>
                  <a:gd name="connsiteY71" fmla="*/ 647700 h 812863"/>
                  <a:gd name="connsiteX72" fmla="*/ 368364 w 812799"/>
                  <a:gd name="connsiteY72" fmla="*/ 647700 h 812863"/>
                  <a:gd name="connsiteX73" fmla="*/ 381064 w 812799"/>
                  <a:gd name="connsiteY73" fmla="*/ 635000 h 812863"/>
                  <a:gd name="connsiteX74" fmla="*/ 381064 w 812799"/>
                  <a:gd name="connsiteY74" fmla="*/ 495300 h 812863"/>
                  <a:gd name="connsiteX75" fmla="*/ 377317 w 812799"/>
                  <a:gd name="connsiteY75" fmla="*/ 486346 h 812863"/>
                  <a:gd name="connsiteX76" fmla="*/ 351917 w 812799"/>
                  <a:gd name="connsiteY76" fmla="*/ 460946 h 812863"/>
                  <a:gd name="connsiteX77" fmla="*/ 266700 w 812799"/>
                  <a:gd name="connsiteY77" fmla="*/ 444564 h 812863"/>
                  <a:gd name="connsiteX78" fmla="*/ 241300 w 812799"/>
                  <a:gd name="connsiteY78" fmla="*/ 419164 h 812863"/>
                  <a:gd name="connsiteX79" fmla="*/ 266700 w 812799"/>
                  <a:gd name="connsiteY79" fmla="*/ 393764 h 812863"/>
                  <a:gd name="connsiteX80" fmla="*/ 292100 w 812799"/>
                  <a:gd name="connsiteY80" fmla="*/ 419164 h 812863"/>
                  <a:gd name="connsiteX81" fmla="*/ 266700 w 812799"/>
                  <a:gd name="connsiteY81" fmla="*/ 444564 h 812863"/>
                  <a:gd name="connsiteX82" fmla="*/ 114300 w 812799"/>
                  <a:gd name="connsiteY82" fmla="*/ 368364 h 812863"/>
                  <a:gd name="connsiteX83" fmla="*/ 63500 w 812799"/>
                  <a:gd name="connsiteY83" fmla="*/ 419164 h 812863"/>
                  <a:gd name="connsiteX84" fmla="*/ 81026 w 812799"/>
                  <a:gd name="connsiteY84" fmla="*/ 457264 h 812863"/>
                  <a:gd name="connsiteX85" fmla="*/ 38100 w 812799"/>
                  <a:gd name="connsiteY85" fmla="*/ 457264 h 812863"/>
                  <a:gd name="connsiteX86" fmla="*/ 29146 w 812799"/>
                  <a:gd name="connsiteY86" fmla="*/ 461010 h 812863"/>
                  <a:gd name="connsiteX87" fmla="*/ 3746 w 812799"/>
                  <a:gd name="connsiteY87" fmla="*/ 486410 h 812863"/>
                  <a:gd name="connsiteX88" fmla="*/ 0 w 812799"/>
                  <a:gd name="connsiteY88" fmla="*/ 495364 h 812863"/>
                  <a:gd name="connsiteX89" fmla="*/ 0 w 812799"/>
                  <a:gd name="connsiteY89" fmla="*/ 635064 h 812863"/>
                  <a:gd name="connsiteX90" fmla="*/ 12700 w 812799"/>
                  <a:gd name="connsiteY90" fmla="*/ 647764 h 812863"/>
                  <a:gd name="connsiteX91" fmla="*/ 50800 w 812799"/>
                  <a:gd name="connsiteY91" fmla="*/ 647764 h 812863"/>
                  <a:gd name="connsiteX92" fmla="*/ 50800 w 812799"/>
                  <a:gd name="connsiteY92" fmla="*/ 812864 h 812863"/>
                  <a:gd name="connsiteX93" fmla="*/ 76200 w 812799"/>
                  <a:gd name="connsiteY93" fmla="*/ 812864 h 812863"/>
                  <a:gd name="connsiteX94" fmla="*/ 76200 w 812799"/>
                  <a:gd name="connsiteY94" fmla="*/ 520764 h 812863"/>
                  <a:gd name="connsiteX95" fmla="*/ 50800 w 812799"/>
                  <a:gd name="connsiteY95" fmla="*/ 520764 h 812863"/>
                  <a:gd name="connsiteX96" fmla="*/ 50800 w 812799"/>
                  <a:gd name="connsiteY96" fmla="*/ 622364 h 812863"/>
                  <a:gd name="connsiteX97" fmla="*/ 25400 w 812799"/>
                  <a:gd name="connsiteY97" fmla="*/ 622364 h 812863"/>
                  <a:gd name="connsiteX98" fmla="*/ 25400 w 812799"/>
                  <a:gd name="connsiteY98" fmla="*/ 500634 h 812863"/>
                  <a:gd name="connsiteX99" fmla="*/ 43370 w 812799"/>
                  <a:gd name="connsiteY99" fmla="*/ 482664 h 812863"/>
                  <a:gd name="connsiteX100" fmla="*/ 139700 w 812799"/>
                  <a:gd name="connsiteY100" fmla="*/ 482664 h 812863"/>
                  <a:gd name="connsiteX101" fmla="*/ 139700 w 812799"/>
                  <a:gd name="connsiteY101" fmla="*/ 462915 h 812863"/>
                  <a:gd name="connsiteX102" fmla="*/ 165100 w 812799"/>
                  <a:gd name="connsiteY102" fmla="*/ 419164 h 812863"/>
                  <a:gd name="connsiteX103" fmla="*/ 114300 w 812799"/>
                  <a:gd name="connsiteY103" fmla="*/ 368364 h 812863"/>
                  <a:gd name="connsiteX104" fmla="*/ 114300 w 812799"/>
                  <a:gd name="connsiteY104" fmla="*/ 444564 h 812863"/>
                  <a:gd name="connsiteX105" fmla="*/ 88900 w 812799"/>
                  <a:gd name="connsiteY105" fmla="*/ 419164 h 812863"/>
                  <a:gd name="connsiteX106" fmla="*/ 114300 w 812799"/>
                  <a:gd name="connsiteY106" fmla="*/ 393764 h 812863"/>
                  <a:gd name="connsiteX107" fmla="*/ 139700 w 812799"/>
                  <a:gd name="connsiteY107" fmla="*/ 419164 h 812863"/>
                  <a:gd name="connsiteX108" fmla="*/ 114300 w 812799"/>
                  <a:gd name="connsiteY108" fmla="*/ 444564 h 812863"/>
                  <a:gd name="connsiteX109" fmla="*/ 101600 w 812799"/>
                  <a:gd name="connsiteY109" fmla="*/ 812864 h 812863"/>
                  <a:gd name="connsiteX110" fmla="*/ 127000 w 812799"/>
                  <a:gd name="connsiteY110" fmla="*/ 812864 h 812863"/>
                  <a:gd name="connsiteX111" fmla="*/ 127000 w 812799"/>
                  <a:gd name="connsiteY111" fmla="*/ 673164 h 812863"/>
                  <a:gd name="connsiteX112" fmla="*/ 101600 w 812799"/>
                  <a:gd name="connsiteY112" fmla="*/ 673164 h 812863"/>
                  <a:gd name="connsiteX113" fmla="*/ 101600 w 812799"/>
                  <a:gd name="connsiteY113" fmla="*/ 812864 h 812863"/>
                  <a:gd name="connsiteX114" fmla="*/ 533400 w 812799"/>
                  <a:gd name="connsiteY114" fmla="*/ 635064 h 812863"/>
                  <a:gd name="connsiteX115" fmla="*/ 533400 w 812799"/>
                  <a:gd name="connsiteY115" fmla="*/ 495364 h 812863"/>
                  <a:gd name="connsiteX116" fmla="*/ 529654 w 812799"/>
                  <a:gd name="connsiteY116" fmla="*/ 486410 h 812863"/>
                  <a:gd name="connsiteX117" fmla="*/ 504254 w 812799"/>
                  <a:gd name="connsiteY117" fmla="*/ 461010 h 812863"/>
                  <a:gd name="connsiteX118" fmla="*/ 495300 w 812799"/>
                  <a:gd name="connsiteY118" fmla="*/ 457264 h 812863"/>
                  <a:gd name="connsiteX119" fmla="*/ 452374 w 812799"/>
                  <a:gd name="connsiteY119" fmla="*/ 457264 h 812863"/>
                  <a:gd name="connsiteX120" fmla="*/ 469900 w 812799"/>
                  <a:gd name="connsiteY120" fmla="*/ 419164 h 812863"/>
                  <a:gd name="connsiteX121" fmla="*/ 419100 w 812799"/>
                  <a:gd name="connsiteY121" fmla="*/ 368364 h 812863"/>
                  <a:gd name="connsiteX122" fmla="*/ 368300 w 812799"/>
                  <a:gd name="connsiteY122" fmla="*/ 419164 h 812863"/>
                  <a:gd name="connsiteX123" fmla="*/ 393700 w 812799"/>
                  <a:gd name="connsiteY123" fmla="*/ 462915 h 812863"/>
                  <a:gd name="connsiteX124" fmla="*/ 393700 w 812799"/>
                  <a:gd name="connsiteY124" fmla="*/ 482664 h 812863"/>
                  <a:gd name="connsiteX125" fmla="*/ 490030 w 812799"/>
                  <a:gd name="connsiteY125" fmla="*/ 482664 h 812863"/>
                  <a:gd name="connsiteX126" fmla="*/ 508000 w 812799"/>
                  <a:gd name="connsiteY126" fmla="*/ 500634 h 812863"/>
                  <a:gd name="connsiteX127" fmla="*/ 508000 w 812799"/>
                  <a:gd name="connsiteY127" fmla="*/ 622364 h 812863"/>
                  <a:gd name="connsiteX128" fmla="*/ 482600 w 812799"/>
                  <a:gd name="connsiteY128" fmla="*/ 622364 h 812863"/>
                  <a:gd name="connsiteX129" fmla="*/ 482600 w 812799"/>
                  <a:gd name="connsiteY129" fmla="*/ 520764 h 812863"/>
                  <a:gd name="connsiteX130" fmla="*/ 457200 w 812799"/>
                  <a:gd name="connsiteY130" fmla="*/ 520764 h 812863"/>
                  <a:gd name="connsiteX131" fmla="*/ 457200 w 812799"/>
                  <a:gd name="connsiteY131" fmla="*/ 812864 h 812863"/>
                  <a:gd name="connsiteX132" fmla="*/ 482600 w 812799"/>
                  <a:gd name="connsiteY132" fmla="*/ 812864 h 812863"/>
                  <a:gd name="connsiteX133" fmla="*/ 482600 w 812799"/>
                  <a:gd name="connsiteY133" fmla="*/ 647764 h 812863"/>
                  <a:gd name="connsiteX134" fmla="*/ 520700 w 812799"/>
                  <a:gd name="connsiteY134" fmla="*/ 647764 h 812863"/>
                  <a:gd name="connsiteX135" fmla="*/ 533400 w 812799"/>
                  <a:gd name="connsiteY135" fmla="*/ 635064 h 812863"/>
                  <a:gd name="connsiteX136" fmla="*/ 419100 w 812799"/>
                  <a:gd name="connsiteY136" fmla="*/ 444564 h 812863"/>
                  <a:gd name="connsiteX137" fmla="*/ 393700 w 812799"/>
                  <a:gd name="connsiteY137" fmla="*/ 419164 h 812863"/>
                  <a:gd name="connsiteX138" fmla="*/ 419100 w 812799"/>
                  <a:gd name="connsiteY138" fmla="*/ 393764 h 812863"/>
                  <a:gd name="connsiteX139" fmla="*/ 444500 w 812799"/>
                  <a:gd name="connsiteY139" fmla="*/ 419164 h 812863"/>
                  <a:gd name="connsiteX140" fmla="*/ 419100 w 812799"/>
                  <a:gd name="connsiteY140" fmla="*/ 444564 h 812863"/>
                  <a:gd name="connsiteX141" fmla="*/ 406400 w 812799"/>
                  <a:gd name="connsiteY141" fmla="*/ 812864 h 812863"/>
                  <a:gd name="connsiteX142" fmla="*/ 431800 w 812799"/>
                  <a:gd name="connsiteY142" fmla="*/ 812864 h 812863"/>
                  <a:gd name="connsiteX143" fmla="*/ 431800 w 812799"/>
                  <a:gd name="connsiteY143" fmla="*/ 673164 h 812863"/>
                  <a:gd name="connsiteX144" fmla="*/ 406400 w 812799"/>
                  <a:gd name="connsiteY144" fmla="*/ 673164 h 812863"/>
                  <a:gd name="connsiteX145" fmla="*/ 406400 w 812799"/>
                  <a:gd name="connsiteY145" fmla="*/ 812864 h 81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812799" h="812863">
                    <a:moveTo>
                      <a:pt x="808609" y="513651"/>
                    </a:moveTo>
                    <a:cubicBezTo>
                      <a:pt x="802450" y="502348"/>
                      <a:pt x="790448" y="486664"/>
                      <a:pt x="777875" y="470091"/>
                    </a:cubicBezTo>
                    <a:cubicBezTo>
                      <a:pt x="763460" y="451231"/>
                      <a:pt x="736664" y="416052"/>
                      <a:pt x="736664" y="406400"/>
                    </a:cubicBezTo>
                    <a:lnTo>
                      <a:pt x="736664" y="304800"/>
                    </a:lnTo>
                    <a:cubicBezTo>
                      <a:pt x="736664" y="136716"/>
                      <a:pt x="596392" y="0"/>
                      <a:pt x="423990" y="0"/>
                    </a:cubicBezTo>
                    <a:cubicBezTo>
                      <a:pt x="251079" y="0"/>
                      <a:pt x="115062" y="133858"/>
                      <a:pt x="114364" y="304736"/>
                    </a:cubicBezTo>
                    <a:cubicBezTo>
                      <a:pt x="114364" y="304800"/>
                      <a:pt x="114364" y="355600"/>
                      <a:pt x="114364" y="355600"/>
                    </a:cubicBezTo>
                    <a:lnTo>
                      <a:pt x="139764" y="355600"/>
                    </a:lnTo>
                    <a:lnTo>
                      <a:pt x="139764" y="304800"/>
                    </a:lnTo>
                    <a:cubicBezTo>
                      <a:pt x="140398" y="148145"/>
                      <a:pt x="265240" y="25400"/>
                      <a:pt x="423990" y="25400"/>
                    </a:cubicBezTo>
                    <a:cubicBezTo>
                      <a:pt x="582422" y="25400"/>
                      <a:pt x="711264" y="150749"/>
                      <a:pt x="711264" y="304800"/>
                    </a:cubicBezTo>
                    <a:lnTo>
                      <a:pt x="711264" y="406400"/>
                    </a:lnTo>
                    <a:cubicBezTo>
                      <a:pt x="711264" y="423354"/>
                      <a:pt x="728790" y="447611"/>
                      <a:pt x="757682" y="485457"/>
                    </a:cubicBezTo>
                    <a:cubicBezTo>
                      <a:pt x="769747" y="501205"/>
                      <a:pt x="781114" y="516128"/>
                      <a:pt x="786257" y="525589"/>
                    </a:cubicBezTo>
                    <a:cubicBezTo>
                      <a:pt x="787845" y="528574"/>
                      <a:pt x="787654" y="531051"/>
                      <a:pt x="786956" y="532194"/>
                    </a:cubicBezTo>
                    <a:cubicBezTo>
                      <a:pt x="786765" y="532511"/>
                      <a:pt x="786257" y="533400"/>
                      <a:pt x="784098" y="533400"/>
                    </a:cubicBezTo>
                    <a:lnTo>
                      <a:pt x="723964" y="533400"/>
                    </a:lnTo>
                    <a:lnTo>
                      <a:pt x="711264" y="546100"/>
                    </a:lnTo>
                    <a:lnTo>
                      <a:pt x="711264" y="660400"/>
                    </a:lnTo>
                    <a:cubicBezTo>
                      <a:pt x="711264" y="691769"/>
                      <a:pt x="704469" y="698500"/>
                      <a:pt x="673164" y="698500"/>
                    </a:cubicBezTo>
                    <a:lnTo>
                      <a:pt x="520764" y="698500"/>
                    </a:lnTo>
                    <a:lnTo>
                      <a:pt x="509715" y="717486"/>
                    </a:lnTo>
                    <a:lnTo>
                      <a:pt x="560515" y="806386"/>
                    </a:lnTo>
                    <a:lnTo>
                      <a:pt x="582549" y="793814"/>
                    </a:lnTo>
                    <a:lnTo>
                      <a:pt x="542607" y="723900"/>
                    </a:lnTo>
                    <a:lnTo>
                      <a:pt x="673100" y="723900"/>
                    </a:lnTo>
                    <a:cubicBezTo>
                      <a:pt x="718185" y="723900"/>
                      <a:pt x="736600" y="705485"/>
                      <a:pt x="736600" y="660400"/>
                    </a:cubicBezTo>
                    <a:lnTo>
                      <a:pt x="736600" y="558800"/>
                    </a:lnTo>
                    <a:lnTo>
                      <a:pt x="784034" y="558800"/>
                    </a:lnTo>
                    <a:cubicBezTo>
                      <a:pt x="794321" y="558800"/>
                      <a:pt x="803529" y="553783"/>
                      <a:pt x="808609" y="545338"/>
                    </a:cubicBezTo>
                    <a:cubicBezTo>
                      <a:pt x="814197" y="536130"/>
                      <a:pt x="814197" y="524256"/>
                      <a:pt x="808609" y="513651"/>
                    </a:cubicBezTo>
                    <a:close/>
                    <a:moveTo>
                      <a:pt x="609600" y="355664"/>
                    </a:moveTo>
                    <a:lnTo>
                      <a:pt x="609600" y="381064"/>
                    </a:lnTo>
                    <a:lnTo>
                      <a:pt x="635000" y="381064"/>
                    </a:lnTo>
                    <a:lnTo>
                      <a:pt x="635000" y="355664"/>
                    </a:lnTo>
                    <a:lnTo>
                      <a:pt x="609600" y="355664"/>
                    </a:lnTo>
                    <a:close/>
                    <a:moveTo>
                      <a:pt x="254000" y="812864"/>
                    </a:moveTo>
                    <a:lnTo>
                      <a:pt x="279400" y="812864"/>
                    </a:lnTo>
                    <a:lnTo>
                      <a:pt x="279400" y="673164"/>
                    </a:lnTo>
                    <a:lnTo>
                      <a:pt x="254000" y="673164"/>
                    </a:lnTo>
                    <a:lnTo>
                      <a:pt x="254000" y="812864"/>
                    </a:lnTo>
                    <a:close/>
                    <a:moveTo>
                      <a:pt x="351917" y="460946"/>
                    </a:moveTo>
                    <a:lnTo>
                      <a:pt x="342964" y="457200"/>
                    </a:lnTo>
                    <a:lnTo>
                      <a:pt x="300038" y="457200"/>
                    </a:lnTo>
                    <a:cubicBezTo>
                      <a:pt x="310706" y="447866"/>
                      <a:pt x="317564" y="434340"/>
                      <a:pt x="317564" y="419100"/>
                    </a:cubicBezTo>
                    <a:cubicBezTo>
                      <a:pt x="317564" y="391096"/>
                      <a:pt x="294767" y="368300"/>
                      <a:pt x="266764" y="368300"/>
                    </a:cubicBezTo>
                    <a:cubicBezTo>
                      <a:pt x="238760" y="368300"/>
                      <a:pt x="215964" y="391096"/>
                      <a:pt x="215964" y="419100"/>
                    </a:cubicBezTo>
                    <a:cubicBezTo>
                      <a:pt x="215964" y="434340"/>
                      <a:pt x="222821" y="447866"/>
                      <a:pt x="233490" y="457200"/>
                    </a:cubicBezTo>
                    <a:lnTo>
                      <a:pt x="190564" y="457200"/>
                    </a:lnTo>
                    <a:lnTo>
                      <a:pt x="181610" y="460946"/>
                    </a:lnTo>
                    <a:lnTo>
                      <a:pt x="156210" y="486346"/>
                    </a:lnTo>
                    <a:lnTo>
                      <a:pt x="152464" y="495300"/>
                    </a:lnTo>
                    <a:lnTo>
                      <a:pt x="152464" y="635000"/>
                    </a:lnTo>
                    <a:lnTo>
                      <a:pt x="165164" y="647700"/>
                    </a:lnTo>
                    <a:lnTo>
                      <a:pt x="203264" y="647700"/>
                    </a:lnTo>
                    <a:lnTo>
                      <a:pt x="203264" y="812800"/>
                    </a:lnTo>
                    <a:lnTo>
                      <a:pt x="228664" y="812800"/>
                    </a:lnTo>
                    <a:lnTo>
                      <a:pt x="228664" y="520700"/>
                    </a:lnTo>
                    <a:lnTo>
                      <a:pt x="203264" y="520700"/>
                    </a:lnTo>
                    <a:lnTo>
                      <a:pt x="203264" y="622300"/>
                    </a:lnTo>
                    <a:lnTo>
                      <a:pt x="177864" y="622300"/>
                    </a:lnTo>
                    <a:lnTo>
                      <a:pt x="177864" y="500570"/>
                    </a:lnTo>
                    <a:lnTo>
                      <a:pt x="195834" y="482600"/>
                    </a:lnTo>
                    <a:lnTo>
                      <a:pt x="337693" y="482600"/>
                    </a:lnTo>
                    <a:lnTo>
                      <a:pt x="355664" y="500570"/>
                    </a:lnTo>
                    <a:lnTo>
                      <a:pt x="355664" y="622300"/>
                    </a:lnTo>
                    <a:lnTo>
                      <a:pt x="330264" y="622300"/>
                    </a:lnTo>
                    <a:lnTo>
                      <a:pt x="330264" y="520700"/>
                    </a:lnTo>
                    <a:lnTo>
                      <a:pt x="304864" y="520700"/>
                    </a:lnTo>
                    <a:lnTo>
                      <a:pt x="304864" y="812800"/>
                    </a:lnTo>
                    <a:lnTo>
                      <a:pt x="330264" y="812800"/>
                    </a:lnTo>
                    <a:lnTo>
                      <a:pt x="330264" y="647700"/>
                    </a:lnTo>
                    <a:lnTo>
                      <a:pt x="368364" y="647700"/>
                    </a:lnTo>
                    <a:lnTo>
                      <a:pt x="381064" y="635000"/>
                    </a:lnTo>
                    <a:lnTo>
                      <a:pt x="381064" y="495300"/>
                    </a:lnTo>
                    <a:lnTo>
                      <a:pt x="377317" y="486346"/>
                    </a:lnTo>
                    <a:lnTo>
                      <a:pt x="351917" y="460946"/>
                    </a:lnTo>
                    <a:close/>
                    <a:moveTo>
                      <a:pt x="266700" y="444564"/>
                    </a:moveTo>
                    <a:cubicBezTo>
                      <a:pt x="252667" y="444564"/>
                      <a:pt x="241300" y="433133"/>
                      <a:pt x="241300" y="419164"/>
                    </a:cubicBezTo>
                    <a:cubicBezTo>
                      <a:pt x="241300" y="405130"/>
                      <a:pt x="252667" y="393764"/>
                      <a:pt x="266700" y="393764"/>
                    </a:cubicBezTo>
                    <a:cubicBezTo>
                      <a:pt x="280733" y="393764"/>
                      <a:pt x="292100" y="405130"/>
                      <a:pt x="292100" y="419164"/>
                    </a:cubicBezTo>
                    <a:cubicBezTo>
                      <a:pt x="292100" y="433133"/>
                      <a:pt x="280733" y="444564"/>
                      <a:pt x="266700" y="444564"/>
                    </a:cubicBezTo>
                    <a:close/>
                    <a:moveTo>
                      <a:pt x="114300" y="368364"/>
                    </a:moveTo>
                    <a:cubicBezTo>
                      <a:pt x="86296" y="368364"/>
                      <a:pt x="63500" y="391160"/>
                      <a:pt x="63500" y="419164"/>
                    </a:cubicBezTo>
                    <a:cubicBezTo>
                      <a:pt x="63500" y="434404"/>
                      <a:pt x="70358" y="447929"/>
                      <a:pt x="81026" y="457264"/>
                    </a:cubicBezTo>
                    <a:lnTo>
                      <a:pt x="38100" y="457264"/>
                    </a:lnTo>
                    <a:lnTo>
                      <a:pt x="29146" y="461010"/>
                    </a:lnTo>
                    <a:lnTo>
                      <a:pt x="3746" y="486410"/>
                    </a:lnTo>
                    <a:lnTo>
                      <a:pt x="0" y="495364"/>
                    </a:lnTo>
                    <a:lnTo>
                      <a:pt x="0" y="635064"/>
                    </a:lnTo>
                    <a:lnTo>
                      <a:pt x="12700" y="647764"/>
                    </a:lnTo>
                    <a:lnTo>
                      <a:pt x="50800" y="647764"/>
                    </a:lnTo>
                    <a:lnTo>
                      <a:pt x="50800" y="812864"/>
                    </a:lnTo>
                    <a:lnTo>
                      <a:pt x="76200" y="812864"/>
                    </a:lnTo>
                    <a:lnTo>
                      <a:pt x="76200" y="520764"/>
                    </a:lnTo>
                    <a:lnTo>
                      <a:pt x="50800" y="520764"/>
                    </a:lnTo>
                    <a:lnTo>
                      <a:pt x="50800" y="622364"/>
                    </a:lnTo>
                    <a:lnTo>
                      <a:pt x="25400" y="622364"/>
                    </a:lnTo>
                    <a:lnTo>
                      <a:pt x="25400" y="500634"/>
                    </a:lnTo>
                    <a:lnTo>
                      <a:pt x="43370" y="482664"/>
                    </a:lnTo>
                    <a:lnTo>
                      <a:pt x="139700" y="482664"/>
                    </a:lnTo>
                    <a:lnTo>
                      <a:pt x="139700" y="462915"/>
                    </a:lnTo>
                    <a:cubicBezTo>
                      <a:pt x="154813" y="454089"/>
                      <a:pt x="165100" y="437896"/>
                      <a:pt x="165100" y="419164"/>
                    </a:cubicBezTo>
                    <a:cubicBezTo>
                      <a:pt x="165100" y="391160"/>
                      <a:pt x="142367" y="368364"/>
                      <a:pt x="114300" y="368364"/>
                    </a:cubicBezTo>
                    <a:close/>
                    <a:moveTo>
                      <a:pt x="114300" y="444564"/>
                    </a:moveTo>
                    <a:cubicBezTo>
                      <a:pt x="100267" y="444564"/>
                      <a:pt x="88900" y="433133"/>
                      <a:pt x="88900" y="419164"/>
                    </a:cubicBezTo>
                    <a:cubicBezTo>
                      <a:pt x="88900" y="405130"/>
                      <a:pt x="100267" y="393764"/>
                      <a:pt x="114300" y="393764"/>
                    </a:cubicBezTo>
                    <a:cubicBezTo>
                      <a:pt x="128333" y="393764"/>
                      <a:pt x="139700" y="405130"/>
                      <a:pt x="139700" y="419164"/>
                    </a:cubicBezTo>
                    <a:cubicBezTo>
                      <a:pt x="139700" y="433133"/>
                      <a:pt x="128333" y="444564"/>
                      <a:pt x="114300" y="444564"/>
                    </a:cubicBezTo>
                    <a:close/>
                    <a:moveTo>
                      <a:pt x="101600" y="812864"/>
                    </a:moveTo>
                    <a:lnTo>
                      <a:pt x="127000" y="812864"/>
                    </a:lnTo>
                    <a:lnTo>
                      <a:pt x="127000" y="673164"/>
                    </a:lnTo>
                    <a:lnTo>
                      <a:pt x="101600" y="673164"/>
                    </a:lnTo>
                    <a:lnTo>
                      <a:pt x="101600" y="812864"/>
                    </a:lnTo>
                    <a:close/>
                    <a:moveTo>
                      <a:pt x="533400" y="635064"/>
                    </a:moveTo>
                    <a:lnTo>
                      <a:pt x="533400" y="495364"/>
                    </a:lnTo>
                    <a:lnTo>
                      <a:pt x="529654" y="486410"/>
                    </a:lnTo>
                    <a:lnTo>
                      <a:pt x="504254" y="461010"/>
                    </a:lnTo>
                    <a:lnTo>
                      <a:pt x="495300" y="457264"/>
                    </a:lnTo>
                    <a:lnTo>
                      <a:pt x="452374" y="457264"/>
                    </a:lnTo>
                    <a:cubicBezTo>
                      <a:pt x="463042" y="447929"/>
                      <a:pt x="469900" y="434404"/>
                      <a:pt x="469900" y="419164"/>
                    </a:cubicBezTo>
                    <a:cubicBezTo>
                      <a:pt x="469900" y="391160"/>
                      <a:pt x="447104" y="368364"/>
                      <a:pt x="419100" y="368364"/>
                    </a:cubicBezTo>
                    <a:cubicBezTo>
                      <a:pt x="391096" y="368364"/>
                      <a:pt x="368300" y="391160"/>
                      <a:pt x="368300" y="419164"/>
                    </a:cubicBezTo>
                    <a:cubicBezTo>
                      <a:pt x="368300" y="437896"/>
                      <a:pt x="378587" y="454089"/>
                      <a:pt x="393700" y="462915"/>
                    </a:cubicBezTo>
                    <a:lnTo>
                      <a:pt x="393700" y="482664"/>
                    </a:lnTo>
                    <a:lnTo>
                      <a:pt x="490030" y="482664"/>
                    </a:lnTo>
                    <a:lnTo>
                      <a:pt x="508000" y="500634"/>
                    </a:lnTo>
                    <a:lnTo>
                      <a:pt x="508000" y="622364"/>
                    </a:lnTo>
                    <a:lnTo>
                      <a:pt x="482600" y="622364"/>
                    </a:lnTo>
                    <a:lnTo>
                      <a:pt x="482600" y="520764"/>
                    </a:lnTo>
                    <a:lnTo>
                      <a:pt x="457200" y="520764"/>
                    </a:lnTo>
                    <a:lnTo>
                      <a:pt x="457200" y="812864"/>
                    </a:lnTo>
                    <a:lnTo>
                      <a:pt x="482600" y="812864"/>
                    </a:lnTo>
                    <a:lnTo>
                      <a:pt x="482600" y="647764"/>
                    </a:lnTo>
                    <a:lnTo>
                      <a:pt x="520700" y="647764"/>
                    </a:lnTo>
                    <a:lnTo>
                      <a:pt x="533400" y="635064"/>
                    </a:lnTo>
                    <a:close/>
                    <a:moveTo>
                      <a:pt x="419100" y="444564"/>
                    </a:moveTo>
                    <a:cubicBezTo>
                      <a:pt x="405067" y="444564"/>
                      <a:pt x="393700" y="433133"/>
                      <a:pt x="393700" y="419164"/>
                    </a:cubicBezTo>
                    <a:cubicBezTo>
                      <a:pt x="393700" y="405130"/>
                      <a:pt x="405067" y="393764"/>
                      <a:pt x="419100" y="393764"/>
                    </a:cubicBezTo>
                    <a:cubicBezTo>
                      <a:pt x="433133" y="393764"/>
                      <a:pt x="444500" y="405130"/>
                      <a:pt x="444500" y="419164"/>
                    </a:cubicBezTo>
                    <a:cubicBezTo>
                      <a:pt x="444500" y="433133"/>
                      <a:pt x="433133" y="444564"/>
                      <a:pt x="419100" y="444564"/>
                    </a:cubicBezTo>
                    <a:close/>
                    <a:moveTo>
                      <a:pt x="406400" y="812864"/>
                    </a:moveTo>
                    <a:lnTo>
                      <a:pt x="431800" y="812864"/>
                    </a:lnTo>
                    <a:lnTo>
                      <a:pt x="431800" y="673164"/>
                    </a:lnTo>
                    <a:lnTo>
                      <a:pt x="406400" y="673164"/>
                    </a:lnTo>
                    <a:lnTo>
                      <a:pt x="406400" y="812864"/>
                    </a:lnTo>
                    <a:close/>
                  </a:path>
                </a:pathLst>
              </a:custGeom>
              <a:solidFill>
                <a:srgbClr val="2C3030"/>
              </a:solidFill>
              <a:ln w="6350" cap="flat">
                <a:noFill/>
                <a:prstDash val="solid"/>
                <a:miter/>
              </a:ln>
            </p:spPr>
            <p:txBody>
              <a:bodyPr rtlCol="0" anchor="ctr"/>
              <a:lstStyle/>
              <a:p>
                <a:pPr defTabSz="685800"/>
                <a:endParaRPr lang="en-IN" sz="1350">
                  <a:latin typeface="Abadi" panose="020B0604020104020204" pitchFamily="34" charset="0"/>
                </a:endParaRPr>
              </a:p>
            </p:txBody>
          </p:sp>
          <p:sp>
            <p:nvSpPr>
              <p:cNvPr id="192" name="Freeform: Shape 191">
                <a:extLst>
                  <a:ext uri="{FF2B5EF4-FFF2-40B4-BE49-F238E27FC236}">
                    <a16:creationId xmlns:a16="http://schemas.microsoft.com/office/drawing/2014/main" id="{CD7ADDC2-CE62-4B5C-BD8F-A24FF04A27D7}"/>
                  </a:ext>
                </a:extLst>
              </p:cNvPr>
              <p:cNvSpPr/>
              <p:nvPr/>
            </p:nvSpPr>
            <p:spPr>
              <a:xfrm>
                <a:off x="2563320" y="1826287"/>
                <a:ext cx="609600" cy="609600"/>
              </a:xfrm>
              <a:custGeom>
                <a:avLst/>
                <a:gdLst>
                  <a:gd name="connsiteX0" fmla="*/ 393700 w 812800"/>
                  <a:gd name="connsiteY0" fmla="*/ 711200 h 812800"/>
                  <a:gd name="connsiteX1" fmla="*/ 419100 w 812800"/>
                  <a:gd name="connsiteY1" fmla="*/ 711200 h 812800"/>
                  <a:gd name="connsiteX2" fmla="*/ 419100 w 812800"/>
                  <a:gd name="connsiteY2" fmla="*/ 660400 h 812800"/>
                  <a:gd name="connsiteX3" fmla="*/ 393700 w 812800"/>
                  <a:gd name="connsiteY3" fmla="*/ 660400 h 812800"/>
                  <a:gd name="connsiteX4" fmla="*/ 393700 w 812800"/>
                  <a:gd name="connsiteY4" fmla="*/ 711200 h 812800"/>
                  <a:gd name="connsiteX5" fmla="*/ 419100 w 812800"/>
                  <a:gd name="connsiteY5" fmla="*/ 101600 h 812800"/>
                  <a:gd name="connsiteX6" fmla="*/ 393700 w 812800"/>
                  <a:gd name="connsiteY6" fmla="*/ 101600 h 812800"/>
                  <a:gd name="connsiteX7" fmla="*/ 393700 w 812800"/>
                  <a:gd name="connsiteY7" fmla="*/ 152400 h 812800"/>
                  <a:gd name="connsiteX8" fmla="*/ 419100 w 812800"/>
                  <a:gd name="connsiteY8" fmla="*/ 152400 h 812800"/>
                  <a:gd name="connsiteX9" fmla="*/ 419100 w 812800"/>
                  <a:gd name="connsiteY9" fmla="*/ 101600 h 812800"/>
                  <a:gd name="connsiteX10" fmla="*/ 152400 w 812800"/>
                  <a:gd name="connsiteY10" fmla="*/ 393700 h 812800"/>
                  <a:gd name="connsiteX11" fmla="*/ 101600 w 812800"/>
                  <a:gd name="connsiteY11" fmla="*/ 393700 h 812800"/>
                  <a:gd name="connsiteX12" fmla="*/ 101600 w 812800"/>
                  <a:gd name="connsiteY12" fmla="*/ 419100 h 812800"/>
                  <a:gd name="connsiteX13" fmla="*/ 152400 w 812800"/>
                  <a:gd name="connsiteY13" fmla="*/ 419100 h 812800"/>
                  <a:gd name="connsiteX14" fmla="*/ 152400 w 812800"/>
                  <a:gd name="connsiteY14" fmla="*/ 393700 h 812800"/>
                  <a:gd name="connsiteX15" fmla="*/ 136080 w 812800"/>
                  <a:gd name="connsiteY15" fmla="*/ 547815 h 812800"/>
                  <a:gd name="connsiteX16" fmla="*/ 148780 w 812800"/>
                  <a:gd name="connsiteY16" fmla="*/ 569786 h 812800"/>
                  <a:gd name="connsiteX17" fmla="*/ 170752 w 812800"/>
                  <a:gd name="connsiteY17" fmla="*/ 557086 h 812800"/>
                  <a:gd name="connsiteX18" fmla="*/ 158052 w 812800"/>
                  <a:gd name="connsiteY18" fmla="*/ 535115 h 812800"/>
                  <a:gd name="connsiteX19" fmla="*/ 136080 w 812800"/>
                  <a:gd name="connsiteY19" fmla="*/ 547815 h 812800"/>
                  <a:gd name="connsiteX20" fmla="*/ 243015 w 812800"/>
                  <a:gd name="connsiteY20" fmla="*/ 664019 h 812800"/>
                  <a:gd name="connsiteX21" fmla="*/ 264985 w 812800"/>
                  <a:gd name="connsiteY21" fmla="*/ 676719 h 812800"/>
                  <a:gd name="connsiteX22" fmla="*/ 277685 w 812800"/>
                  <a:gd name="connsiteY22" fmla="*/ 654749 h 812800"/>
                  <a:gd name="connsiteX23" fmla="*/ 255715 w 812800"/>
                  <a:gd name="connsiteY23" fmla="*/ 642049 h 812800"/>
                  <a:gd name="connsiteX24" fmla="*/ 243015 w 812800"/>
                  <a:gd name="connsiteY24" fmla="*/ 664019 h 812800"/>
                  <a:gd name="connsiteX25" fmla="*/ 277685 w 812800"/>
                  <a:gd name="connsiteY25" fmla="*/ 158052 h 812800"/>
                  <a:gd name="connsiteX26" fmla="*/ 264985 w 812800"/>
                  <a:gd name="connsiteY26" fmla="*/ 136081 h 812800"/>
                  <a:gd name="connsiteX27" fmla="*/ 243015 w 812800"/>
                  <a:gd name="connsiteY27" fmla="*/ 148781 h 812800"/>
                  <a:gd name="connsiteX28" fmla="*/ 255715 w 812800"/>
                  <a:gd name="connsiteY28" fmla="*/ 170752 h 812800"/>
                  <a:gd name="connsiteX29" fmla="*/ 277685 w 812800"/>
                  <a:gd name="connsiteY29" fmla="*/ 158052 h 812800"/>
                  <a:gd name="connsiteX30" fmla="*/ 676720 w 812800"/>
                  <a:gd name="connsiteY30" fmla="*/ 264985 h 812800"/>
                  <a:gd name="connsiteX31" fmla="*/ 664020 w 812800"/>
                  <a:gd name="connsiteY31" fmla="*/ 243015 h 812800"/>
                  <a:gd name="connsiteX32" fmla="*/ 641985 w 812800"/>
                  <a:gd name="connsiteY32" fmla="*/ 255715 h 812800"/>
                  <a:gd name="connsiteX33" fmla="*/ 654685 w 812800"/>
                  <a:gd name="connsiteY33" fmla="*/ 277685 h 812800"/>
                  <a:gd name="connsiteX34" fmla="*/ 676720 w 812800"/>
                  <a:gd name="connsiteY34" fmla="*/ 264985 h 812800"/>
                  <a:gd name="connsiteX35" fmla="*/ 660400 w 812800"/>
                  <a:gd name="connsiteY35" fmla="*/ 393700 h 812800"/>
                  <a:gd name="connsiteX36" fmla="*/ 660400 w 812800"/>
                  <a:gd name="connsiteY36" fmla="*/ 419100 h 812800"/>
                  <a:gd name="connsiteX37" fmla="*/ 711200 w 812800"/>
                  <a:gd name="connsiteY37" fmla="*/ 419100 h 812800"/>
                  <a:gd name="connsiteX38" fmla="*/ 711200 w 812800"/>
                  <a:gd name="connsiteY38" fmla="*/ 393700 h 812800"/>
                  <a:gd name="connsiteX39" fmla="*/ 660400 w 812800"/>
                  <a:gd name="connsiteY39" fmla="*/ 393700 h 812800"/>
                  <a:gd name="connsiteX40" fmla="*/ 535115 w 812800"/>
                  <a:gd name="connsiteY40" fmla="*/ 654685 h 812800"/>
                  <a:gd name="connsiteX41" fmla="*/ 547815 w 812800"/>
                  <a:gd name="connsiteY41" fmla="*/ 676656 h 812800"/>
                  <a:gd name="connsiteX42" fmla="*/ 569785 w 812800"/>
                  <a:gd name="connsiteY42" fmla="*/ 663956 h 812800"/>
                  <a:gd name="connsiteX43" fmla="*/ 557085 w 812800"/>
                  <a:gd name="connsiteY43" fmla="*/ 641985 h 812800"/>
                  <a:gd name="connsiteX44" fmla="*/ 535115 w 812800"/>
                  <a:gd name="connsiteY44" fmla="*/ 654685 h 812800"/>
                  <a:gd name="connsiteX45" fmla="*/ 642048 w 812800"/>
                  <a:gd name="connsiteY45" fmla="*/ 557086 h 812800"/>
                  <a:gd name="connsiteX46" fmla="*/ 664020 w 812800"/>
                  <a:gd name="connsiteY46" fmla="*/ 569786 h 812800"/>
                  <a:gd name="connsiteX47" fmla="*/ 676720 w 812800"/>
                  <a:gd name="connsiteY47" fmla="*/ 547815 h 812800"/>
                  <a:gd name="connsiteX48" fmla="*/ 654748 w 812800"/>
                  <a:gd name="connsiteY48" fmla="*/ 535115 h 812800"/>
                  <a:gd name="connsiteX49" fmla="*/ 642048 w 812800"/>
                  <a:gd name="connsiteY49" fmla="*/ 557086 h 812800"/>
                  <a:gd name="connsiteX50" fmla="*/ 170752 w 812800"/>
                  <a:gd name="connsiteY50" fmla="*/ 255715 h 812800"/>
                  <a:gd name="connsiteX51" fmla="*/ 148780 w 812800"/>
                  <a:gd name="connsiteY51" fmla="*/ 243015 h 812800"/>
                  <a:gd name="connsiteX52" fmla="*/ 136080 w 812800"/>
                  <a:gd name="connsiteY52" fmla="*/ 264985 h 812800"/>
                  <a:gd name="connsiteX53" fmla="*/ 158052 w 812800"/>
                  <a:gd name="connsiteY53" fmla="*/ 277685 h 812800"/>
                  <a:gd name="connsiteX54" fmla="*/ 170752 w 812800"/>
                  <a:gd name="connsiteY54" fmla="*/ 255715 h 812800"/>
                  <a:gd name="connsiteX55" fmla="*/ 535115 w 812800"/>
                  <a:gd name="connsiteY55" fmla="*/ 158052 h 812800"/>
                  <a:gd name="connsiteX56" fmla="*/ 557085 w 812800"/>
                  <a:gd name="connsiteY56" fmla="*/ 170752 h 812800"/>
                  <a:gd name="connsiteX57" fmla="*/ 569785 w 812800"/>
                  <a:gd name="connsiteY57" fmla="*/ 148781 h 812800"/>
                  <a:gd name="connsiteX58" fmla="*/ 547815 w 812800"/>
                  <a:gd name="connsiteY58" fmla="*/ 136081 h 812800"/>
                  <a:gd name="connsiteX59" fmla="*/ 535115 w 812800"/>
                  <a:gd name="connsiteY59" fmla="*/ 158052 h 812800"/>
                  <a:gd name="connsiteX60" fmla="*/ 389065 w 812800"/>
                  <a:gd name="connsiteY60" fmla="*/ 411035 h 812800"/>
                  <a:gd name="connsiteX61" fmla="*/ 382715 w 812800"/>
                  <a:gd name="connsiteY61" fmla="*/ 422021 h 812800"/>
                  <a:gd name="connsiteX62" fmla="*/ 404685 w 812800"/>
                  <a:gd name="connsiteY62" fmla="*/ 434721 h 812800"/>
                  <a:gd name="connsiteX63" fmla="*/ 417385 w 812800"/>
                  <a:gd name="connsiteY63" fmla="*/ 412750 h 812800"/>
                  <a:gd name="connsiteX64" fmla="*/ 544385 w 812800"/>
                  <a:gd name="connsiteY64" fmla="*/ 192786 h 812800"/>
                  <a:gd name="connsiteX65" fmla="*/ 522415 w 812800"/>
                  <a:gd name="connsiteY65" fmla="*/ 180086 h 812800"/>
                  <a:gd name="connsiteX66" fmla="*/ 401765 w 812800"/>
                  <a:gd name="connsiteY66" fmla="*/ 389065 h 812800"/>
                  <a:gd name="connsiteX67" fmla="*/ 280797 w 812800"/>
                  <a:gd name="connsiteY67" fmla="*/ 319215 h 812800"/>
                  <a:gd name="connsiteX68" fmla="*/ 268097 w 812800"/>
                  <a:gd name="connsiteY68" fmla="*/ 341185 h 812800"/>
                  <a:gd name="connsiteX69" fmla="*/ 389065 w 812800"/>
                  <a:gd name="connsiteY69" fmla="*/ 411035 h 812800"/>
                  <a:gd name="connsiteX70" fmla="*/ 406400 w 812800"/>
                  <a:gd name="connsiteY70" fmla="*/ 0 h 812800"/>
                  <a:gd name="connsiteX71" fmla="*/ 0 w 812800"/>
                  <a:gd name="connsiteY71" fmla="*/ 406400 h 812800"/>
                  <a:gd name="connsiteX72" fmla="*/ 406400 w 812800"/>
                  <a:gd name="connsiteY72" fmla="*/ 812800 h 812800"/>
                  <a:gd name="connsiteX73" fmla="*/ 693738 w 812800"/>
                  <a:gd name="connsiteY73" fmla="*/ 693738 h 812800"/>
                  <a:gd name="connsiteX74" fmla="*/ 812800 w 812800"/>
                  <a:gd name="connsiteY74" fmla="*/ 406400 h 812800"/>
                  <a:gd name="connsiteX75" fmla="*/ 406400 w 812800"/>
                  <a:gd name="connsiteY75" fmla="*/ 0 h 812800"/>
                  <a:gd name="connsiteX76" fmla="*/ 675830 w 812800"/>
                  <a:gd name="connsiteY76" fmla="*/ 675767 h 812800"/>
                  <a:gd name="connsiteX77" fmla="*/ 406400 w 812800"/>
                  <a:gd name="connsiteY77" fmla="*/ 787337 h 812800"/>
                  <a:gd name="connsiteX78" fmla="*/ 25400 w 812800"/>
                  <a:gd name="connsiteY78" fmla="*/ 406337 h 812800"/>
                  <a:gd name="connsiteX79" fmla="*/ 406400 w 812800"/>
                  <a:gd name="connsiteY79" fmla="*/ 25337 h 812800"/>
                  <a:gd name="connsiteX80" fmla="*/ 787400 w 812800"/>
                  <a:gd name="connsiteY80" fmla="*/ 406337 h 812800"/>
                  <a:gd name="connsiteX81" fmla="*/ 675830 w 812800"/>
                  <a:gd name="connsiteY81" fmla="*/ 675767 h 812800"/>
                  <a:gd name="connsiteX82" fmla="*/ 406400 w 812800"/>
                  <a:gd name="connsiteY82" fmla="*/ 50800 h 812800"/>
                  <a:gd name="connsiteX83" fmla="*/ 50800 w 812800"/>
                  <a:gd name="connsiteY83" fmla="*/ 406400 h 812800"/>
                  <a:gd name="connsiteX84" fmla="*/ 406400 w 812800"/>
                  <a:gd name="connsiteY84" fmla="*/ 762000 h 812800"/>
                  <a:gd name="connsiteX85" fmla="*/ 762000 w 812800"/>
                  <a:gd name="connsiteY85" fmla="*/ 406400 h 812800"/>
                  <a:gd name="connsiteX86" fmla="*/ 406400 w 812800"/>
                  <a:gd name="connsiteY86" fmla="*/ 50800 h 812800"/>
                  <a:gd name="connsiteX87" fmla="*/ 406400 w 812800"/>
                  <a:gd name="connsiteY87" fmla="*/ 736600 h 812800"/>
                  <a:gd name="connsiteX88" fmla="*/ 76200 w 812800"/>
                  <a:gd name="connsiteY88" fmla="*/ 406400 h 812800"/>
                  <a:gd name="connsiteX89" fmla="*/ 406400 w 812800"/>
                  <a:gd name="connsiteY89" fmla="*/ 76200 h 812800"/>
                  <a:gd name="connsiteX90" fmla="*/ 736600 w 812800"/>
                  <a:gd name="connsiteY90" fmla="*/ 406400 h 812800"/>
                  <a:gd name="connsiteX91" fmla="*/ 406400 w 812800"/>
                  <a:gd name="connsiteY91" fmla="*/ 736600 h 812800"/>
                  <a:gd name="connsiteX92" fmla="*/ 306515 w 812800"/>
                  <a:gd name="connsiteY92" fmla="*/ 554038 h 812800"/>
                  <a:gd name="connsiteX93" fmla="*/ 328485 w 812800"/>
                  <a:gd name="connsiteY93" fmla="*/ 566738 h 812800"/>
                  <a:gd name="connsiteX94" fmla="*/ 341185 w 812800"/>
                  <a:gd name="connsiteY94" fmla="*/ 544766 h 812800"/>
                  <a:gd name="connsiteX95" fmla="*/ 319215 w 812800"/>
                  <a:gd name="connsiteY95" fmla="*/ 532066 h 812800"/>
                  <a:gd name="connsiteX96" fmla="*/ 306515 w 812800"/>
                  <a:gd name="connsiteY96" fmla="*/ 554038 h 812800"/>
                  <a:gd name="connsiteX97" fmla="*/ 331915 w 812800"/>
                  <a:gd name="connsiteY97" fmla="*/ 510032 h 812800"/>
                  <a:gd name="connsiteX98" fmla="*/ 353885 w 812800"/>
                  <a:gd name="connsiteY98" fmla="*/ 522732 h 812800"/>
                  <a:gd name="connsiteX99" fmla="*/ 366585 w 812800"/>
                  <a:gd name="connsiteY99" fmla="*/ 500761 h 812800"/>
                  <a:gd name="connsiteX100" fmla="*/ 344615 w 812800"/>
                  <a:gd name="connsiteY100" fmla="*/ 488061 h 812800"/>
                  <a:gd name="connsiteX101" fmla="*/ 331915 w 812800"/>
                  <a:gd name="connsiteY101" fmla="*/ 510032 h 812800"/>
                  <a:gd name="connsiteX102" fmla="*/ 357315 w 812800"/>
                  <a:gd name="connsiteY102" fmla="*/ 466027 h 812800"/>
                  <a:gd name="connsiteX103" fmla="*/ 379285 w 812800"/>
                  <a:gd name="connsiteY103" fmla="*/ 478727 h 812800"/>
                  <a:gd name="connsiteX104" fmla="*/ 391985 w 812800"/>
                  <a:gd name="connsiteY104" fmla="*/ 456756 h 812800"/>
                  <a:gd name="connsiteX105" fmla="*/ 370015 w 812800"/>
                  <a:gd name="connsiteY105" fmla="*/ 444056 h 812800"/>
                  <a:gd name="connsiteX106" fmla="*/ 357315 w 812800"/>
                  <a:gd name="connsiteY106" fmla="*/ 466027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12800" h="812800">
                    <a:moveTo>
                      <a:pt x="393700" y="711200"/>
                    </a:moveTo>
                    <a:lnTo>
                      <a:pt x="419100" y="711200"/>
                    </a:lnTo>
                    <a:lnTo>
                      <a:pt x="419100" y="660400"/>
                    </a:lnTo>
                    <a:lnTo>
                      <a:pt x="393700" y="660400"/>
                    </a:lnTo>
                    <a:lnTo>
                      <a:pt x="393700" y="711200"/>
                    </a:lnTo>
                    <a:close/>
                    <a:moveTo>
                      <a:pt x="419100" y="101600"/>
                    </a:moveTo>
                    <a:lnTo>
                      <a:pt x="393700" y="101600"/>
                    </a:lnTo>
                    <a:lnTo>
                      <a:pt x="393700" y="152400"/>
                    </a:lnTo>
                    <a:lnTo>
                      <a:pt x="419100" y="152400"/>
                    </a:lnTo>
                    <a:lnTo>
                      <a:pt x="419100" y="101600"/>
                    </a:lnTo>
                    <a:close/>
                    <a:moveTo>
                      <a:pt x="152400" y="393700"/>
                    </a:moveTo>
                    <a:lnTo>
                      <a:pt x="101600" y="393700"/>
                    </a:lnTo>
                    <a:lnTo>
                      <a:pt x="101600" y="419100"/>
                    </a:lnTo>
                    <a:lnTo>
                      <a:pt x="152400" y="419100"/>
                    </a:lnTo>
                    <a:lnTo>
                      <a:pt x="152400" y="393700"/>
                    </a:lnTo>
                    <a:close/>
                    <a:moveTo>
                      <a:pt x="136080" y="547815"/>
                    </a:moveTo>
                    <a:lnTo>
                      <a:pt x="148780" y="569786"/>
                    </a:lnTo>
                    <a:lnTo>
                      <a:pt x="170752" y="557086"/>
                    </a:lnTo>
                    <a:lnTo>
                      <a:pt x="158052" y="535115"/>
                    </a:lnTo>
                    <a:lnTo>
                      <a:pt x="136080" y="547815"/>
                    </a:lnTo>
                    <a:close/>
                    <a:moveTo>
                      <a:pt x="243015" y="664019"/>
                    </a:moveTo>
                    <a:lnTo>
                      <a:pt x="264985" y="676719"/>
                    </a:lnTo>
                    <a:lnTo>
                      <a:pt x="277685" y="654749"/>
                    </a:lnTo>
                    <a:lnTo>
                      <a:pt x="255715" y="642049"/>
                    </a:lnTo>
                    <a:lnTo>
                      <a:pt x="243015" y="664019"/>
                    </a:lnTo>
                    <a:close/>
                    <a:moveTo>
                      <a:pt x="277685" y="158052"/>
                    </a:moveTo>
                    <a:lnTo>
                      <a:pt x="264985" y="136081"/>
                    </a:lnTo>
                    <a:lnTo>
                      <a:pt x="243015" y="148781"/>
                    </a:lnTo>
                    <a:lnTo>
                      <a:pt x="255715" y="170752"/>
                    </a:lnTo>
                    <a:lnTo>
                      <a:pt x="277685" y="158052"/>
                    </a:lnTo>
                    <a:close/>
                    <a:moveTo>
                      <a:pt x="676720" y="264985"/>
                    </a:moveTo>
                    <a:lnTo>
                      <a:pt x="664020" y="243015"/>
                    </a:lnTo>
                    <a:lnTo>
                      <a:pt x="641985" y="255715"/>
                    </a:lnTo>
                    <a:lnTo>
                      <a:pt x="654685" y="277685"/>
                    </a:lnTo>
                    <a:lnTo>
                      <a:pt x="676720" y="264985"/>
                    </a:lnTo>
                    <a:close/>
                    <a:moveTo>
                      <a:pt x="660400" y="393700"/>
                    </a:moveTo>
                    <a:lnTo>
                      <a:pt x="660400" y="419100"/>
                    </a:lnTo>
                    <a:lnTo>
                      <a:pt x="711200" y="419100"/>
                    </a:lnTo>
                    <a:lnTo>
                      <a:pt x="711200" y="393700"/>
                    </a:lnTo>
                    <a:lnTo>
                      <a:pt x="660400" y="393700"/>
                    </a:lnTo>
                    <a:close/>
                    <a:moveTo>
                      <a:pt x="535115" y="654685"/>
                    </a:moveTo>
                    <a:lnTo>
                      <a:pt x="547815" y="676656"/>
                    </a:lnTo>
                    <a:lnTo>
                      <a:pt x="569785" y="663956"/>
                    </a:lnTo>
                    <a:lnTo>
                      <a:pt x="557085" y="641985"/>
                    </a:lnTo>
                    <a:lnTo>
                      <a:pt x="535115" y="654685"/>
                    </a:lnTo>
                    <a:close/>
                    <a:moveTo>
                      <a:pt x="642048" y="557086"/>
                    </a:moveTo>
                    <a:lnTo>
                      <a:pt x="664020" y="569786"/>
                    </a:lnTo>
                    <a:lnTo>
                      <a:pt x="676720" y="547815"/>
                    </a:lnTo>
                    <a:lnTo>
                      <a:pt x="654748" y="535115"/>
                    </a:lnTo>
                    <a:lnTo>
                      <a:pt x="642048" y="557086"/>
                    </a:lnTo>
                    <a:close/>
                    <a:moveTo>
                      <a:pt x="170752" y="255715"/>
                    </a:moveTo>
                    <a:lnTo>
                      <a:pt x="148780" y="243015"/>
                    </a:lnTo>
                    <a:lnTo>
                      <a:pt x="136080" y="264985"/>
                    </a:lnTo>
                    <a:lnTo>
                      <a:pt x="158052" y="277685"/>
                    </a:lnTo>
                    <a:lnTo>
                      <a:pt x="170752" y="255715"/>
                    </a:lnTo>
                    <a:close/>
                    <a:moveTo>
                      <a:pt x="535115" y="158052"/>
                    </a:moveTo>
                    <a:lnTo>
                      <a:pt x="557085" y="170752"/>
                    </a:lnTo>
                    <a:lnTo>
                      <a:pt x="569785" y="148781"/>
                    </a:lnTo>
                    <a:lnTo>
                      <a:pt x="547815" y="136081"/>
                    </a:lnTo>
                    <a:lnTo>
                      <a:pt x="535115" y="158052"/>
                    </a:lnTo>
                    <a:close/>
                    <a:moveTo>
                      <a:pt x="389065" y="411035"/>
                    </a:moveTo>
                    <a:lnTo>
                      <a:pt x="382715" y="422021"/>
                    </a:lnTo>
                    <a:lnTo>
                      <a:pt x="404685" y="434721"/>
                    </a:lnTo>
                    <a:lnTo>
                      <a:pt x="417385" y="412750"/>
                    </a:lnTo>
                    <a:lnTo>
                      <a:pt x="544385" y="192786"/>
                    </a:lnTo>
                    <a:lnTo>
                      <a:pt x="522415" y="180086"/>
                    </a:lnTo>
                    <a:lnTo>
                      <a:pt x="401765" y="389065"/>
                    </a:lnTo>
                    <a:lnTo>
                      <a:pt x="280797" y="319215"/>
                    </a:lnTo>
                    <a:lnTo>
                      <a:pt x="268097" y="341185"/>
                    </a:lnTo>
                    <a:lnTo>
                      <a:pt x="389065" y="411035"/>
                    </a:lnTo>
                    <a:close/>
                    <a:moveTo>
                      <a:pt x="406400" y="0"/>
                    </a:moveTo>
                    <a:cubicBezTo>
                      <a:pt x="182309" y="0"/>
                      <a:pt x="0" y="182309"/>
                      <a:pt x="0" y="406400"/>
                    </a:cubicBezTo>
                    <a:cubicBezTo>
                      <a:pt x="0" y="630491"/>
                      <a:pt x="182309" y="812800"/>
                      <a:pt x="406400" y="812800"/>
                    </a:cubicBezTo>
                    <a:cubicBezTo>
                      <a:pt x="514922" y="812800"/>
                      <a:pt x="616966" y="770509"/>
                      <a:pt x="693738" y="693738"/>
                    </a:cubicBezTo>
                    <a:cubicBezTo>
                      <a:pt x="770509" y="616966"/>
                      <a:pt x="812800" y="514922"/>
                      <a:pt x="812800" y="406400"/>
                    </a:cubicBezTo>
                    <a:cubicBezTo>
                      <a:pt x="812800" y="182309"/>
                      <a:pt x="630491" y="0"/>
                      <a:pt x="406400" y="0"/>
                    </a:cubicBezTo>
                    <a:close/>
                    <a:moveTo>
                      <a:pt x="675830" y="675767"/>
                    </a:moveTo>
                    <a:cubicBezTo>
                      <a:pt x="603885" y="747713"/>
                      <a:pt x="508191" y="787337"/>
                      <a:pt x="406400" y="787337"/>
                    </a:cubicBezTo>
                    <a:cubicBezTo>
                      <a:pt x="196342" y="787337"/>
                      <a:pt x="25400" y="616394"/>
                      <a:pt x="25400" y="406337"/>
                    </a:cubicBezTo>
                    <a:cubicBezTo>
                      <a:pt x="25400" y="196278"/>
                      <a:pt x="196342" y="25337"/>
                      <a:pt x="406400" y="25337"/>
                    </a:cubicBezTo>
                    <a:cubicBezTo>
                      <a:pt x="616458" y="25337"/>
                      <a:pt x="787400" y="196278"/>
                      <a:pt x="787400" y="406337"/>
                    </a:cubicBezTo>
                    <a:cubicBezTo>
                      <a:pt x="787400" y="508127"/>
                      <a:pt x="747776" y="603822"/>
                      <a:pt x="675830" y="675767"/>
                    </a:cubicBezTo>
                    <a:close/>
                    <a:moveTo>
                      <a:pt x="406400" y="50800"/>
                    </a:moveTo>
                    <a:cubicBezTo>
                      <a:pt x="210312" y="50800"/>
                      <a:pt x="50800" y="210312"/>
                      <a:pt x="50800" y="406400"/>
                    </a:cubicBezTo>
                    <a:cubicBezTo>
                      <a:pt x="50800" y="602488"/>
                      <a:pt x="210312" y="762000"/>
                      <a:pt x="406400" y="762000"/>
                    </a:cubicBezTo>
                    <a:cubicBezTo>
                      <a:pt x="602488" y="762000"/>
                      <a:pt x="762000" y="602488"/>
                      <a:pt x="762000" y="406400"/>
                    </a:cubicBezTo>
                    <a:cubicBezTo>
                      <a:pt x="762000" y="210312"/>
                      <a:pt x="602488" y="50800"/>
                      <a:pt x="406400" y="50800"/>
                    </a:cubicBezTo>
                    <a:close/>
                    <a:moveTo>
                      <a:pt x="406400" y="736600"/>
                    </a:moveTo>
                    <a:cubicBezTo>
                      <a:pt x="224346" y="736600"/>
                      <a:pt x="76200" y="588455"/>
                      <a:pt x="76200" y="406400"/>
                    </a:cubicBezTo>
                    <a:cubicBezTo>
                      <a:pt x="76200" y="224346"/>
                      <a:pt x="224346" y="76200"/>
                      <a:pt x="406400" y="76200"/>
                    </a:cubicBezTo>
                    <a:cubicBezTo>
                      <a:pt x="588454" y="76200"/>
                      <a:pt x="736600" y="224346"/>
                      <a:pt x="736600" y="406400"/>
                    </a:cubicBezTo>
                    <a:cubicBezTo>
                      <a:pt x="736600" y="588455"/>
                      <a:pt x="588454" y="736600"/>
                      <a:pt x="406400" y="736600"/>
                    </a:cubicBezTo>
                    <a:close/>
                    <a:moveTo>
                      <a:pt x="306515" y="554038"/>
                    </a:moveTo>
                    <a:lnTo>
                      <a:pt x="328485" y="566738"/>
                    </a:lnTo>
                    <a:lnTo>
                      <a:pt x="341185" y="544766"/>
                    </a:lnTo>
                    <a:lnTo>
                      <a:pt x="319215" y="532066"/>
                    </a:lnTo>
                    <a:lnTo>
                      <a:pt x="306515" y="554038"/>
                    </a:lnTo>
                    <a:close/>
                    <a:moveTo>
                      <a:pt x="331915" y="510032"/>
                    </a:moveTo>
                    <a:lnTo>
                      <a:pt x="353885" y="522732"/>
                    </a:lnTo>
                    <a:lnTo>
                      <a:pt x="366585" y="500761"/>
                    </a:lnTo>
                    <a:lnTo>
                      <a:pt x="344615" y="488061"/>
                    </a:lnTo>
                    <a:lnTo>
                      <a:pt x="331915" y="510032"/>
                    </a:lnTo>
                    <a:close/>
                    <a:moveTo>
                      <a:pt x="357315" y="466027"/>
                    </a:moveTo>
                    <a:lnTo>
                      <a:pt x="379285" y="478727"/>
                    </a:lnTo>
                    <a:lnTo>
                      <a:pt x="391985" y="456756"/>
                    </a:lnTo>
                    <a:lnTo>
                      <a:pt x="370015" y="444056"/>
                    </a:lnTo>
                    <a:lnTo>
                      <a:pt x="357315" y="466027"/>
                    </a:lnTo>
                    <a:close/>
                  </a:path>
                </a:pathLst>
              </a:custGeom>
              <a:solidFill>
                <a:srgbClr val="2C3030"/>
              </a:solidFill>
              <a:ln w="6350" cap="flat">
                <a:noFill/>
                <a:prstDash val="solid"/>
                <a:miter/>
              </a:ln>
            </p:spPr>
            <p:txBody>
              <a:bodyPr rtlCol="0" anchor="ctr"/>
              <a:lstStyle/>
              <a:p>
                <a:pPr defTabSz="685800"/>
                <a:endParaRPr lang="en-IN" sz="1350">
                  <a:latin typeface="Abadi" panose="020B0604020104020204" pitchFamily="34" charset="0"/>
                </a:endParaRPr>
              </a:p>
            </p:txBody>
          </p:sp>
          <p:sp>
            <p:nvSpPr>
              <p:cNvPr id="193" name="Freeform: Shape 192">
                <a:extLst>
                  <a:ext uri="{FF2B5EF4-FFF2-40B4-BE49-F238E27FC236}">
                    <a16:creationId xmlns:a16="http://schemas.microsoft.com/office/drawing/2014/main" id="{F4CF5CE2-E1AE-4545-BBB6-F18BB1C5C893}"/>
                  </a:ext>
                </a:extLst>
              </p:cNvPr>
              <p:cNvSpPr/>
              <p:nvPr/>
            </p:nvSpPr>
            <p:spPr>
              <a:xfrm>
                <a:off x="5611320" y="1826288"/>
                <a:ext cx="609600" cy="609647"/>
              </a:xfrm>
              <a:custGeom>
                <a:avLst/>
                <a:gdLst>
                  <a:gd name="connsiteX0" fmla="*/ 419100 w 812800"/>
                  <a:gd name="connsiteY0" fmla="*/ 584200 h 812863"/>
                  <a:gd name="connsiteX1" fmla="*/ 292100 w 812800"/>
                  <a:gd name="connsiteY1" fmla="*/ 584200 h 812863"/>
                  <a:gd name="connsiteX2" fmla="*/ 254000 w 812800"/>
                  <a:gd name="connsiteY2" fmla="*/ 546100 h 812863"/>
                  <a:gd name="connsiteX3" fmla="*/ 254000 w 812800"/>
                  <a:gd name="connsiteY3" fmla="*/ 495300 h 812863"/>
                  <a:gd name="connsiteX4" fmla="*/ 215900 w 812800"/>
                  <a:gd name="connsiteY4" fmla="*/ 457200 h 812863"/>
                  <a:gd name="connsiteX5" fmla="*/ 190500 w 812800"/>
                  <a:gd name="connsiteY5" fmla="*/ 457200 h 812863"/>
                  <a:gd name="connsiteX6" fmla="*/ 177800 w 812800"/>
                  <a:gd name="connsiteY6" fmla="*/ 469900 h 812863"/>
                  <a:gd name="connsiteX7" fmla="*/ 177800 w 812800"/>
                  <a:gd name="connsiteY7" fmla="*/ 520700 h 812863"/>
                  <a:gd name="connsiteX8" fmla="*/ 166942 w 812800"/>
                  <a:gd name="connsiteY8" fmla="*/ 552831 h 812863"/>
                  <a:gd name="connsiteX9" fmla="*/ 152400 w 812800"/>
                  <a:gd name="connsiteY9" fmla="*/ 558800 h 812863"/>
                  <a:gd name="connsiteX10" fmla="*/ 125476 w 812800"/>
                  <a:gd name="connsiteY10" fmla="*/ 569976 h 812863"/>
                  <a:gd name="connsiteX11" fmla="*/ 116649 w 812800"/>
                  <a:gd name="connsiteY11" fmla="*/ 584200 h 812863"/>
                  <a:gd name="connsiteX12" fmla="*/ 63500 w 812800"/>
                  <a:gd name="connsiteY12" fmla="*/ 584200 h 812863"/>
                  <a:gd name="connsiteX13" fmla="*/ 63500 w 812800"/>
                  <a:gd name="connsiteY13" fmla="*/ 609600 h 812863"/>
                  <a:gd name="connsiteX14" fmla="*/ 127000 w 812800"/>
                  <a:gd name="connsiteY14" fmla="*/ 609600 h 812863"/>
                  <a:gd name="connsiteX15" fmla="*/ 139700 w 812800"/>
                  <a:gd name="connsiteY15" fmla="*/ 596900 h 812863"/>
                  <a:gd name="connsiteX16" fmla="*/ 143446 w 812800"/>
                  <a:gd name="connsiteY16" fmla="*/ 587947 h 812863"/>
                  <a:gd name="connsiteX17" fmla="*/ 152400 w 812800"/>
                  <a:gd name="connsiteY17" fmla="*/ 584263 h 812863"/>
                  <a:gd name="connsiteX18" fmla="*/ 184912 w 812800"/>
                  <a:gd name="connsiteY18" fmla="*/ 570865 h 812863"/>
                  <a:gd name="connsiteX19" fmla="*/ 203200 w 812800"/>
                  <a:gd name="connsiteY19" fmla="*/ 520763 h 812863"/>
                  <a:gd name="connsiteX20" fmla="*/ 203200 w 812800"/>
                  <a:gd name="connsiteY20" fmla="*/ 482663 h 812863"/>
                  <a:gd name="connsiteX21" fmla="*/ 215900 w 812800"/>
                  <a:gd name="connsiteY21" fmla="*/ 482663 h 812863"/>
                  <a:gd name="connsiteX22" fmla="*/ 228600 w 812800"/>
                  <a:gd name="connsiteY22" fmla="*/ 495363 h 812863"/>
                  <a:gd name="connsiteX23" fmla="*/ 228600 w 812800"/>
                  <a:gd name="connsiteY23" fmla="*/ 546163 h 812863"/>
                  <a:gd name="connsiteX24" fmla="*/ 292100 w 812800"/>
                  <a:gd name="connsiteY24" fmla="*/ 609663 h 812863"/>
                  <a:gd name="connsiteX25" fmla="*/ 419100 w 812800"/>
                  <a:gd name="connsiteY25" fmla="*/ 609663 h 812863"/>
                  <a:gd name="connsiteX26" fmla="*/ 431800 w 812800"/>
                  <a:gd name="connsiteY26" fmla="*/ 622363 h 812863"/>
                  <a:gd name="connsiteX27" fmla="*/ 419100 w 812800"/>
                  <a:gd name="connsiteY27" fmla="*/ 635063 h 812863"/>
                  <a:gd name="connsiteX28" fmla="*/ 292100 w 812800"/>
                  <a:gd name="connsiteY28" fmla="*/ 635063 h 812863"/>
                  <a:gd name="connsiteX29" fmla="*/ 292100 w 812800"/>
                  <a:gd name="connsiteY29" fmla="*/ 660463 h 812863"/>
                  <a:gd name="connsiteX30" fmla="*/ 317500 w 812800"/>
                  <a:gd name="connsiteY30" fmla="*/ 660463 h 812863"/>
                  <a:gd name="connsiteX31" fmla="*/ 330200 w 812800"/>
                  <a:gd name="connsiteY31" fmla="*/ 673163 h 812863"/>
                  <a:gd name="connsiteX32" fmla="*/ 317500 w 812800"/>
                  <a:gd name="connsiteY32" fmla="*/ 685863 h 812863"/>
                  <a:gd name="connsiteX33" fmla="*/ 292100 w 812800"/>
                  <a:gd name="connsiteY33" fmla="*/ 685863 h 812863"/>
                  <a:gd name="connsiteX34" fmla="*/ 292100 w 812800"/>
                  <a:gd name="connsiteY34" fmla="*/ 711263 h 812863"/>
                  <a:gd name="connsiteX35" fmla="*/ 317500 w 812800"/>
                  <a:gd name="connsiteY35" fmla="*/ 711263 h 812863"/>
                  <a:gd name="connsiteX36" fmla="*/ 330200 w 812800"/>
                  <a:gd name="connsiteY36" fmla="*/ 723963 h 812863"/>
                  <a:gd name="connsiteX37" fmla="*/ 317500 w 812800"/>
                  <a:gd name="connsiteY37" fmla="*/ 736663 h 812863"/>
                  <a:gd name="connsiteX38" fmla="*/ 292100 w 812800"/>
                  <a:gd name="connsiteY38" fmla="*/ 736663 h 812863"/>
                  <a:gd name="connsiteX39" fmla="*/ 292100 w 812800"/>
                  <a:gd name="connsiteY39" fmla="*/ 762063 h 812863"/>
                  <a:gd name="connsiteX40" fmla="*/ 317500 w 812800"/>
                  <a:gd name="connsiteY40" fmla="*/ 762063 h 812863"/>
                  <a:gd name="connsiteX41" fmla="*/ 330200 w 812800"/>
                  <a:gd name="connsiteY41" fmla="*/ 774763 h 812863"/>
                  <a:gd name="connsiteX42" fmla="*/ 317500 w 812800"/>
                  <a:gd name="connsiteY42" fmla="*/ 787463 h 812863"/>
                  <a:gd name="connsiteX43" fmla="*/ 165100 w 812800"/>
                  <a:gd name="connsiteY43" fmla="*/ 787463 h 812863"/>
                  <a:gd name="connsiteX44" fmla="*/ 152400 w 812800"/>
                  <a:gd name="connsiteY44" fmla="*/ 774763 h 812863"/>
                  <a:gd name="connsiteX45" fmla="*/ 139700 w 812800"/>
                  <a:gd name="connsiteY45" fmla="*/ 762063 h 812863"/>
                  <a:gd name="connsiteX46" fmla="*/ 63500 w 812800"/>
                  <a:gd name="connsiteY46" fmla="*/ 762063 h 812863"/>
                  <a:gd name="connsiteX47" fmla="*/ 63500 w 812800"/>
                  <a:gd name="connsiteY47" fmla="*/ 787463 h 812863"/>
                  <a:gd name="connsiteX48" fmla="*/ 129349 w 812800"/>
                  <a:gd name="connsiteY48" fmla="*/ 787463 h 812863"/>
                  <a:gd name="connsiteX49" fmla="*/ 165100 w 812800"/>
                  <a:gd name="connsiteY49" fmla="*/ 812863 h 812863"/>
                  <a:gd name="connsiteX50" fmla="*/ 317500 w 812800"/>
                  <a:gd name="connsiteY50" fmla="*/ 812863 h 812863"/>
                  <a:gd name="connsiteX51" fmla="*/ 355600 w 812800"/>
                  <a:gd name="connsiteY51" fmla="*/ 774763 h 812863"/>
                  <a:gd name="connsiteX52" fmla="*/ 345694 w 812800"/>
                  <a:gd name="connsiteY52" fmla="*/ 749363 h 812863"/>
                  <a:gd name="connsiteX53" fmla="*/ 355600 w 812800"/>
                  <a:gd name="connsiteY53" fmla="*/ 723963 h 812863"/>
                  <a:gd name="connsiteX54" fmla="*/ 345694 w 812800"/>
                  <a:gd name="connsiteY54" fmla="*/ 698563 h 812863"/>
                  <a:gd name="connsiteX55" fmla="*/ 355600 w 812800"/>
                  <a:gd name="connsiteY55" fmla="*/ 673163 h 812863"/>
                  <a:gd name="connsiteX56" fmla="*/ 353251 w 812800"/>
                  <a:gd name="connsiteY56" fmla="*/ 660463 h 812863"/>
                  <a:gd name="connsiteX57" fmla="*/ 419100 w 812800"/>
                  <a:gd name="connsiteY57" fmla="*/ 660463 h 812863"/>
                  <a:gd name="connsiteX58" fmla="*/ 457200 w 812800"/>
                  <a:gd name="connsiteY58" fmla="*/ 622363 h 812863"/>
                  <a:gd name="connsiteX59" fmla="*/ 419100 w 812800"/>
                  <a:gd name="connsiteY59" fmla="*/ 584200 h 812863"/>
                  <a:gd name="connsiteX60" fmla="*/ 0 w 812800"/>
                  <a:gd name="connsiteY60" fmla="*/ 584200 h 812863"/>
                  <a:gd name="connsiteX61" fmla="*/ 0 w 812800"/>
                  <a:gd name="connsiteY61" fmla="*/ 609600 h 812863"/>
                  <a:gd name="connsiteX62" fmla="*/ 25400 w 812800"/>
                  <a:gd name="connsiteY62" fmla="*/ 609600 h 812863"/>
                  <a:gd name="connsiteX63" fmla="*/ 25400 w 812800"/>
                  <a:gd name="connsiteY63" fmla="*/ 762000 h 812863"/>
                  <a:gd name="connsiteX64" fmla="*/ 0 w 812800"/>
                  <a:gd name="connsiteY64" fmla="*/ 762000 h 812863"/>
                  <a:gd name="connsiteX65" fmla="*/ 0 w 812800"/>
                  <a:gd name="connsiteY65" fmla="*/ 787400 h 812863"/>
                  <a:gd name="connsiteX66" fmla="*/ 38100 w 812800"/>
                  <a:gd name="connsiteY66" fmla="*/ 787400 h 812863"/>
                  <a:gd name="connsiteX67" fmla="*/ 50800 w 812800"/>
                  <a:gd name="connsiteY67" fmla="*/ 774700 h 812863"/>
                  <a:gd name="connsiteX68" fmla="*/ 50800 w 812800"/>
                  <a:gd name="connsiteY68" fmla="*/ 596900 h 812863"/>
                  <a:gd name="connsiteX69" fmla="*/ 38100 w 812800"/>
                  <a:gd name="connsiteY69" fmla="*/ 584200 h 812863"/>
                  <a:gd name="connsiteX70" fmla="*/ 0 w 812800"/>
                  <a:gd name="connsiteY70" fmla="*/ 584200 h 812863"/>
                  <a:gd name="connsiteX71" fmla="*/ 812800 w 812800"/>
                  <a:gd name="connsiteY71" fmla="*/ 50800 h 812863"/>
                  <a:gd name="connsiteX72" fmla="*/ 812800 w 812800"/>
                  <a:gd name="connsiteY72" fmla="*/ 25400 h 812863"/>
                  <a:gd name="connsiteX73" fmla="*/ 774700 w 812800"/>
                  <a:gd name="connsiteY73" fmla="*/ 25400 h 812863"/>
                  <a:gd name="connsiteX74" fmla="*/ 762000 w 812800"/>
                  <a:gd name="connsiteY74" fmla="*/ 38100 h 812863"/>
                  <a:gd name="connsiteX75" fmla="*/ 762000 w 812800"/>
                  <a:gd name="connsiteY75" fmla="*/ 215900 h 812863"/>
                  <a:gd name="connsiteX76" fmla="*/ 774700 w 812800"/>
                  <a:gd name="connsiteY76" fmla="*/ 228600 h 812863"/>
                  <a:gd name="connsiteX77" fmla="*/ 812800 w 812800"/>
                  <a:gd name="connsiteY77" fmla="*/ 228600 h 812863"/>
                  <a:gd name="connsiteX78" fmla="*/ 812800 w 812800"/>
                  <a:gd name="connsiteY78" fmla="*/ 203200 h 812863"/>
                  <a:gd name="connsiteX79" fmla="*/ 787400 w 812800"/>
                  <a:gd name="connsiteY79" fmla="*/ 203200 h 812863"/>
                  <a:gd name="connsiteX80" fmla="*/ 787400 w 812800"/>
                  <a:gd name="connsiteY80" fmla="*/ 50800 h 812863"/>
                  <a:gd name="connsiteX81" fmla="*/ 812800 w 812800"/>
                  <a:gd name="connsiteY81" fmla="*/ 50800 h 812863"/>
                  <a:gd name="connsiteX82" fmla="*/ 647700 w 812800"/>
                  <a:gd name="connsiteY82" fmla="*/ 0 h 812863"/>
                  <a:gd name="connsiteX83" fmla="*/ 495300 w 812800"/>
                  <a:gd name="connsiteY83" fmla="*/ 0 h 812863"/>
                  <a:gd name="connsiteX84" fmla="*/ 457200 w 812800"/>
                  <a:gd name="connsiteY84" fmla="*/ 38100 h 812863"/>
                  <a:gd name="connsiteX85" fmla="*/ 467106 w 812800"/>
                  <a:gd name="connsiteY85" fmla="*/ 63500 h 812863"/>
                  <a:gd name="connsiteX86" fmla="*/ 457200 w 812800"/>
                  <a:gd name="connsiteY86" fmla="*/ 88900 h 812863"/>
                  <a:gd name="connsiteX87" fmla="*/ 467106 w 812800"/>
                  <a:gd name="connsiteY87" fmla="*/ 114300 h 812863"/>
                  <a:gd name="connsiteX88" fmla="*/ 457200 w 812800"/>
                  <a:gd name="connsiteY88" fmla="*/ 139700 h 812863"/>
                  <a:gd name="connsiteX89" fmla="*/ 459549 w 812800"/>
                  <a:gd name="connsiteY89" fmla="*/ 152400 h 812863"/>
                  <a:gd name="connsiteX90" fmla="*/ 393700 w 812800"/>
                  <a:gd name="connsiteY90" fmla="*/ 152400 h 812863"/>
                  <a:gd name="connsiteX91" fmla="*/ 355600 w 812800"/>
                  <a:gd name="connsiteY91" fmla="*/ 190500 h 812863"/>
                  <a:gd name="connsiteX92" fmla="*/ 393700 w 812800"/>
                  <a:gd name="connsiteY92" fmla="*/ 228600 h 812863"/>
                  <a:gd name="connsiteX93" fmla="*/ 520700 w 812800"/>
                  <a:gd name="connsiteY93" fmla="*/ 228600 h 812863"/>
                  <a:gd name="connsiteX94" fmla="*/ 558800 w 812800"/>
                  <a:gd name="connsiteY94" fmla="*/ 266700 h 812863"/>
                  <a:gd name="connsiteX95" fmla="*/ 558800 w 812800"/>
                  <a:gd name="connsiteY95" fmla="*/ 317500 h 812863"/>
                  <a:gd name="connsiteX96" fmla="*/ 596900 w 812800"/>
                  <a:gd name="connsiteY96" fmla="*/ 355600 h 812863"/>
                  <a:gd name="connsiteX97" fmla="*/ 622300 w 812800"/>
                  <a:gd name="connsiteY97" fmla="*/ 355600 h 812863"/>
                  <a:gd name="connsiteX98" fmla="*/ 635000 w 812800"/>
                  <a:gd name="connsiteY98" fmla="*/ 342900 h 812863"/>
                  <a:gd name="connsiteX99" fmla="*/ 635000 w 812800"/>
                  <a:gd name="connsiteY99" fmla="*/ 292100 h 812863"/>
                  <a:gd name="connsiteX100" fmla="*/ 645858 w 812800"/>
                  <a:gd name="connsiteY100" fmla="*/ 259969 h 812863"/>
                  <a:gd name="connsiteX101" fmla="*/ 660400 w 812800"/>
                  <a:gd name="connsiteY101" fmla="*/ 254000 h 812863"/>
                  <a:gd name="connsiteX102" fmla="*/ 687324 w 812800"/>
                  <a:gd name="connsiteY102" fmla="*/ 242824 h 812863"/>
                  <a:gd name="connsiteX103" fmla="*/ 696151 w 812800"/>
                  <a:gd name="connsiteY103" fmla="*/ 228600 h 812863"/>
                  <a:gd name="connsiteX104" fmla="*/ 749236 w 812800"/>
                  <a:gd name="connsiteY104" fmla="*/ 228600 h 812863"/>
                  <a:gd name="connsiteX105" fmla="*/ 749236 w 812800"/>
                  <a:gd name="connsiteY105" fmla="*/ 203200 h 812863"/>
                  <a:gd name="connsiteX106" fmla="*/ 685736 w 812800"/>
                  <a:gd name="connsiteY106" fmla="*/ 203200 h 812863"/>
                  <a:gd name="connsiteX107" fmla="*/ 673036 w 812800"/>
                  <a:gd name="connsiteY107" fmla="*/ 215900 h 812863"/>
                  <a:gd name="connsiteX108" fmla="*/ 669290 w 812800"/>
                  <a:gd name="connsiteY108" fmla="*/ 224853 h 812863"/>
                  <a:gd name="connsiteX109" fmla="*/ 660336 w 812800"/>
                  <a:gd name="connsiteY109" fmla="*/ 228537 h 812863"/>
                  <a:gd name="connsiteX110" fmla="*/ 627825 w 812800"/>
                  <a:gd name="connsiteY110" fmla="*/ 241935 h 812863"/>
                  <a:gd name="connsiteX111" fmla="*/ 609536 w 812800"/>
                  <a:gd name="connsiteY111" fmla="*/ 292037 h 812863"/>
                  <a:gd name="connsiteX112" fmla="*/ 609536 w 812800"/>
                  <a:gd name="connsiteY112" fmla="*/ 330137 h 812863"/>
                  <a:gd name="connsiteX113" fmla="*/ 596836 w 812800"/>
                  <a:gd name="connsiteY113" fmla="*/ 330137 h 812863"/>
                  <a:gd name="connsiteX114" fmla="*/ 584136 w 812800"/>
                  <a:gd name="connsiteY114" fmla="*/ 317437 h 812863"/>
                  <a:gd name="connsiteX115" fmla="*/ 584136 w 812800"/>
                  <a:gd name="connsiteY115" fmla="*/ 266637 h 812863"/>
                  <a:gd name="connsiteX116" fmla="*/ 520636 w 812800"/>
                  <a:gd name="connsiteY116" fmla="*/ 203137 h 812863"/>
                  <a:gd name="connsiteX117" fmla="*/ 393636 w 812800"/>
                  <a:gd name="connsiteY117" fmla="*/ 203137 h 812863"/>
                  <a:gd name="connsiteX118" fmla="*/ 380936 w 812800"/>
                  <a:gd name="connsiteY118" fmla="*/ 190437 h 812863"/>
                  <a:gd name="connsiteX119" fmla="*/ 393636 w 812800"/>
                  <a:gd name="connsiteY119" fmla="*/ 177737 h 812863"/>
                  <a:gd name="connsiteX120" fmla="*/ 520636 w 812800"/>
                  <a:gd name="connsiteY120" fmla="*/ 177737 h 812863"/>
                  <a:gd name="connsiteX121" fmla="*/ 520636 w 812800"/>
                  <a:gd name="connsiteY121" fmla="*/ 152337 h 812863"/>
                  <a:gd name="connsiteX122" fmla="*/ 495236 w 812800"/>
                  <a:gd name="connsiteY122" fmla="*/ 152337 h 812863"/>
                  <a:gd name="connsiteX123" fmla="*/ 482536 w 812800"/>
                  <a:gd name="connsiteY123" fmla="*/ 139637 h 812863"/>
                  <a:gd name="connsiteX124" fmla="*/ 495236 w 812800"/>
                  <a:gd name="connsiteY124" fmla="*/ 126937 h 812863"/>
                  <a:gd name="connsiteX125" fmla="*/ 520636 w 812800"/>
                  <a:gd name="connsiteY125" fmla="*/ 126937 h 812863"/>
                  <a:gd name="connsiteX126" fmla="*/ 520636 w 812800"/>
                  <a:gd name="connsiteY126" fmla="*/ 101537 h 812863"/>
                  <a:gd name="connsiteX127" fmla="*/ 495236 w 812800"/>
                  <a:gd name="connsiteY127" fmla="*/ 101537 h 812863"/>
                  <a:gd name="connsiteX128" fmla="*/ 482536 w 812800"/>
                  <a:gd name="connsiteY128" fmla="*/ 88837 h 812863"/>
                  <a:gd name="connsiteX129" fmla="*/ 495236 w 812800"/>
                  <a:gd name="connsiteY129" fmla="*/ 76137 h 812863"/>
                  <a:gd name="connsiteX130" fmla="*/ 520636 w 812800"/>
                  <a:gd name="connsiteY130" fmla="*/ 76137 h 812863"/>
                  <a:gd name="connsiteX131" fmla="*/ 520636 w 812800"/>
                  <a:gd name="connsiteY131" fmla="*/ 50737 h 812863"/>
                  <a:gd name="connsiteX132" fmla="*/ 495236 w 812800"/>
                  <a:gd name="connsiteY132" fmla="*/ 50737 h 812863"/>
                  <a:gd name="connsiteX133" fmla="*/ 482536 w 812800"/>
                  <a:gd name="connsiteY133" fmla="*/ 38037 h 812863"/>
                  <a:gd name="connsiteX134" fmla="*/ 495236 w 812800"/>
                  <a:gd name="connsiteY134" fmla="*/ 25337 h 812863"/>
                  <a:gd name="connsiteX135" fmla="*/ 647636 w 812800"/>
                  <a:gd name="connsiteY135" fmla="*/ 25337 h 812863"/>
                  <a:gd name="connsiteX136" fmla="*/ 660336 w 812800"/>
                  <a:gd name="connsiteY136" fmla="*/ 38037 h 812863"/>
                  <a:gd name="connsiteX137" fmla="*/ 673036 w 812800"/>
                  <a:gd name="connsiteY137" fmla="*/ 50737 h 812863"/>
                  <a:gd name="connsiteX138" fmla="*/ 749236 w 812800"/>
                  <a:gd name="connsiteY138" fmla="*/ 50737 h 812863"/>
                  <a:gd name="connsiteX139" fmla="*/ 749236 w 812800"/>
                  <a:gd name="connsiteY139" fmla="*/ 25337 h 812863"/>
                  <a:gd name="connsiteX140" fmla="*/ 683387 w 812800"/>
                  <a:gd name="connsiteY140" fmla="*/ 25337 h 812863"/>
                  <a:gd name="connsiteX141" fmla="*/ 647700 w 812800"/>
                  <a:gd name="connsiteY141" fmla="*/ 0 h 812863"/>
                  <a:gd name="connsiteX142" fmla="*/ 413131 w 812800"/>
                  <a:gd name="connsiteY142" fmla="*/ 281305 h 812863"/>
                  <a:gd name="connsiteX143" fmla="*/ 399669 w 812800"/>
                  <a:gd name="connsiteY143" fmla="*/ 281305 h 812863"/>
                  <a:gd name="connsiteX144" fmla="*/ 298069 w 812800"/>
                  <a:gd name="connsiteY144" fmla="*/ 344805 h 812863"/>
                  <a:gd name="connsiteX145" fmla="*/ 292100 w 812800"/>
                  <a:gd name="connsiteY145" fmla="*/ 355600 h 812863"/>
                  <a:gd name="connsiteX146" fmla="*/ 292100 w 812800"/>
                  <a:gd name="connsiteY146" fmla="*/ 457200 h 812863"/>
                  <a:gd name="connsiteX147" fmla="*/ 298069 w 812800"/>
                  <a:gd name="connsiteY147" fmla="*/ 467995 h 812863"/>
                  <a:gd name="connsiteX148" fmla="*/ 399669 w 812800"/>
                  <a:gd name="connsiteY148" fmla="*/ 531495 h 812863"/>
                  <a:gd name="connsiteX149" fmla="*/ 413131 w 812800"/>
                  <a:gd name="connsiteY149" fmla="*/ 531495 h 812863"/>
                  <a:gd name="connsiteX150" fmla="*/ 514731 w 812800"/>
                  <a:gd name="connsiteY150" fmla="*/ 467995 h 812863"/>
                  <a:gd name="connsiteX151" fmla="*/ 520700 w 812800"/>
                  <a:gd name="connsiteY151" fmla="*/ 457200 h 812863"/>
                  <a:gd name="connsiteX152" fmla="*/ 520700 w 812800"/>
                  <a:gd name="connsiteY152" fmla="*/ 355600 h 812863"/>
                  <a:gd name="connsiteX153" fmla="*/ 514731 w 812800"/>
                  <a:gd name="connsiteY153" fmla="*/ 344805 h 812863"/>
                  <a:gd name="connsiteX154" fmla="*/ 413131 w 812800"/>
                  <a:gd name="connsiteY154" fmla="*/ 281305 h 812863"/>
                  <a:gd name="connsiteX155" fmla="*/ 393700 w 812800"/>
                  <a:gd name="connsiteY155" fmla="*/ 497777 h 812863"/>
                  <a:gd name="connsiteX156" fmla="*/ 317500 w 812800"/>
                  <a:gd name="connsiteY156" fmla="*/ 450152 h 812863"/>
                  <a:gd name="connsiteX157" fmla="*/ 317500 w 812800"/>
                  <a:gd name="connsiteY157" fmla="*/ 378524 h 812863"/>
                  <a:gd name="connsiteX158" fmla="*/ 393700 w 812800"/>
                  <a:gd name="connsiteY158" fmla="*/ 426149 h 812863"/>
                  <a:gd name="connsiteX159" fmla="*/ 393700 w 812800"/>
                  <a:gd name="connsiteY159" fmla="*/ 497777 h 812863"/>
                  <a:gd name="connsiteX160" fmla="*/ 406400 w 812800"/>
                  <a:gd name="connsiteY160" fmla="*/ 404114 h 812863"/>
                  <a:gd name="connsiteX161" fmla="*/ 328803 w 812800"/>
                  <a:gd name="connsiteY161" fmla="*/ 355600 h 812863"/>
                  <a:gd name="connsiteX162" fmla="*/ 406400 w 812800"/>
                  <a:gd name="connsiteY162" fmla="*/ 307086 h 812863"/>
                  <a:gd name="connsiteX163" fmla="*/ 483997 w 812800"/>
                  <a:gd name="connsiteY163" fmla="*/ 355600 h 812863"/>
                  <a:gd name="connsiteX164" fmla="*/ 406400 w 812800"/>
                  <a:gd name="connsiteY164" fmla="*/ 404114 h 812863"/>
                  <a:gd name="connsiteX165" fmla="*/ 495300 w 812800"/>
                  <a:gd name="connsiteY165" fmla="*/ 450152 h 812863"/>
                  <a:gd name="connsiteX166" fmla="*/ 419100 w 812800"/>
                  <a:gd name="connsiteY166" fmla="*/ 497777 h 812863"/>
                  <a:gd name="connsiteX167" fmla="*/ 419100 w 812800"/>
                  <a:gd name="connsiteY167" fmla="*/ 426149 h 812863"/>
                  <a:gd name="connsiteX168" fmla="*/ 495300 w 812800"/>
                  <a:gd name="connsiteY168" fmla="*/ 378524 h 812863"/>
                  <a:gd name="connsiteX169" fmla="*/ 495300 w 812800"/>
                  <a:gd name="connsiteY169" fmla="*/ 450152 h 81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812800" h="812863">
                    <a:moveTo>
                      <a:pt x="419100" y="584200"/>
                    </a:moveTo>
                    <a:lnTo>
                      <a:pt x="292100" y="584200"/>
                    </a:lnTo>
                    <a:cubicBezTo>
                      <a:pt x="271081" y="584200"/>
                      <a:pt x="254000" y="567119"/>
                      <a:pt x="254000" y="546100"/>
                    </a:cubicBezTo>
                    <a:lnTo>
                      <a:pt x="254000" y="495300"/>
                    </a:lnTo>
                    <a:cubicBezTo>
                      <a:pt x="254000" y="474281"/>
                      <a:pt x="236919" y="457200"/>
                      <a:pt x="215900" y="457200"/>
                    </a:cubicBezTo>
                    <a:lnTo>
                      <a:pt x="190500" y="457200"/>
                    </a:lnTo>
                    <a:lnTo>
                      <a:pt x="177800" y="469900"/>
                    </a:lnTo>
                    <a:lnTo>
                      <a:pt x="177800" y="520700"/>
                    </a:lnTo>
                    <a:cubicBezTo>
                      <a:pt x="177800" y="534035"/>
                      <a:pt x="173736" y="546037"/>
                      <a:pt x="166942" y="552831"/>
                    </a:cubicBezTo>
                    <a:cubicBezTo>
                      <a:pt x="162941" y="556831"/>
                      <a:pt x="158179" y="558800"/>
                      <a:pt x="152400" y="558800"/>
                    </a:cubicBezTo>
                    <a:cubicBezTo>
                      <a:pt x="142240" y="558800"/>
                      <a:pt x="132652" y="562737"/>
                      <a:pt x="125476" y="569976"/>
                    </a:cubicBezTo>
                    <a:cubicBezTo>
                      <a:pt x="121412" y="574040"/>
                      <a:pt x="118491" y="578930"/>
                      <a:pt x="116649" y="584200"/>
                    </a:cubicBezTo>
                    <a:lnTo>
                      <a:pt x="63500" y="584200"/>
                    </a:lnTo>
                    <a:lnTo>
                      <a:pt x="63500" y="609600"/>
                    </a:lnTo>
                    <a:lnTo>
                      <a:pt x="127000" y="609600"/>
                    </a:lnTo>
                    <a:lnTo>
                      <a:pt x="139700" y="596900"/>
                    </a:lnTo>
                    <a:cubicBezTo>
                      <a:pt x="139700" y="593534"/>
                      <a:pt x="141033" y="590296"/>
                      <a:pt x="143446" y="587947"/>
                    </a:cubicBezTo>
                    <a:cubicBezTo>
                      <a:pt x="145859" y="585534"/>
                      <a:pt x="149034" y="584263"/>
                      <a:pt x="152400" y="584263"/>
                    </a:cubicBezTo>
                    <a:cubicBezTo>
                      <a:pt x="164909" y="584263"/>
                      <a:pt x="176149" y="579628"/>
                      <a:pt x="184912" y="570865"/>
                    </a:cubicBezTo>
                    <a:cubicBezTo>
                      <a:pt x="196532" y="559244"/>
                      <a:pt x="203200" y="541020"/>
                      <a:pt x="203200" y="520763"/>
                    </a:cubicBezTo>
                    <a:lnTo>
                      <a:pt x="203200" y="482663"/>
                    </a:lnTo>
                    <a:lnTo>
                      <a:pt x="215900" y="482663"/>
                    </a:lnTo>
                    <a:cubicBezTo>
                      <a:pt x="222885" y="482663"/>
                      <a:pt x="228600" y="488378"/>
                      <a:pt x="228600" y="495363"/>
                    </a:cubicBezTo>
                    <a:lnTo>
                      <a:pt x="228600" y="546163"/>
                    </a:lnTo>
                    <a:cubicBezTo>
                      <a:pt x="228600" y="581152"/>
                      <a:pt x="257111" y="609663"/>
                      <a:pt x="292100" y="609663"/>
                    </a:cubicBezTo>
                    <a:lnTo>
                      <a:pt x="419100" y="609663"/>
                    </a:lnTo>
                    <a:cubicBezTo>
                      <a:pt x="426085" y="609663"/>
                      <a:pt x="431800" y="615378"/>
                      <a:pt x="431800" y="622363"/>
                    </a:cubicBezTo>
                    <a:cubicBezTo>
                      <a:pt x="431800" y="629349"/>
                      <a:pt x="426085" y="635063"/>
                      <a:pt x="419100" y="635063"/>
                    </a:cubicBezTo>
                    <a:lnTo>
                      <a:pt x="292100" y="635063"/>
                    </a:lnTo>
                    <a:lnTo>
                      <a:pt x="292100" y="660463"/>
                    </a:lnTo>
                    <a:lnTo>
                      <a:pt x="317500" y="660463"/>
                    </a:lnTo>
                    <a:cubicBezTo>
                      <a:pt x="324485" y="660463"/>
                      <a:pt x="330200" y="666178"/>
                      <a:pt x="330200" y="673163"/>
                    </a:cubicBezTo>
                    <a:cubicBezTo>
                      <a:pt x="330200" y="680149"/>
                      <a:pt x="324485" y="685863"/>
                      <a:pt x="317500" y="685863"/>
                    </a:cubicBezTo>
                    <a:lnTo>
                      <a:pt x="292100" y="685863"/>
                    </a:lnTo>
                    <a:lnTo>
                      <a:pt x="292100" y="711263"/>
                    </a:lnTo>
                    <a:lnTo>
                      <a:pt x="317500" y="711263"/>
                    </a:lnTo>
                    <a:cubicBezTo>
                      <a:pt x="324485" y="711263"/>
                      <a:pt x="330200" y="716978"/>
                      <a:pt x="330200" y="723963"/>
                    </a:cubicBezTo>
                    <a:cubicBezTo>
                      <a:pt x="330200" y="730949"/>
                      <a:pt x="324485" y="736663"/>
                      <a:pt x="317500" y="736663"/>
                    </a:cubicBezTo>
                    <a:lnTo>
                      <a:pt x="292100" y="736663"/>
                    </a:lnTo>
                    <a:lnTo>
                      <a:pt x="292100" y="762063"/>
                    </a:lnTo>
                    <a:lnTo>
                      <a:pt x="317500" y="762063"/>
                    </a:lnTo>
                    <a:cubicBezTo>
                      <a:pt x="324485" y="762063"/>
                      <a:pt x="330200" y="767778"/>
                      <a:pt x="330200" y="774763"/>
                    </a:cubicBezTo>
                    <a:cubicBezTo>
                      <a:pt x="330200" y="781749"/>
                      <a:pt x="324485" y="787463"/>
                      <a:pt x="317500" y="787463"/>
                    </a:cubicBezTo>
                    <a:lnTo>
                      <a:pt x="165100" y="787463"/>
                    </a:lnTo>
                    <a:cubicBezTo>
                      <a:pt x="158115" y="787463"/>
                      <a:pt x="152400" y="781749"/>
                      <a:pt x="152400" y="774763"/>
                    </a:cubicBezTo>
                    <a:lnTo>
                      <a:pt x="139700" y="762063"/>
                    </a:lnTo>
                    <a:lnTo>
                      <a:pt x="63500" y="762063"/>
                    </a:lnTo>
                    <a:lnTo>
                      <a:pt x="63500" y="787463"/>
                    </a:lnTo>
                    <a:lnTo>
                      <a:pt x="129349" y="787463"/>
                    </a:lnTo>
                    <a:cubicBezTo>
                      <a:pt x="134620" y="802196"/>
                      <a:pt x="148590" y="812863"/>
                      <a:pt x="165100" y="812863"/>
                    </a:cubicBezTo>
                    <a:lnTo>
                      <a:pt x="317500" y="812863"/>
                    </a:lnTo>
                    <a:cubicBezTo>
                      <a:pt x="338519" y="812863"/>
                      <a:pt x="355600" y="795782"/>
                      <a:pt x="355600" y="774763"/>
                    </a:cubicBezTo>
                    <a:cubicBezTo>
                      <a:pt x="355600" y="764984"/>
                      <a:pt x="351790" y="756094"/>
                      <a:pt x="345694" y="749363"/>
                    </a:cubicBezTo>
                    <a:cubicBezTo>
                      <a:pt x="351790" y="742633"/>
                      <a:pt x="355600" y="733743"/>
                      <a:pt x="355600" y="723963"/>
                    </a:cubicBezTo>
                    <a:cubicBezTo>
                      <a:pt x="355600" y="714184"/>
                      <a:pt x="351790" y="705294"/>
                      <a:pt x="345694" y="698563"/>
                    </a:cubicBezTo>
                    <a:cubicBezTo>
                      <a:pt x="351790" y="691833"/>
                      <a:pt x="355600" y="682943"/>
                      <a:pt x="355600" y="673163"/>
                    </a:cubicBezTo>
                    <a:cubicBezTo>
                      <a:pt x="355600" y="668655"/>
                      <a:pt x="354711" y="664464"/>
                      <a:pt x="353251" y="660463"/>
                    </a:cubicBezTo>
                    <a:lnTo>
                      <a:pt x="419100" y="660463"/>
                    </a:lnTo>
                    <a:cubicBezTo>
                      <a:pt x="440119" y="660463"/>
                      <a:pt x="457200" y="643382"/>
                      <a:pt x="457200" y="622363"/>
                    </a:cubicBezTo>
                    <a:cubicBezTo>
                      <a:pt x="457200" y="601281"/>
                      <a:pt x="440119" y="584200"/>
                      <a:pt x="419100" y="584200"/>
                    </a:cubicBezTo>
                    <a:close/>
                    <a:moveTo>
                      <a:pt x="0" y="584200"/>
                    </a:moveTo>
                    <a:lnTo>
                      <a:pt x="0" y="609600"/>
                    </a:lnTo>
                    <a:lnTo>
                      <a:pt x="25400" y="609600"/>
                    </a:lnTo>
                    <a:lnTo>
                      <a:pt x="25400" y="762000"/>
                    </a:lnTo>
                    <a:lnTo>
                      <a:pt x="0" y="762000"/>
                    </a:lnTo>
                    <a:lnTo>
                      <a:pt x="0" y="787400"/>
                    </a:lnTo>
                    <a:lnTo>
                      <a:pt x="38100" y="787400"/>
                    </a:lnTo>
                    <a:lnTo>
                      <a:pt x="50800" y="774700"/>
                    </a:lnTo>
                    <a:lnTo>
                      <a:pt x="50800" y="596900"/>
                    </a:lnTo>
                    <a:lnTo>
                      <a:pt x="38100" y="584200"/>
                    </a:lnTo>
                    <a:lnTo>
                      <a:pt x="0" y="584200"/>
                    </a:lnTo>
                    <a:close/>
                    <a:moveTo>
                      <a:pt x="812800" y="50800"/>
                    </a:moveTo>
                    <a:lnTo>
                      <a:pt x="812800" y="25400"/>
                    </a:lnTo>
                    <a:lnTo>
                      <a:pt x="774700" y="25400"/>
                    </a:lnTo>
                    <a:lnTo>
                      <a:pt x="762000" y="38100"/>
                    </a:lnTo>
                    <a:lnTo>
                      <a:pt x="762000" y="215900"/>
                    </a:lnTo>
                    <a:lnTo>
                      <a:pt x="774700" y="228600"/>
                    </a:lnTo>
                    <a:lnTo>
                      <a:pt x="812800" y="228600"/>
                    </a:lnTo>
                    <a:lnTo>
                      <a:pt x="812800" y="203200"/>
                    </a:lnTo>
                    <a:lnTo>
                      <a:pt x="787400" y="203200"/>
                    </a:lnTo>
                    <a:lnTo>
                      <a:pt x="787400" y="50800"/>
                    </a:lnTo>
                    <a:lnTo>
                      <a:pt x="812800" y="50800"/>
                    </a:lnTo>
                    <a:close/>
                    <a:moveTo>
                      <a:pt x="647700" y="0"/>
                    </a:moveTo>
                    <a:lnTo>
                      <a:pt x="495300" y="0"/>
                    </a:lnTo>
                    <a:cubicBezTo>
                      <a:pt x="474281" y="0"/>
                      <a:pt x="457200" y="17082"/>
                      <a:pt x="457200" y="38100"/>
                    </a:cubicBezTo>
                    <a:cubicBezTo>
                      <a:pt x="457200" y="47879"/>
                      <a:pt x="461010" y="56769"/>
                      <a:pt x="467106" y="63500"/>
                    </a:cubicBezTo>
                    <a:cubicBezTo>
                      <a:pt x="461010" y="70231"/>
                      <a:pt x="457200" y="79121"/>
                      <a:pt x="457200" y="88900"/>
                    </a:cubicBezTo>
                    <a:cubicBezTo>
                      <a:pt x="457200" y="98679"/>
                      <a:pt x="461010" y="107569"/>
                      <a:pt x="467106" y="114300"/>
                    </a:cubicBezTo>
                    <a:cubicBezTo>
                      <a:pt x="461010" y="121031"/>
                      <a:pt x="457200" y="129921"/>
                      <a:pt x="457200" y="139700"/>
                    </a:cubicBezTo>
                    <a:cubicBezTo>
                      <a:pt x="457200" y="144145"/>
                      <a:pt x="458089" y="148400"/>
                      <a:pt x="459549" y="152400"/>
                    </a:cubicBezTo>
                    <a:lnTo>
                      <a:pt x="393700" y="152400"/>
                    </a:lnTo>
                    <a:cubicBezTo>
                      <a:pt x="372681" y="152400"/>
                      <a:pt x="355600" y="169481"/>
                      <a:pt x="355600" y="190500"/>
                    </a:cubicBezTo>
                    <a:cubicBezTo>
                      <a:pt x="355600" y="211519"/>
                      <a:pt x="372681" y="228600"/>
                      <a:pt x="393700" y="228600"/>
                    </a:cubicBezTo>
                    <a:lnTo>
                      <a:pt x="520700" y="228600"/>
                    </a:lnTo>
                    <a:cubicBezTo>
                      <a:pt x="541719" y="228600"/>
                      <a:pt x="558800" y="245681"/>
                      <a:pt x="558800" y="266700"/>
                    </a:cubicBezTo>
                    <a:lnTo>
                      <a:pt x="558800" y="317500"/>
                    </a:lnTo>
                    <a:cubicBezTo>
                      <a:pt x="558800" y="338519"/>
                      <a:pt x="575881" y="355600"/>
                      <a:pt x="596900" y="355600"/>
                    </a:cubicBezTo>
                    <a:lnTo>
                      <a:pt x="622300" y="355600"/>
                    </a:lnTo>
                    <a:lnTo>
                      <a:pt x="635000" y="342900"/>
                    </a:lnTo>
                    <a:lnTo>
                      <a:pt x="635000" y="292100"/>
                    </a:lnTo>
                    <a:cubicBezTo>
                      <a:pt x="635000" y="278765"/>
                      <a:pt x="639064" y="266763"/>
                      <a:pt x="645858" y="259969"/>
                    </a:cubicBezTo>
                    <a:cubicBezTo>
                      <a:pt x="649859" y="255969"/>
                      <a:pt x="654621" y="254000"/>
                      <a:pt x="660400" y="254000"/>
                    </a:cubicBezTo>
                    <a:cubicBezTo>
                      <a:pt x="670560" y="254000"/>
                      <a:pt x="680148" y="250063"/>
                      <a:pt x="687324" y="242824"/>
                    </a:cubicBezTo>
                    <a:cubicBezTo>
                      <a:pt x="691388" y="238760"/>
                      <a:pt x="694309" y="233871"/>
                      <a:pt x="696151" y="228600"/>
                    </a:cubicBezTo>
                    <a:lnTo>
                      <a:pt x="749236" y="228600"/>
                    </a:lnTo>
                    <a:lnTo>
                      <a:pt x="749236" y="203200"/>
                    </a:lnTo>
                    <a:lnTo>
                      <a:pt x="685736" y="203200"/>
                    </a:lnTo>
                    <a:lnTo>
                      <a:pt x="673036" y="215900"/>
                    </a:lnTo>
                    <a:cubicBezTo>
                      <a:pt x="673036" y="219266"/>
                      <a:pt x="671703" y="222504"/>
                      <a:pt x="669290" y="224853"/>
                    </a:cubicBezTo>
                    <a:cubicBezTo>
                      <a:pt x="666877" y="227266"/>
                      <a:pt x="663702" y="228537"/>
                      <a:pt x="660336" y="228537"/>
                    </a:cubicBezTo>
                    <a:cubicBezTo>
                      <a:pt x="647827" y="228537"/>
                      <a:pt x="636588" y="233172"/>
                      <a:pt x="627825" y="241935"/>
                    </a:cubicBezTo>
                    <a:cubicBezTo>
                      <a:pt x="616204" y="253556"/>
                      <a:pt x="609536" y="271780"/>
                      <a:pt x="609536" y="292037"/>
                    </a:cubicBezTo>
                    <a:lnTo>
                      <a:pt x="609536" y="330137"/>
                    </a:lnTo>
                    <a:lnTo>
                      <a:pt x="596836" y="330137"/>
                    </a:lnTo>
                    <a:cubicBezTo>
                      <a:pt x="589852" y="330137"/>
                      <a:pt x="584136" y="324422"/>
                      <a:pt x="584136" y="317437"/>
                    </a:cubicBezTo>
                    <a:lnTo>
                      <a:pt x="584136" y="266637"/>
                    </a:lnTo>
                    <a:cubicBezTo>
                      <a:pt x="584136" y="231648"/>
                      <a:pt x="555625" y="203137"/>
                      <a:pt x="520636" y="203137"/>
                    </a:cubicBezTo>
                    <a:lnTo>
                      <a:pt x="393636" y="203137"/>
                    </a:lnTo>
                    <a:cubicBezTo>
                      <a:pt x="386652" y="203137"/>
                      <a:pt x="380936" y="197422"/>
                      <a:pt x="380936" y="190437"/>
                    </a:cubicBezTo>
                    <a:cubicBezTo>
                      <a:pt x="380936" y="183452"/>
                      <a:pt x="386652" y="177737"/>
                      <a:pt x="393636" y="177737"/>
                    </a:cubicBezTo>
                    <a:lnTo>
                      <a:pt x="520636" y="177737"/>
                    </a:lnTo>
                    <a:lnTo>
                      <a:pt x="520636" y="152337"/>
                    </a:lnTo>
                    <a:lnTo>
                      <a:pt x="495236" y="152337"/>
                    </a:lnTo>
                    <a:cubicBezTo>
                      <a:pt x="488252" y="152337"/>
                      <a:pt x="482536" y="146622"/>
                      <a:pt x="482536" y="139637"/>
                    </a:cubicBezTo>
                    <a:cubicBezTo>
                      <a:pt x="482536" y="132652"/>
                      <a:pt x="488252" y="126937"/>
                      <a:pt x="495236" y="126937"/>
                    </a:cubicBezTo>
                    <a:lnTo>
                      <a:pt x="520636" y="126937"/>
                    </a:lnTo>
                    <a:lnTo>
                      <a:pt x="520636" y="101537"/>
                    </a:lnTo>
                    <a:lnTo>
                      <a:pt x="495236" y="101537"/>
                    </a:lnTo>
                    <a:cubicBezTo>
                      <a:pt x="488252" y="101537"/>
                      <a:pt x="482536" y="95822"/>
                      <a:pt x="482536" y="88837"/>
                    </a:cubicBezTo>
                    <a:cubicBezTo>
                      <a:pt x="482536" y="81852"/>
                      <a:pt x="488252" y="76137"/>
                      <a:pt x="495236" y="76137"/>
                    </a:cubicBezTo>
                    <a:lnTo>
                      <a:pt x="520636" y="76137"/>
                    </a:lnTo>
                    <a:lnTo>
                      <a:pt x="520636" y="50737"/>
                    </a:lnTo>
                    <a:lnTo>
                      <a:pt x="495236" y="50737"/>
                    </a:lnTo>
                    <a:cubicBezTo>
                      <a:pt x="488252" y="50737"/>
                      <a:pt x="482536" y="45021"/>
                      <a:pt x="482536" y="38037"/>
                    </a:cubicBezTo>
                    <a:cubicBezTo>
                      <a:pt x="482536" y="31051"/>
                      <a:pt x="488252" y="25337"/>
                      <a:pt x="495236" y="25337"/>
                    </a:cubicBezTo>
                    <a:lnTo>
                      <a:pt x="647636" y="25337"/>
                    </a:lnTo>
                    <a:cubicBezTo>
                      <a:pt x="654621" y="25337"/>
                      <a:pt x="660336" y="31051"/>
                      <a:pt x="660336" y="38037"/>
                    </a:cubicBezTo>
                    <a:lnTo>
                      <a:pt x="673036" y="50737"/>
                    </a:lnTo>
                    <a:lnTo>
                      <a:pt x="749236" y="50737"/>
                    </a:lnTo>
                    <a:lnTo>
                      <a:pt x="749236" y="25337"/>
                    </a:lnTo>
                    <a:lnTo>
                      <a:pt x="683387" y="25337"/>
                    </a:lnTo>
                    <a:cubicBezTo>
                      <a:pt x="678180" y="10668"/>
                      <a:pt x="664210" y="0"/>
                      <a:pt x="647700" y="0"/>
                    </a:cubicBezTo>
                    <a:close/>
                    <a:moveTo>
                      <a:pt x="413131" y="281305"/>
                    </a:moveTo>
                    <a:lnTo>
                      <a:pt x="399669" y="281305"/>
                    </a:lnTo>
                    <a:lnTo>
                      <a:pt x="298069" y="344805"/>
                    </a:lnTo>
                    <a:lnTo>
                      <a:pt x="292100" y="355600"/>
                    </a:lnTo>
                    <a:lnTo>
                      <a:pt x="292100" y="457200"/>
                    </a:lnTo>
                    <a:lnTo>
                      <a:pt x="298069" y="467995"/>
                    </a:lnTo>
                    <a:lnTo>
                      <a:pt x="399669" y="531495"/>
                    </a:lnTo>
                    <a:lnTo>
                      <a:pt x="413131" y="531495"/>
                    </a:lnTo>
                    <a:lnTo>
                      <a:pt x="514731" y="467995"/>
                    </a:lnTo>
                    <a:lnTo>
                      <a:pt x="520700" y="457200"/>
                    </a:lnTo>
                    <a:lnTo>
                      <a:pt x="520700" y="355600"/>
                    </a:lnTo>
                    <a:lnTo>
                      <a:pt x="514731" y="344805"/>
                    </a:lnTo>
                    <a:lnTo>
                      <a:pt x="413131" y="281305"/>
                    </a:lnTo>
                    <a:close/>
                    <a:moveTo>
                      <a:pt x="393700" y="497777"/>
                    </a:moveTo>
                    <a:lnTo>
                      <a:pt x="317500" y="450152"/>
                    </a:lnTo>
                    <a:lnTo>
                      <a:pt x="317500" y="378524"/>
                    </a:lnTo>
                    <a:lnTo>
                      <a:pt x="393700" y="426149"/>
                    </a:lnTo>
                    <a:lnTo>
                      <a:pt x="393700" y="497777"/>
                    </a:lnTo>
                    <a:close/>
                    <a:moveTo>
                      <a:pt x="406400" y="404114"/>
                    </a:moveTo>
                    <a:lnTo>
                      <a:pt x="328803" y="355600"/>
                    </a:lnTo>
                    <a:lnTo>
                      <a:pt x="406400" y="307086"/>
                    </a:lnTo>
                    <a:lnTo>
                      <a:pt x="483997" y="355600"/>
                    </a:lnTo>
                    <a:lnTo>
                      <a:pt x="406400" y="404114"/>
                    </a:lnTo>
                    <a:close/>
                    <a:moveTo>
                      <a:pt x="495300" y="450152"/>
                    </a:moveTo>
                    <a:lnTo>
                      <a:pt x="419100" y="497777"/>
                    </a:lnTo>
                    <a:lnTo>
                      <a:pt x="419100" y="426149"/>
                    </a:lnTo>
                    <a:lnTo>
                      <a:pt x="495300" y="378524"/>
                    </a:lnTo>
                    <a:lnTo>
                      <a:pt x="495300" y="450152"/>
                    </a:lnTo>
                    <a:close/>
                  </a:path>
                </a:pathLst>
              </a:custGeom>
              <a:solidFill>
                <a:srgbClr val="2C3030"/>
              </a:solidFill>
              <a:ln w="6350" cap="flat">
                <a:noFill/>
                <a:prstDash val="solid"/>
                <a:miter/>
              </a:ln>
            </p:spPr>
            <p:txBody>
              <a:bodyPr rtlCol="0" anchor="ctr"/>
              <a:lstStyle/>
              <a:p>
                <a:pPr defTabSz="685800"/>
                <a:endParaRPr lang="en-IN" sz="1350">
                  <a:latin typeface="Abadi" panose="020B0604020104020204" pitchFamily="34" charset="0"/>
                </a:endParaRPr>
              </a:p>
            </p:txBody>
          </p:sp>
          <p:sp>
            <p:nvSpPr>
              <p:cNvPr id="194" name="Freeform: Shape 193">
                <a:extLst>
                  <a:ext uri="{FF2B5EF4-FFF2-40B4-BE49-F238E27FC236}">
                    <a16:creationId xmlns:a16="http://schemas.microsoft.com/office/drawing/2014/main" id="{69B8EBDA-78C9-4257-9EA4-6D45FC9927C3}"/>
                  </a:ext>
                </a:extLst>
              </p:cNvPr>
              <p:cNvSpPr/>
              <p:nvPr/>
            </p:nvSpPr>
            <p:spPr>
              <a:xfrm>
                <a:off x="1039320" y="1826334"/>
                <a:ext cx="609600" cy="609552"/>
              </a:xfrm>
              <a:custGeom>
                <a:avLst/>
                <a:gdLst>
                  <a:gd name="connsiteX0" fmla="*/ 215900 w 812800"/>
                  <a:gd name="connsiteY0" fmla="*/ 330137 h 812736"/>
                  <a:gd name="connsiteX1" fmla="*/ 215900 w 812800"/>
                  <a:gd name="connsiteY1" fmla="*/ 368237 h 812736"/>
                  <a:gd name="connsiteX2" fmla="*/ 271717 w 812800"/>
                  <a:gd name="connsiteY2" fmla="*/ 502920 h 812736"/>
                  <a:gd name="connsiteX3" fmla="*/ 406400 w 812800"/>
                  <a:gd name="connsiteY3" fmla="*/ 558737 h 812736"/>
                  <a:gd name="connsiteX4" fmla="*/ 541083 w 812800"/>
                  <a:gd name="connsiteY4" fmla="*/ 502920 h 812736"/>
                  <a:gd name="connsiteX5" fmla="*/ 596900 w 812800"/>
                  <a:gd name="connsiteY5" fmla="*/ 368237 h 812736"/>
                  <a:gd name="connsiteX6" fmla="*/ 596900 w 812800"/>
                  <a:gd name="connsiteY6" fmla="*/ 330137 h 812736"/>
                  <a:gd name="connsiteX7" fmla="*/ 609600 w 812800"/>
                  <a:gd name="connsiteY7" fmla="*/ 330137 h 812736"/>
                  <a:gd name="connsiteX8" fmla="*/ 622300 w 812800"/>
                  <a:gd name="connsiteY8" fmla="*/ 317437 h 812736"/>
                  <a:gd name="connsiteX9" fmla="*/ 622300 w 812800"/>
                  <a:gd name="connsiteY9" fmla="*/ 241237 h 812736"/>
                  <a:gd name="connsiteX10" fmla="*/ 609600 w 812800"/>
                  <a:gd name="connsiteY10" fmla="*/ 228537 h 812736"/>
                  <a:gd name="connsiteX11" fmla="*/ 596900 w 812800"/>
                  <a:gd name="connsiteY11" fmla="*/ 228537 h 812736"/>
                  <a:gd name="connsiteX12" fmla="*/ 596900 w 812800"/>
                  <a:gd name="connsiteY12" fmla="*/ 165037 h 812736"/>
                  <a:gd name="connsiteX13" fmla="*/ 571500 w 812800"/>
                  <a:gd name="connsiteY13" fmla="*/ 165037 h 812736"/>
                  <a:gd name="connsiteX14" fmla="*/ 571500 w 812800"/>
                  <a:gd name="connsiteY14" fmla="*/ 241237 h 812736"/>
                  <a:gd name="connsiteX15" fmla="*/ 584200 w 812800"/>
                  <a:gd name="connsiteY15" fmla="*/ 253937 h 812736"/>
                  <a:gd name="connsiteX16" fmla="*/ 596900 w 812800"/>
                  <a:gd name="connsiteY16" fmla="*/ 253937 h 812736"/>
                  <a:gd name="connsiteX17" fmla="*/ 596900 w 812800"/>
                  <a:gd name="connsiteY17" fmla="*/ 304737 h 812736"/>
                  <a:gd name="connsiteX18" fmla="*/ 584200 w 812800"/>
                  <a:gd name="connsiteY18" fmla="*/ 304737 h 812736"/>
                  <a:gd name="connsiteX19" fmla="*/ 571500 w 812800"/>
                  <a:gd name="connsiteY19" fmla="*/ 317437 h 812736"/>
                  <a:gd name="connsiteX20" fmla="*/ 571500 w 812800"/>
                  <a:gd name="connsiteY20" fmla="*/ 368237 h 812736"/>
                  <a:gd name="connsiteX21" fmla="*/ 523113 w 812800"/>
                  <a:gd name="connsiteY21" fmla="*/ 484949 h 812736"/>
                  <a:gd name="connsiteX22" fmla="*/ 406400 w 812800"/>
                  <a:gd name="connsiteY22" fmla="*/ 533337 h 812736"/>
                  <a:gd name="connsiteX23" fmla="*/ 289687 w 812800"/>
                  <a:gd name="connsiteY23" fmla="*/ 484949 h 812736"/>
                  <a:gd name="connsiteX24" fmla="*/ 241300 w 812800"/>
                  <a:gd name="connsiteY24" fmla="*/ 368237 h 812736"/>
                  <a:gd name="connsiteX25" fmla="*/ 241300 w 812800"/>
                  <a:gd name="connsiteY25" fmla="*/ 317437 h 812736"/>
                  <a:gd name="connsiteX26" fmla="*/ 228600 w 812800"/>
                  <a:gd name="connsiteY26" fmla="*/ 304737 h 812736"/>
                  <a:gd name="connsiteX27" fmla="*/ 215900 w 812800"/>
                  <a:gd name="connsiteY27" fmla="*/ 304737 h 812736"/>
                  <a:gd name="connsiteX28" fmla="*/ 215900 w 812800"/>
                  <a:gd name="connsiteY28" fmla="*/ 253937 h 812736"/>
                  <a:gd name="connsiteX29" fmla="*/ 228600 w 812800"/>
                  <a:gd name="connsiteY29" fmla="*/ 253937 h 812736"/>
                  <a:gd name="connsiteX30" fmla="*/ 241300 w 812800"/>
                  <a:gd name="connsiteY30" fmla="*/ 241237 h 812736"/>
                  <a:gd name="connsiteX31" fmla="*/ 241300 w 812800"/>
                  <a:gd name="connsiteY31" fmla="*/ 126937 h 812736"/>
                  <a:gd name="connsiteX32" fmla="*/ 342900 w 812800"/>
                  <a:gd name="connsiteY32" fmla="*/ 25337 h 812736"/>
                  <a:gd name="connsiteX33" fmla="*/ 584200 w 812800"/>
                  <a:gd name="connsiteY33" fmla="*/ 25337 h 812736"/>
                  <a:gd name="connsiteX34" fmla="*/ 584200 w 812800"/>
                  <a:gd name="connsiteY34" fmla="*/ 88837 h 812736"/>
                  <a:gd name="connsiteX35" fmla="*/ 546100 w 812800"/>
                  <a:gd name="connsiteY35" fmla="*/ 126937 h 812736"/>
                  <a:gd name="connsiteX36" fmla="*/ 368300 w 812800"/>
                  <a:gd name="connsiteY36" fmla="*/ 126937 h 812736"/>
                  <a:gd name="connsiteX37" fmla="*/ 268033 w 812800"/>
                  <a:gd name="connsiteY37" fmla="*/ 184785 h 812736"/>
                  <a:gd name="connsiteX38" fmla="*/ 290767 w 812800"/>
                  <a:gd name="connsiteY38" fmla="*/ 196152 h 812736"/>
                  <a:gd name="connsiteX39" fmla="*/ 368300 w 812800"/>
                  <a:gd name="connsiteY39" fmla="*/ 152400 h 812736"/>
                  <a:gd name="connsiteX40" fmla="*/ 546100 w 812800"/>
                  <a:gd name="connsiteY40" fmla="*/ 152400 h 812736"/>
                  <a:gd name="connsiteX41" fmla="*/ 609600 w 812800"/>
                  <a:gd name="connsiteY41" fmla="*/ 88900 h 812736"/>
                  <a:gd name="connsiteX42" fmla="*/ 609600 w 812800"/>
                  <a:gd name="connsiteY42" fmla="*/ 12700 h 812736"/>
                  <a:gd name="connsiteX43" fmla="*/ 596900 w 812800"/>
                  <a:gd name="connsiteY43" fmla="*/ 0 h 812736"/>
                  <a:gd name="connsiteX44" fmla="*/ 342900 w 812800"/>
                  <a:gd name="connsiteY44" fmla="*/ 0 h 812736"/>
                  <a:gd name="connsiteX45" fmla="*/ 215900 w 812800"/>
                  <a:gd name="connsiteY45" fmla="*/ 127000 h 812736"/>
                  <a:gd name="connsiteX46" fmla="*/ 215900 w 812800"/>
                  <a:gd name="connsiteY46" fmla="*/ 228600 h 812736"/>
                  <a:gd name="connsiteX47" fmla="*/ 203200 w 812800"/>
                  <a:gd name="connsiteY47" fmla="*/ 228600 h 812736"/>
                  <a:gd name="connsiteX48" fmla="*/ 190500 w 812800"/>
                  <a:gd name="connsiteY48" fmla="*/ 241300 h 812736"/>
                  <a:gd name="connsiteX49" fmla="*/ 190500 w 812800"/>
                  <a:gd name="connsiteY49" fmla="*/ 317500 h 812736"/>
                  <a:gd name="connsiteX50" fmla="*/ 203200 w 812800"/>
                  <a:gd name="connsiteY50" fmla="*/ 330200 h 812736"/>
                  <a:gd name="connsiteX51" fmla="*/ 215900 w 812800"/>
                  <a:gd name="connsiteY51" fmla="*/ 330200 h 812736"/>
                  <a:gd name="connsiteX52" fmla="*/ 152400 w 812800"/>
                  <a:gd name="connsiteY52" fmla="*/ 812737 h 812736"/>
                  <a:gd name="connsiteX53" fmla="*/ 177800 w 812800"/>
                  <a:gd name="connsiteY53" fmla="*/ 812737 h 812736"/>
                  <a:gd name="connsiteX54" fmla="*/ 177800 w 812800"/>
                  <a:gd name="connsiteY54" fmla="*/ 723837 h 812736"/>
                  <a:gd name="connsiteX55" fmla="*/ 152400 w 812800"/>
                  <a:gd name="connsiteY55" fmla="*/ 723837 h 812736"/>
                  <a:gd name="connsiteX56" fmla="*/ 152400 w 812800"/>
                  <a:gd name="connsiteY56" fmla="*/ 812737 h 812736"/>
                  <a:gd name="connsiteX57" fmla="*/ 714248 w 812800"/>
                  <a:gd name="connsiteY57" fmla="*/ 584518 h 812736"/>
                  <a:gd name="connsiteX58" fmla="*/ 546100 w 812800"/>
                  <a:gd name="connsiteY58" fmla="*/ 560007 h 812736"/>
                  <a:gd name="connsiteX59" fmla="*/ 546100 w 812800"/>
                  <a:gd name="connsiteY59" fmla="*/ 533337 h 812736"/>
                  <a:gd name="connsiteX60" fmla="*/ 520700 w 812800"/>
                  <a:gd name="connsiteY60" fmla="*/ 533337 h 812736"/>
                  <a:gd name="connsiteX61" fmla="*/ 520700 w 812800"/>
                  <a:gd name="connsiteY61" fmla="*/ 564579 h 812736"/>
                  <a:gd name="connsiteX62" fmla="*/ 406400 w 812800"/>
                  <a:gd name="connsiteY62" fmla="*/ 596837 h 812736"/>
                  <a:gd name="connsiteX63" fmla="*/ 292100 w 812800"/>
                  <a:gd name="connsiteY63" fmla="*/ 564579 h 812736"/>
                  <a:gd name="connsiteX64" fmla="*/ 292100 w 812800"/>
                  <a:gd name="connsiteY64" fmla="*/ 533337 h 812736"/>
                  <a:gd name="connsiteX65" fmla="*/ 266700 w 812800"/>
                  <a:gd name="connsiteY65" fmla="*/ 533337 h 812736"/>
                  <a:gd name="connsiteX66" fmla="*/ 266700 w 812800"/>
                  <a:gd name="connsiteY66" fmla="*/ 560007 h 812736"/>
                  <a:gd name="connsiteX67" fmla="*/ 98552 w 812800"/>
                  <a:gd name="connsiteY67" fmla="*/ 584518 h 812736"/>
                  <a:gd name="connsiteX68" fmla="*/ 0 w 812800"/>
                  <a:gd name="connsiteY68" fmla="*/ 673037 h 812736"/>
                  <a:gd name="connsiteX69" fmla="*/ 0 w 812800"/>
                  <a:gd name="connsiteY69" fmla="*/ 812737 h 812736"/>
                  <a:gd name="connsiteX70" fmla="*/ 25400 w 812800"/>
                  <a:gd name="connsiteY70" fmla="*/ 812737 h 812736"/>
                  <a:gd name="connsiteX71" fmla="*/ 25400 w 812800"/>
                  <a:gd name="connsiteY71" fmla="*/ 673037 h 812736"/>
                  <a:gd name="connsiteX72" fmla="*/ 104648 w 812800"/>
                  <a:gd name="connsiteY72" fmla="*/ 609155 h 812736"/>
                  <a:gd name="connsiteX73" fmla="*/ 276161 w 812800"/>
                  <a:gd name="connsiteY73" fmla="*/ 584518 h 812736"/>
                  <a:gd name="connsiteX74" fmla="*/ 342900 w 812800"/>
                  <a:gd name="connsiteY74" fmla="*/ 615887 h 812736"/>
                  <a:gd name="connsiteX75" fmla="*/ 342900 w 812800"/>
                  <a:gd name="connsiteY75" fmla="*/ 647637 h 812736"/>
                  <a:gd name="connsiteX76" fmla="*/ 343789 w 812800"/>
                  <a:gd name="connsiteY76" fmla="*/ 652336 h 812736"/>
                  <a:gd name="connsiteX77" fmla="*/ 367602 w 812800"/>
                  <a:gd name="connsiteY77" fmla="*/ 711835 h 812736"/>
                  <a:gd name="connsiteX78" fmla="*/ 343408 w 812800"/>
                  <a:gd name="connsiteY78" fmla="*/ 796544 h 812736"/>
                  <a:gd name="connsiteX79" fmla="*/ 342900 w 812800"/>
                  <a:gd name="connsiteY79" fmla="*/ 800037 h 812736"/>
                  <a:gd name="connsiteX80" fmla="*/ 342900 w 812800"/>
                  <a:gd name="connsiteY80" fmla="*/ 812737 h 812736"/>
                  <a:gd name="connsiteX81" fmla="*/ 368300 w 812800"/>
                  <a:gd name="connsiteY81" fmla="*/ 812737 h 812736"/>
                  <a:gd name="connsiteX82" fmla="*/ 368300 w 812800"/>
                  <a:gd name="connsiteY82" fmla="*/ 801815 h 812736"/>
                  <a:gd name="connsiteX83" fmla="*/ 390589 w 812800"/>
                  <a:gd name="connsiteY83" fmla="*/ 723837 h 812736"/>
                  <a:gd name="connsiteX84" fmla="*/ 422211 w 812800"/>
                  <a:gd name="connsiteY84" fmla="*/ 723837 h 812736"/>
                  <a:gd name="connsiteX85" fmla="*/ 444500 w 812800"/>
                  <a:gd name="connsiteY85" fmla="*/ 801815 h 812736"/>
                  <a:gd name="connsiteX86" fmla="*/ 444500 w 812800"/>
                  <a:gd name="connsiteY86" fmla="*/ 812737 h 812736"/>
                  <a:gd name="connsiteX87" fmla="*/ 469900 w 812800"/>
                  <a:gd name="connsiteY87" fmla="*/ 812737 h 812736"/>
                  <a:gd name="connsiteX88" fmla="*/ 469900 w 812800"/>
                  <a:gd name="connsiteY88" fmla="*/ 800037 h 812736"/>
                  <a:gd name="connsiteX89" fmla="*/ 469392 w 812800"/>
                  <a:gd name="connsiteY89" fmla="*/ 796544 h 812736"/>
                  <a:gd name="connsiteX90" fmla="*/ 445198 w 812800"/>
                  <a:gd name="connsiteY90" fmla="*/ 711835 h 812736"/>
                  <a:gd name="connsiteX91" fmla="*/ 469011 w 812800"/>
                  <a:gd name="connsiteY91" fmla="*/ 652336 h 812736"/>
                  <a:gd name="connsiteX92" fmla="*/ 469900 w 812800"/>
                  <a:gd name="connsiteY92" fmla="*/ 647637 h 812736"/>
                  <a:gd name="connsiteX93" fmla="*/ 469900 w 812800"/>
                  <a:gd name="connsiteY93" fmla="*/ 615887 h 812736"/>
                  <a:gd name="connsiteX94" fmla="*/ 536639 w 812800"/>
                  <a:gd name="connsiteY94" fmla="*/ 584518 h 812736"/>
                  <a:gd name="connsiteX95" fmla="*/ 708152 w 812800"/>
                  <a:gd name="connsiteY95" fmla="*/ 609155 h 812736"/>
                  <a:gd name="connsiteX96" fmla="*/ 787400 w 812800"/>
                  <a:gd name="connsiteY96" fmla="*/ 673037 h 812736"/>
                  <a:gd name="connsiteX97" fmla="*/ 787400 w 812800"/>
                  <a:gd name="connsiteY97" fmla="*/ 812737 h 812736"/>
                  <a:gd name="connsiteX98" fmla="*/ 812800 w 812800"/>
                  <a:gd name="connsiteY98" fmla="*/ 812737 h 812736"/>
                  <a:gd name="connsiteX99" fmla="*/ 812800 w 812800"/>
                  <a:gd name="connsiteY99" fmla="*/ 673037 h 812736"/>
                  <a:gd name="connsiteX100" fmla="*/ 714248 w 812800"/>
                  <a:gd name="connsiteY100" fmla="*/ 584518 h 812736"/>
                  <a:gd name="connsiteX101" fmla="*/ 444500 w 812800"/>
                  <a:gd name="connsiteY101" fmla="*/ 645160 h 812736"/>
                  <a:gd name="connsiteX102" fmla="*/ 423164 w 812800"/>
                  <a:gd name="connsiteY102" fmla="*/ 698437 h 812736"/>
                  <a:gd name="connsiteX103" fmla="*/ 389573 w 812800"/>
                  <a:gd name="connsiteY103" fmla="*/ 698437 h 812736"/>
                  <a:gd name="connsiteX104" fmla="*/ 368300 w 812800"/>
                  <a:gd name="connsiteY104" fmla="*/ 645160 h 812736"/>
                  <a:gd name="connsiteX105" fmla="*/ 368300 w 812800"/>
                  <a:gd name="connsiteY105" fmla="*/ 620268 h 812736"/>
                  <a:gd name="connsiteX106" fmla="*/ 406400 w 812800"/>
                  <a:gd name="connsiteY106" fmla="*/ 622237 h 812736"/>
                  <a:gd name="connsiteX107" fmla="*/ 444500 w 812800"/>
                  <a:gd name="connsiteY107" fmla="*/ 620268 h 812736"/>
                  <a:gd name="connsiteX108" fmla="*/ 444500 w 812800"/>
                  <a:gd name="connsiteY108" fmla="*/ 645160 h 812736"/>
                  <a:gd name="connsiteX109" fmla="*/ 635000 w 812800"/>
                  <a:gd name="connsiteY109" fmla="*/ 812737 h 812736"/>
                  <a:gd name="connsiteX110" fmla="*/ 660400 w 812800"/>
                  <a:gd name="connsiteY110" fmla="*/ 812737 h 812736"/>
                  <a:gd name="connsiteX111" fmla="*/ 660400 w 812800"/>
                  <a:gd name="connsiteY111" fmla="*/ 723837 h 812736"/>
                  <a:gd name="connsiteX112" fmla="*/ 635000 w 812800"/>
                  <a:gd name="connsiteY112" fmla="*/ 723837 h 812736"/>
                  <a:gd name="connsiteX113" fmla="*/ 635000 w 812800"/>
                  <a:gd name="connsiteY113" fmla="*/ 812737 h 81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12800" h="812736">
                    <a:moveTo>
                      <a:pt x="215900" y="330137"/>
                    </a:moveTo>
                    <a:lnTo>
                      <a:pt x="215900" y="368237"/>
                    </a:lnTo>
                    <a:cubicBezTo>
                      <a:pt x="215900" y="419100"/>
                      <a:pt x="235712" y="466979"/>
                      <a:pt x="271717" y="502920"/>
                    </a:cubicBezTo>
                    <a:cubicBezTo>
                      <a:pt x="307721" y="538925"/>
                      <a:pt x="355536" y="558737"/>
                      <a:pt x="406400" y="558737"/>
                    </a:cubicBezTo>
                    <a:cubicBezTo>
                      <a:pt x="457264" y="558737"/>
                      <a:pt x="505142" y="538925"/>
                      <a:pt x="541083" y="502920"/>
                    </a:cubicBezTo>
                    <a:cubicBezTo>
                      <a:pt x="577088" y="466916"/>
                      <a:pt x="596900" y="419100"/>
                      <a:pt x="596900" y="368237"/>
                    </a:cubicBezTo>
                    <a:lnTo>
                      <a:pt x="596900" y="330137"/>
                    </a:lnTo>
                    <a:lnTo>
                      <a:pt x="609600" y="330137"/>
                    </a:lnTo>
                    <a:lnTo>
                      <a:pt x="622300" y="317437"/>
                    </a:lnTo>
                    <a:lnTo>
                      <a:pt x="622300" y="241237"/>
                    </a:lnTo>
                    <a:lnTo>
                      <a:pt x="609600" y="228537"/>
                    </a:lnTo>
                    <a:lnTo>
                      <a:pt x="596900" y="228537"/>
                    </a:lnTo>
                    <a:lnTo>
                      <a:pt x="596900" y="165037"/>
                    </a:lnTo>
                    <a:lnTo>
                      <a:pt x="571500" y="165037"/>
                    </a:lnTo>
                    <a:lnTo>
                      <a:pt x="571500" y="241237"/>
                    </a:lnTo>
                    <a:lnTo>
                      <a:pt x="584200" y="253937"/>
                    </a:lnTo>
                    <a:lnTo>
                      <a:pt x="596900" y="253937"/>
                    </a:lnTo>
                    <a:lnTo>
                      <a:pt x="596900" y="304737"/>
                    </a:lnTo>
                    <a:lnTo>
                      <a:pt x="584200" y="304737"/>
                    </a:lnTo>
                    <a:lnTo>
                      <a:pt x="571500" y="317437"/>
                    </a:lnTo>
                    <a:lnTo>
                      <a:pt x="571500" y="368237"/>
                    </a:lnTo>
                    <a:cubicBezTo>
                      <a:pt x="571500" y="412369"/>
                      <a:pt x="554355" y="453771"/>
                      <a:pt x="523113" y="484949"/>
                    </a:cubicBezTo>
                    <a:cubicBezTo>
                      <a:pt x="491935" y="516128"/>
                      <a:pt x="450469" y="533337"/>
                      <a:pt x="406400" y="533337"/>
                    </a:cubicBezTo>
                    <a:cubicBezTo>
                      <a:pt x="362331" y="533337"/>
                      <a:pt x="320866" y="516192"/>
                      <a:pt x="289687" y="484949"/>
                    </a:cubicBezTo>
                    <a:cubicBezTo>
                      <a:pt x="258508" y="453771"/>
                      <a:pt x="241300" y="412305"/>
                      <a:pt x="241300" y="368237"/>
                    </a:cubicBezTo>
                    <a:lnTo>
                      <a:pt x="241300" y="317437"/>
                    </a:lnTo>
                    <a:lnTo>
                      <a:pt x="228600" y="304737"/>
                    </a:lnTo>
                    <a:lnTo>
                      <a:pt x="215900" y="304737"/>
                    </a:lnTo>
                    <a:lnTo>
                      <a:pt x="215900" y="253937"/>
                    </a:lnTo>
                    <a:lnTo>
                      <a:pt x="228600" y="253937"/>
                    </a:lnTo>
                    <a:lnTo>
                      <a:pt x="241300" y="241237"/>
                    </a:lnTo>
                    <a:lnTo>
                      <a:pt x="241300" y="126937"/>
                    </a:lnTo>
                    <a:cubicBezTo>
                      <a:pt x="241300" y="57595"/>
                      <a:pt x="273558" y="25337"/>
                      <a:pt x="342900" y="25337"/>
                    </a:cubicBezTo>
                    <a:lnTo>
                      <a:pt x="584200" y="25337"/>
                    </a:lnTo>
                    <a:lnTo>
                      <a:pt x="584200" y="88837"/>
                    </a:lnTo>
                    <a:cubicBezTo>
                      <a:pt x="584200" y="109855"/>
                      <a:pt x="567119" y="126937"/>
                      <a:pt x="546100" y="126937"/>
                    </a:cubicBezTo>
                    <a:lnTo>
                      <a:pt x="368300" y="126937"/>
                    </a:lnTo>
                    <a:cubicBezTo>
                      <a:pt x="309308" y="126937"/>
                      <a:pt x="281242" y="158369"/>
                      <a:pt x="268033" y="184785"/>
                    </a:cubicBezTo>
                    <a:lnTo>
                      <a:pt x="290767" y="196152"/>
                    </a:lnTo>
                    <a:cubicBezTo>
                      <a:pt x="305308" y="167068"/>
                      <a:pt x="331343" y="152400"/>
                      <a:pt x="368300" y="152400"/>
                    </a:cubicBezTo>
                    <a:lnTo>
                      <a:pt x="546100" y="152400"/>
                    </a:lnTo>
                    <a:cubicBezTo>
                      <a:pt x="581089" y="152400"/>
                      <a:pt x="609600" y="123889"/>
                      <a:pt x="609600" y="88900"/>
                    </a:cubicBezTo>
                    <a:lnTo>
                      <a:pt x="609600" y="12700"/>
                    </a:lnTo>
                    <a:lnTo>
                      <a:pt x="596900" y="0"/>
                    </a:lnTo>
                    <a:lnTo>
                      <a:pt x="342900" y="0"/>
                    </a:lnTo>
                    <a:cubicBezTo>
                      <a:pt x="259842" y="0"/>
                      <a:pt x="215900" y="43942"/>
                      <a:pt x="215900" y="127000"/>
                    </a:cubicBezTo>
                    <a:lnTo>
                      <a:pt x="215900" y="228600"/>
                    </a:lnTo>
                    <a:lnTo>
                      <a:pt x="203200" y="228600"/>
                    </a:lnTo>
                    <a:lnTo>
                      <a:pt x="190500" y="241300"/>
                    </a:lnTo>
                    <a:lnTo>
                      <a:pt x="190500" y="317500"/>
                    </a:lnTo>
                    <a:lnTo>
                      <a:pt x="203200" y="330200"/>
                    </a:lnTo>
                    <a:lnTo>
                      <a:pt x="215900" y="330200"/>
                    </a:lnTo>
                    <a:close/>
                    <a:moveTo>
                      <a:pt x="152400" y="812737"/>
                    </a:moveTo>
                    <a:lnTo>
                      <a:pt x="177800" y="812737"/>
                    </a:lnTo>
                    <a:lnTo>
                      <a:pt x="177800" y="723837"/>
                    </a:lnTo>
                    <a:lnTo>
                      <a:pt x="152400" y="723837"/>
                    </a:lnTo>
                    <a:lnTo>
                      <a:pt x="152400" y="812737"/>
                    </a:lnTo>
                    <a:close/>
                    <a:moveTo>
                      <a:pt x="714248" y="584518"/>
                    </a:moveTo>
                    <a:cubicBezTo>
                      <a:pt x="671513" y="573850"/>
                      <a:pt x="578485" y="563436"/>
                      <a:pt x="546100" y="560007"/>
                    </a:cubicBezTo>
                    <a:lnTo>
                      <a:pt x="546100" y="533337"/>
                    </a:lnTo>
                    <a:lnTo>
                      <a:pt x="520700" y="533337"/>
                    </a:lnTo>
                    <a:lnTo>
                      <a:pt x="520700" y="564579"/>
                    </a:lnTo>
                    <a:cubicBezTo>
                      <a:pt x="486410" y="586930"/>
                      <a:pt x="463105" y="596837"/>
                      <a:pt x="406400" y="596837"/>
                    </a:cubicBezTo>
                    <a:cubicBezTo>
                      <a:pt x="349695" y="596837"/>
                      <a:pt x="326390" y="586930"/>
                      <a:pt x="292100" y="564579"/>
                    </a:cubicBezTo>
                    <a:lnTo>
                      <a:pt x="292100" y="533337"/>
                    </a:lnTo>
                    <a:lnTo>
                      <a:pt x="266700" y="533337"/>
                    </a:lnTo>
                    <a:lnTo>
                      <a:pt x="266700" y="560007"/>
                    </a:lnTo>
                    <a:cubicBezTo>
                      <a:pt x="234315" y="563436"/>
                      <a:pt x="141288" y="573850"/>
                      <a:pt x="98552" y="584518"/>
                    </a:cubicBezTo>
                    <a:cubicBezTo>
                      <a:pt x="54673" y="595503"/>
                      <a:pt x="0" y="609155"/>
                      <a:pt x="0" y="673037"/>
                    </a:cubicBezTo>
                    <a:lnTo>
                      <a:pt x="0" y="812737"/>
                    </a:lnTo>
                    <a:lnTo>
                      <a:pt x="25400" y="812737"/>
                    </a:lnTo>
                    <a:lnTo>
                      <a:pt x="25400" y="673037"/>
                    </a:lnTo>
                    <a:cubicBezTo>
                      <a:pt x="25400" y="635127"/>
                      <a:pt x="48768" y="623126"/>
                      <a:pt x="104648" y="609155"/>
                    </a:cubicBezTo>
                    <a:cubicBezTo>
                      <a:pt x="148717" y="598170"/>
                      <a:pt x="253429" y="586867"/>
                      <a:pt x="276161" y="584518"/>
                    </a:cubicBezTo>
                    <a:cubicBezTo>
                      <a:pt x="297752" y="598742"/>
                      <a:pt x="316674" y="609600"/>
                      <a:pt x="342900" y="615887"/>
                    </a:cubicBezTo>
                    <a:lnTo>
                      <a:pt x="342900" y="647637"/>
                    </a:lnTo>
                    <a:lnTo>
                      <a:pt x="343789" y="652336"/>
                    </a:lnTo>
                    <a:lnTo>
                      <a:pt x="367602" y="711835"/>
                    </a:lnTo>
                    <a:lnTo>
                      <a:pt x="343408" y="796544"/>
                    </a:lnTo>
                    <a:lnTo>
                      <a:pt x="342900" y="800037"/>
                    </a:lnTo>
                    <a:lnTo>
                      <a:pt x="342900" y="812737"/>
                    </a:lnTo>
                    <a:lnTo>
                      <a:pt x="368300" y="812737"/>
                    </a:lnTo>
                    <a:lnTo>
                      <a:pt x="368300" y="801815"/>
                    </a:lnTo>
                    <a:lnTo>
                      <a:pt x="390589" y="723837"/>
                    </a:lnTo>
                    <a:lnTo>
                      <a:pt x="422211" y="723837"/>
                    </a:lnTo>
                    <a:lnTo>
                      <a:pt x="444500" y="801815"/>
                    </a:lnTo>
                    <a:lnTo>
                      <a:pt x="444500" y="812737"/>
                    </a:lnTo>
                    <a:lnTo>
                      <a:pt x="469900" y="812737"/>
                    </a:lnTo>
                    <a:lnTo>
                      <a:pt x="469900" y="800037"/>
                    </a:lnTo>
                    <a:lnTo>
                      <a:pt x="469392" y="796544"/>
                    </a:lnTo>
                    <a:lnTo>
                      <a:pt x="445198" y="711835"/>
                    </a:lnTo>
                    <a:lnTo>
                      <a:pt x="469011" y="652336"/>
                    </a:lnTo>
                    <a:lnTo>
                      <a:pt x="469900" y="647637"/>
                    </a:lnTo>
                    <a:lnTo>
                      <a:pt x="469900" y="615887"/>
                    </a:lnTo>
                    <a:cubicBezTo>
                      <a:pt x="496126" y="609537"/>
                      <a:pt x="515048" y="598742"/>
                      <a:pt x="536639" y="584518"/>
                    </a:cubicBezTo>
                    <a:cubicBezTo>
                      <a:pt x="559372" y="586867"/>
                      <a:pt x="664083" y="598107"/>
                      <a:pt x="708152" y="609155"/>
                    </a:cubicBezTo>
                    <a:cubicBezTo>
                      <a:pt x="764032" y="623126"/>
                      <a:pt x="787400" y="635064"/>
                      <a:pt x="787400" y="673037"/>
                    </a:cubicBezTo>
                    <a:lnTo>
                      <a:pt x="787400" y="812737"/>
                    </a:lnTo>
                    <a:lnTo>
                      <a:pt x="812800" y="812737"/>
                    </a:lnTo>
                    <a:lnTo>
                      <a:pt x="812800" y="673037"/>
                    </a:lnTo>
                    <a:cubicBezTo>
                      <a:pt x="812800" y="609155"/>
                      <a:pt x="758190" y="595503"/>
                      <a:pt x="714248" y="584518"/>
                    </a:cubicBezTo>
                    <a:close/>
                    <a:moveTo>
                      <a:pt x="444500" y="645160"/>
                    </a:moveTo>
                    <a:lnTo>
                      <a:pt x="423164" y="698437"/>
                    </a:lnTo>
                    <a:lnTo>
                      <a:pt x="389573" y="698437"/>
                    </a:lnTo>
                    <a:lnTo>
                      <a:pt x="368300" y="645160"/>
                    </a:lnTo>
                    <a:lnTo>
                      <a:pt x="368300" y="620268"/>
                    </a:lnTo>
                    <a:cubicBezTo>
                      <a:pt x="379539" y="621538"/>
                      <a:pt x="392049" y="622237"/>
                      <a:pt x="406400" y="622237"/>
                    </a:cubicBezTo>
                    <a:cubicBezTo>
                      <a:pt x="420751" y="622237"/>
                      <a:pt x="433261" y="621538"/>
                      <a:pt x="444500" y="620268"/>
                    </a:cubicBezTo>
                    <a:lnTo>
                      <a:pt x="444500" y="645160"/>
                    </a:lnTo>
                    <a:close/>
                    <a:moveTo>
                      <a:pt x="635000" y="812737"/>
                    </a:moveTo>
                    <a:lnTo>
                      <a:pt x="660400" y="812737"/>
                    </a:lnTo>
                    <a:lnTo>
                      <a:pt x="660400" y="723837"/>
                    </a:lnTo>
                    <a:lnTo>
                      <a:pt x="635000" y="723837"/>
                    </a:lnTo>
                    <a:lnTo>
                      <a:pt x="635000" y="812737"/>
                    </a:lnTo>
                    <a:close/>
                  </a:path>
                </a:pathLst>
              </a:custGeom>
              <a:solidFill>
                <a:srgbClr val="2C3030"/>
              </a:solidFill>
              <a:ln w="6350" cap="flat">
                <a:noFill/>
                <a:prstDash val="solid"/>
                <a:miter/>
              </a:ln>
            </p:spPr>
            <p:txBody>
              <a:bodyPr rtlCol="0" anchor="ctr"/>
              <a:lstStyle/>
              <a:p>
                <a:pPr defTabSz="685800"/>
                <a:endParaRPr lang="en-IN" sz="1350">
                  <a:latin typeface="Abadi" panose="020B0604020104020204" pitchFamily="34" charset="0"/>
                </a:endParaRPr>
              </a:p>
            </p:txBody>
          </p:sp>
        </p:grpSp>
        <p:sp>
          <p:nvSpPr>
            <p:cNvPr id="5" name="Arrow: Pentagon 4">
              <a:extLst>
                <a:ext uri="{FF2B5EF4-FFF2-40B4-BE49-F238E27FC236}">
                  <a16:creationId xmlns:a16="http://schemas.microsoft.com/office/drawing/2014/main" id="{C53C9065-F122-46B4-BEA6-0DD98A312113}"/>
                </a:ext>
              </a:extLst>
            </p:cNvPr>
            <p:cNvSpPr/>
            <p:nvPr/>
          </p:nvSpPr>
          <p:spPr>
            <a:xfrm>
              <a:off x="5168238" y="3877151"/>
              <a:ext cx="34289" cy="342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a:solidFill>
                  <a:schemeClr val="tx1"/>
                </a:solidFill>
                <a:latin typeface="Abadi" panose="020B0604020104020204" pitchFamily="34" charset="0"/>
              </a:endParaRPr>
            </a:p>
          </p:txBody>
        </p:sp>
        <p:sp>
          <p:nvSpPr>
            <p:cNvPr id="2" name="TextBox 1">
              <a:extLst>
                <a:ext uri="{FF2B5EF4-FFF2-40B4-BE49-F238E27FC236}">
                  <a16:creationId xmlns:a16="http://schemas.microsoft.com/office/drawing/2014/main" id="{D70857A4-8A6B-4607-919E-0784DBD72EFC}"/>
                </a:ext>
              </a:extLst>
            </p:cNvPr>
            <p:cNvSpPr txBox="1"/>
            <p:nvPr/>
          </p:nvSpPr>
          <p:spPr>
            <a:xfrm flipH="1">
              <a:off x="301448" y="5367984"/>
              <a:ext cx="8550628" cy="646331"/>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dirty="0">
                  <a:latin typeface="Aharoni" panose="02010803020104030203" pitchFamily="2" charset="-79"/>
                  <a:cs typeface="Aharoni" panose="02010803020104030203" pitchFamily="2" charset="-79"/>
                </a:rPr>
                <a:t>Minister of HE Science &amp; Technology &amp; SAQA to assess the Professional Bodies for representativity </a:t>
              </a:r>
            </a:p>
          </p:txBody>
        </p:sp>
        <p:grpSp>
          <p:nvGrpSpPr>
            <p:cNvPr id="58" name="Graphic 2">
              <a:extLst>
                <a:ext uri="{FF2B5EF4-FFF2-40B4-BE49-F238E27FC236}">
                  <a16:creationId xmlns:a16="http://schemas.microsoft.com/office/drawing/2014/main" id="{715509F5-4C8E-44F4-888D-24ABCE624926}"/>
                </a:ext>
              </a:extLst>
            </p:cNvPr>
            <p:cNvGrpSpPr/>
            <p:nvPr/>
          </p:nvGrpSpPr>
          <p:grpSpPr>
            <a:xfrm>
              <a:off x="5871940" y="2057588"/>
              <a:ext cx="1519743" cy="3299184"/>
              <a:chOff x="7664450" y="3203639"/>
              <a:chExt cx="1327150" cy="3654361"/>
            </a:xfrm>
            <a:solidFill>
              <a:schemeClr val="accent2"/>
            </a:solidFill>
            <a:scene3d>
              <a:camera prst="orthographicFront">
                <a:rot lat="0" lon="0" rev="0"/>
              </a:camera>
              <a:lightRig rig="soft" dir="t">
                <a:rot lat="0" lon="0" rev="0"/>
              </a:lightRig>
            </a:scene3d>
          </p:grpSpPr>
          <p:pic>
            <p:nvPicPr>
              <p:cNvPr id="59" name="Picture 58">
                <a:extLst>
                  <a:ext uri="{FF2B5EF4-FFF2-40B4-BE49-F238E27FC236}">
                    <a16:creationId xmlns:a16="http://schemas.microsoft.com/office/drawing/2014/main" id="{1FA278D4-E0F4-4FE2-9749-864A4FC15E1B}"/>
                  </a:ext>
                </a:extLst>
              </p:cNvPr>
              <p:cNvPicPr>
                <a:picLocks noChangeAspect="1"/>
              </p:cNvPicPr>
              <p:nvPr/>
            </p:nvPicPr>
            <p:blipFill>
              <a:blip r:embed="rId3"/>
              <a:stretch>
                <a:fillRect/>
              </a:stretch>
            </p:blipFill>
            <p:spPr>
              <a:xfrm>
                <a:off x="8591550" y="4368800"/>
                <a:ext cx="400050" cy="2489200"/>
              </a:xfrm>
              <a:custGeom>
                <a:avLst/>
                <a:gdLst>
                  <a:gd name="connsiteX0" fmla="*/ 1353 w 400050"/>
                  <a:gd name="connsiteY0" fmla="*/ 688 h 2489200"/>
                  <a:gd name="connsiteX1" fmla="*/ 401403 w 400050"/>
                  <a:gd name="connsiteY1" fmla="*/ 688 h 2489200"/>
                  <a:gd name="connsiteX2" fmla="*/ 401403 w 400050"/>
                  <a:gd name="connsiteY2" fmla="*/ 2489888 h 2489200"/>
                  <a:gd name="connsiteX3" fmla="*/ 1353 w 400050"/>
                  <a:gd name="connsiteY3" fmla="*/ 2489888 h 2489200"/>
                </a:gdLst>
                <a:ahLst/>
                <a:cxnLst>
                  <a:cxn ang="0">
                    <a:pos x="connsiteX0" y="connsiteY0"/>
                  </a:cxn>
                  <a:cxn ang="0">
                    <a:pos x="connsiteX1" y="connsiteY1"/>
                  </a:cxn>
                  <a:cxn ang="0">
                    <a:pos x="connsiteX2" y="connsiteY2"/>
                  </a:cxn>
                  <a:cxn ang="0">
                    <a:pos x="connsiteX3" y="connsiteY3"/>
                  </a:cxn>
                </a:cxnLst>
                <a:rect l="l" t="t" r="r" b="b"/>
                <a:pathLst>
                  <a:path w="400050" h="2489200">
                    <a:moveTo>
                      <a:pt x="1353" y="688"/>
                    </a:moveTo>
                    <a:lnTo>
                      <a:pt x="401403" y="688"/>
                    </a:lnTo>
                    <a:lnTo>
                      <a:pt x="401403" y="2489888"/>
                    </a:lnTo>
                    <a:lnTo>
                      <a:pt x="1353" y="2489888"/>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pic>
          <p:sp>
            <p:nvSpPr>
              <p:cNvPr id="60" name="Freeform: Shape 59">
                <a:extLst>
                  <a:ext uri="{FF2B5EF4-FFF2-40B4-BE49-F238E27FC236}">
                    <a16:creationId xmlns:a16="http://schemas.microsoft.com/office/drawing/2014/main" id="{AAB7098F-424A-4EC7-A88B-697D183C2CE8}"/>
                  </a:ext>
                </a:extLst>
              </p:cNvPr>
              <p:cNvSpPr/>
              <p:nvPr/>
            </p:nvSpPr>
            <p:spPr>
              <a:xfrm>
                <a:off x="7664450" y="3905250"/>
                <a:ext cx="927100" cy="2952750"/>
              </a:xfrm>
              <a:custGeom>
                <a:avLst/>
                <a:gdLst>
                  <a:gd name="connsiteX0" fmla="*/ 463550 w 927100"/>
                  <a:gd name="connsiteY0" fmla="*/ 0 h 2952750"/>
                  <a:gd name="connsiteX1" fmla="*/ 0 w 927100"/>
                  <a:gd name="connsiteY1" fmla="*/ 463550 h 2952750"/>
                  <a:gd name="connsiteX2" fmla="*/ 0 w 927100"/>
                  <a:gd name="connsiteY2" fmla="*/ 2952750 h 2952750"/>
                  <a:gd name="connsiteX3" fmla="*/ 927100 w 927100"/>
                  <a:gd name="connsiteY3" fmla="*/ 2952750 h 2952750"/>
                  <a:gd name="connsiteX4" fmla="*/ 927100 w 927100"/>
                  <a:gd name="connsiteY4" fmla="*/ 463550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2952750">
                    <a:moveTo>
                      <a:pt x="463550" y="0"/>
                    </a:moveTo>
                    <a:lnTo>
                      <a:pt x="0" y="463550"/>
                    </a:lnTo>
                    <a:lnTo>
                      <a:pt x="0" y="2952750"/>
                    </a:lnTo>
                    <a:lnTo>
                      <a:pt x="927100" y="2952750"/>
                    </a:lnTo>
                    <a:lnTo>
                      <a:pt x="927100" y="463550"/>
                    </a:ln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sp>
            <p:nvSpPr>
              <p:cNvPr id="61" name="Freeform: Shape 60">
                <a:extLst>
                  <a:ext uri="{FF2B5EF4-FFF2-40B4-BE49-F238E27FC236}">
                    <a16:creationId xmlns:a16="http://schemas.microsoft.com/office/drawing/2014/main" id="{42EC0580-F245-4D94-9B02-E910E4F5BE23}"/>
                  </a:ext>
                </a:extLst>
              </p:cNvPr>
              <p:cNvSpPr/>
              <p:nvPr/>
            </p:nvSpPr>
            <p:spPr>
              <a:xfrm>
                <a:off x="7947956" y="3203639"/>
                <a:ext cx="355600" cy="355600"/>
              </a:xfrm>
              <a:custGeom>
                <a:avLst/>
                <a:gdLst>
                  <a:gd name="connsiteX0" fmla="*/ 177800 w 355600"/>
                  <a:gd name="connsiteY0" fmla="*/ 0 h 355600"/>
                  <a:gd name="connsiteX1" fmla="*/ 0 w 355600"/>
                  <a:gd name="connsiteY1" fmla="*/ 177800 h 355600"/>
                  <a:gd name="connsiteX2" fmla="*/ 177800 w 355600"/>
                  <a:gd name="connsiteY2" fmla="*/ 355600 h 355600"/>
                  <a:gd name="connsiteX3" fmla="*/ 355600 w 355600"/>
                  <a:gd name="connsiteY3" fmla="*/ 177800 h 355600"/>
                  <a:gd name="connsiteX4" fmla="*/ 177800 w 355600"/>
                  <a:gd name="connsiteY4" fmla="*/ 0 h 355600"/>
                  <a:gd name="connsiteX5" fmla="*/ 177800 w 355600"/>
                  <a:gd name="connsiteY5" fmla="*/ 247650 h 355600"/>
                  <a:gd name="connsiteX6" fmla="*/ 107950 w 355600"/>
                  <a:gd name="connsiteY6" fmla="*/ 177800 h 355600"/>
                  <a:gd name="connsiteX7" fmla="*/ 177800 w 355600"/>
                  <a:gd name="connsiteY7" fmla="*/ 107950 h 355600"/>
                  <a:gd name="connsiteX8" fmla="*/ 247650 w 355600"/>
                  <a:gd name="connsiteY8" fmla="*/ 177800 h 355600"/>
                  <a:gd name="connsiteX9" fmla="*/ 177800 w 355600"/>
                  <a:gd name="connsiteY9" fmla="*/ 24765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00" h="355600">
                    <a:moveTo>
                      <a:pt x="177800" y="0"/>
                    </a:moveTo>
                    <a:cubicBezTo>
                      <a:pt x="79629" y="0"/>
                      <a:pt x="0" y="79629"/>
                      <a:pt x="0" y="177800"/>
                    </a:cubicBezTo>
                    <a:cubicBezTo>
                      <a:pt x="0" y="275971"/>
                      <a:pt x="79629" y="355600"/>
                      <a:pt x="177800" y="355600"/>
                    </a:cubicBezTo>
                    <a:cubicBezTo>
                      <a:pt x="275971" y="355600"/>
                      <a:pt x="355600" y="275971"/>
                      <a:pt x="355600" y="177800"/>
                    </a:cubicBezTo>
                    <a:cubicBezTo>
                      <a:pt x="355600" y="79629"/>
                      <a:pt x="275971" y="0"/>
                      <a:pt x="177800" y="0"/>
                    </a:cubicBezTo>
                    <a:close/>
                    <a:moveTo>
                      <a:pt x="177800" y="247650"/>
                    </a:moveTo>
                    <a:cubicBezTo>
                      <a:pt x="139192" y="247650"/>
                      <a:pt x="107950" y="216408"/>
                      <a:pt x="107950" y="177800"/>
                    </a:cubicBezTo>
                    <a:cubicBezTo>
                      <a:pt x="107950" y="139192"/>
                      <a:pt x="139192" y="107950"/>
                      <a:pt x="177800" y="107950"/>
                    </a:cubicBezTo>
                    <a:cubicBezTo>
                      <a:pt x="216408" y="107950"/>
                      <a:pt x="247650" y="139192"/>
                      <a:pt x="247650" y="177800"/>
                    </a:cubicBezTo>
                    <a:cubicBezTo>
                      <a:pt x="247650" y="216408"/>
                      <a:pt x="216408" y="247650"/>
                      <a:pt x="177800" y="247650"/>
                    </a:cubicBez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grpSp>
        <p:sp>
          <p:nvSpPr>
            <p:cNvPr id="69" name="TextBox 68">
              <a:extLst>
                <a:ext uri="{FF2B5EF4-FFF2-40B4-BE49-F238E27FC236}">
                  <a16:creationId xmlns:a16="http://schemas.microsoft.com/office/drawing/2014/main" id="{1DEAC517-6E26-470D-80EA-45ED1F5BB93C}"/>
                </a:ext>
              </a:extLst>
            </p:cNvPr>
            <p:cNvSpPr txBox="1"/>
            <p:nvPr/>
          </p:nvSpPr>
          <p:spPr>
            <a:xfrm>
              <a:off x="6183172" y="3275939"/>
              <a:ext cx="430887" cy="2002997"/>
            </a:xfrm>
            <a:prstGeom prst="rect">
              <a:avLst/>
            </a:prstGeom>
            <a:noFill/>
          </p:spPr>
          <p:txBody>
            <a:bodyPr vert="vert270" wrap="square" rtlCol="0">
              <a:spAutoFit/>
            </a:bodyPr>
            <a:lstStyle/>
            <a:p>
              <a:pPr defTabSz="685800"/>
              <a:r>
                <a:rPr lang="en-IN" sz="1600" b="1" dirty="0">
                  <a:solidFill>
                    <a:sysClr val="windowText" lastClr="000000"/>
                  </a:solidFill>
                  <a:cs typeface="Arial"/>
                  <a:sym typeface="Arial"/>
                  <a:rtl val="0"/>
                </a:rPr>
                <a:t>AUDIT PROFESSION </a:t>
              </a:r>
            </a:p>
          </p:txBody>
        </p:sp>
        <p:grpSp>
          <p:nvGrpSpPr>
            <p:cNvPr id="34" name="Group 33">
              <a:extLst>
                <a:ext uri="{FF2B5EF4-FFF2-40B4-BE49-F238E27FC236}">
                  <a16:creationId xmlns:a16="http://schemas.microsoft.com/office/drawing/2014/main" id="{4905C68D-7682-42AA-B46F-BFF9C7C105D6}"/>
                </a:ext>
              </a:extLst>
            </p:cNvPr>
            <p:cNvGrpSpPr/>
            <p:nvPr/>
          </p:nvGrpSpPr>
          <p:grpSpPr>
            <a:xfrm>
              <a:off x="119868" y="1584022"/>
              <a:ext cx="8263529" cy="480286"/>
              <a:chOff x="104374" y="2677765"/>
              <a:chExt cx="8263529" cy="480286"/>
            </a:xfrm>
          </p:grpSpPr>
          <p:sp>
            <p:nvSpPr>
              <p:cNvPr id="65" name="TextBox 64">
                <a:extLst>
                  <a:ext uri="{FF2B5EF4-FFF2-40B4-BE49-F238E27FC236}">
                    <a16:creationId xmlns:a16="http://schemas.microsoft.com/office/drawing/2014/main" id="{F89B21D9-2C12-4210-8494-6D89E8D97B0A}"/>
                  </a:ext>
                </a:extLst>
              </p:cNvPr>
              <p:cNvSpPr txBox="1"/>
              <p:nvPr/>
            </p:nvSpPr>
            <p:spPr>
              <a:xfrm>
                <a:off x="1527377" y="2696386"/>
                <a:ext cx="1465398" cy="461665"/>
              </a:xfrm>
              <a:prstGeom prst="rect">
                <a:avLst/>
              </a:prstGeom>
              <a:noFill/>
            </p:spPr>
            <p:txBody>
              <a:bodyPr wrap="square" rtlCol="0">
                <a:spAutoFit/>
              </a:bodyPr>
              <a:lstStyle/>
              <a:p>
                <a:pPr algn="ctr" defTabSz="685800"/>
                <a:r>
                  <a:rPr lang="en-IN" sz="1200" b="1" dirty="0">
                    <a:latin typeface="Abadi" panose="020B0604020104020204" pitchFamily="34" charset="0"/>
                    <a:cs typeface="Arial"/>
                    <a:sym typeface="Arial"/>
                    <a:rtl val="0"/>
                  </a:rPr>
                  <a:t>NATIONAL</a:t>
                </a:r>
              </a:p>
              <a:p>
                <a:pPr algn="ctr" defTabSz="685800"/>
                <a:r>
                  <a:rPr lang="en-IN" sz="1200" b="1" dirty="0">
                    <a:latin typeface="Abadi" panose="020B0604020104020204" pitchFamily="34" charset="0"/>
                    <a:cs typeface="Arial"/>
                    <a:sym typeface="Arial"/>
                    <a:rtl val="0"/>
                  </a:rPr>
                  <a:t> TREASURY </a:t>
                </a:r>
              </a:p>
            </p:txBody>
          </p:sp>
          <p:grpSp>
            <p:nvGrpSpPr>
              <p:cNvPr id="33" name="Group 32">
                <a:extLst>
                  <a:ext uri="{FF2B5EF4-FFF2-40B4-BE49-F238E27FC236}">
                    <a16:creationId xmlns:a16="http://schemas.microsoft.com/office/drawing/2014/main" id="{71AFA4C8-6434-40BC-9BC5-EADA0B0E7430}"/>
                  </a:ext>
                </a:extLst>
              </p:cNvPr>
              <p:cNvGrpSpPr/>
              <p:nvPr/>
            </p:nvGrpSpPr>
            <p:grpSpPr>
              <a:xfrm>
                <a:off x="104374" y="2677765"/>
                <a:ext cx="8263529" cy="461665"/>
                <a:chOff x="89384" y="2632795"/>
                <a:chExt cx="8263529" cy="461665"/>
              </a:xfrm>
            </p:grpSpPr>
            <p:sp>
              <p:nvSpPr>
                <p:cNvPr id="35" name="TextBox 34">
                  <a:extLst>
                    <a:ext uri="{FF2B5EF4-FFF2-40B4-BE49-F238E27FC236}">
                      <a16:creationId xmlns:a16="http://schemas.microsoft.com/office/drawing/2014/main" id="{DD18F552-B2D0-42E3-918B-D2A5D66A4CF9}"/>
                    </a:ext>
                  </a:extLst>
                </p:cNvPr>
                <p:cNvSpPr txBox="1"/>
                <p:nvPr/>
              </p:nvSpPr>
              <p:spPr>
                <a:xfrm>
                  <a:off x="89384" y="2632795"/>
                  <a:ext cx="1495384" cy="461665"/>
                </a:xfrm>
                <a:prstGeom prst="rect">
                  <a:avLst/>
                </a:prstGeom>
                <a:noFill/>
              </p:spPr>
              <p:txBody>
                <a:bodyPr wrap="square" rtlCol="0">
                  <a:spAutoFit/>
                </a:bodyPr>
                <a:lstStyle/>
                <a:p>
                  <a:pPr algn="ctr" defTabSz="685800"/>
                  <a:r>
                    <a:rPr lang="en-IN" sz="1200" b="1" dirty="0">
                      <a:latin typeface="Abadi" panose="020B0604020104020204" pitchFamily="34" charset="0"/>
                      <a:cs typeface="Arial"/>
                      <a:sym typeface="Arial"/>
                      <a:rtl val="0"/>
                    </a:rPr>
                    <a:t>DPSA &amp; </a:t>
                  </a:r>
                </a:p>
                <a:p>
                  <a:pPr algn="ctr" defTabSz="685800"/>
                  <a:r>
                    <a:rPr lang="en-IN" sz="1200" b="1" dirty="0">
                      <a:latin typeface="Abadi" panose="020B0604020104020204" pitchFamily="34" charset="0"/>
                      <a:cs typeface="Arial"/>
                      <a:sym typeface="Arial"/>
                      <a:rtl val="0"/>
                    </a:rPr>
                    <a:t>DCOGTA</a:t>
                  </a:r>
                </a:p>
              </p:txBody>
            </p:sp>
            <p:sp>
              <p:nvSpPr>
                <p:cNvPr id="95" name="TextBox 94">
                  <a:extLst>
                    <a:ext uri="{FF2B5EF4-FFF2-40B4-BE49-F238E27FC236}">
                      <a16:creationId xmlns:a16="http://schemas.microsoft.com/office/drawing/2014/main" id="{13C1F0AE-1990-4802-AC1D-6854177DDD64}"/>
                    </a:ext>
                  </a:extLst>
                </p:cNvPr>
                <p:cNvSpPr txBox="1"/>
                <p:nvPr/>
              </p:nvSpPr>
              <p:spPr>
                <a:xfrm>
                  <a:off x="2996662" y="2725128"/>
                  <a:ext cx="1235703" cy="276999"/>
                </a:xfrm>
                <a:prstGeom prst="rect">
                  <a:avLst/>
                </a:prstGeom>
                <a:noFill/>
              </p:spPr>
              <p:txBody>
                <a:bodyPr wrap="square" rtlCol="0">
                  <a:spAutoFit/>
                </a:bodyPr>
                <a:lstStyle/>
                <a:p>
                  <a:pPr algn="ctr" defTabSz="685800"/>
                  <a:r>
                    <a:rPr lang="en-IN" sz="1200" b="1" dirty="0">
                      <a:latin typeface="Abadi" panose="020B0604020104020204" pitchFamily="34" charset="0"/>
                      <a:cs typeface="Arial"/>
                      <a:sym typeface="Arial"/>
                      <a:rtl val="0"/>
                    </a:rPr>
                    <a:t>DPME </a:t>
                  </a:r>
                </a:p>
              </p:txBody>
            </p:sp>
            <p:sp>
              <p:nvSpPr>
                <p:cNvPr id="125" name="TextBox 124">
                  <a:extLst>
                    <a:ext uri="{FF2B5EF4-FFF2-40B4-BE49-F238E27FC236}">
                      <a16:creationId xmlns:a16="http://schemas.microsoft.com/office/drawing/2014/main" id="{8F7681E9-2EB5-457C-A2F4-5CA456539691}"/>
                    </a:ext>
                  </a:extLst>
                </p:cNvPr>
                <p:cNvSpPr txBox="1"/>
                <p:nvPr/>
              </p:nvSpPr>
              <p:spPr>
                <a:xfrm>
                  <a:off x="4166304" y="2709976"/>
                  <a:ext cx="1520721" cy="276999"/>
                </a:xfrm>
                <a:prstGeom prst="rect">
                  <a:avLst/>
                </a:prstGeom>
                <a:noFill/>
              </p:spPr>
              <p:txBody>
                <a:bodyPr wrap="square" rtlCol="0">
                  <a:spAutoFit/>
                </a:bodyPr>
                <a:lstStyle/>
                <a:p>
                  <a:pPr algn="ctr" defTabSz="685800"/>
                  <a:r>
                    <a:rPr lang="en-IN" sz="1200" b="1" dirty="0">
                      <a:latin typeface="Abadi" panose="020B0604020104020204" pitchFamily="34" charset="0"/>
                      <a:cs typeface="Arial"/>
                      <a:sym typeface="Arial"/>
                      <a:rtl val="0"/>
                    </a:rPr>
                    <a:t>DoJ &amp;CD</a:t>
                  </a:r>
                </a:p>
              </p:txBody>
            </p:sp>
            <p:sp>
              <p:nvSpPr>
                <p:cNvPr id="155" name="TextBox 154">
                  <a:extLst>
                    <a:ext uri="{FF2B5EF4-FFF2-40B4-BE49-F238E27FC236}">
                      <a16:creationId xmlns:a16="http://schemas.microsoft.com/office/drawing/2014/main" id="{348B0B27-5EE0-4BBC-AFE4-F0A1BCC8EDFC}"/>
                    </a:ext>
                  </a:extLst>
                </p:cNvPr>
                <p:cNvSpPr txBox="1"/>
                <p:nvPr/>
              </p:nvSpPr>
              <p:spPr>
                <a:xfrm>
                  <a:off x="7269218" y="2725128"/>
                  <a:ext cx="1083695" cy="276999"/>
                </a:xfrm>
                <a:prstGeom prst="rect">
                  <a:avLst/>
                </a:prstGeom>
                <a:noFill/>
              </p:spPr>
              <p:txBody>
                <a:bodyPr wrap="square" rtlCol="0">
                  <a:spAutoFit/>
                </a:bodyPr>
                <a:lstStyle/>
                <a:p>
                  <a:pPr algn="ctr" defTabSz="685800"/>
                  <a:r>
                    <a:rPr lang="en-IN" sz="1200" b="1" dirty="0">
                      <a:latin typeface="Abadi" panose="020B0604020104020204" pitchFamily="34" charset="0"/>
                      <a:cs typeface="Arial"/>
                      <a:sym typeface="Arial"/>
                      <a:rtl val="0"/>
                    </a:rPr>
                    <a:t>DPW &amp; CBE </a:t>
                  </a:r>
                </a:p>
              </p:txBody>
            </p:sp>
            <p:sp>
              <p:nvSpPr>
                <p:cNvPr id="70" name="TextBox 69">
                  <a:extLst>
                    <a:ext uri="{FF2B5EF4-FFF2-40B4-BE49-F238E27FC236}">
                      <a16:creationId xmlns:a16="http://schemas.microsoft.com/office/drawing/2014/main" id="{F8ADCD6E-01C7-4988-A3B5-9629C8D4EED0}"/>
                    </a:ext>
                  </a:extLst>
                </p:cNvPr>
                <p:cNvSpPr txBox="1"/>
                <p:nvPr/>
              </p:nvSpPr>
              <p:spPr>
                <a:xfrm>
                  <a:off x="5718828" y="2740255"/>
                  <a:ext cx="1147342" cy="276999"/>
                </a:xfrm>
                <a:prstGeom prst="rect">
                  <a:avLst/>
                </a:prstGeom>
                <a:noFill/>
              </p:spPr>
              <p:txBody>
                <a:bodyPr wrap="square" rtlCol="0">
                  <a:spAutoFit/>
                </a:bodyPr>
                <a:lstStyle/>
                <a:p>
                  <a:pPr algn="ctr" defTabSz="685800"/>
                  <a:r>
                    <a:rPr lang="en-IN" sz="1200" b="1" dirty="0">
                      <a:latin typeface="Abadi" panose="020B0604020104020204" pitchFamily="34" charset="0"/>
                      <a:cs typeface="Arial"/>
                      <a:sym typeface="Arial"/>
                      <a:rtl val="0"/>
                    </a:rPr>
                    <a:t>AGSA</a:t>
                  </a:r>
                </a:p>
              </p:txBody>
            </p:sp>
          </p:grpSp>
        </p:grpSp>
        <p:grpSp>
          <p:nvGrpSpPr>
            <p:cNvPr id="22" name="Graphic 2">
              <a:extLst>
                <a:ext uri="{FF2B5EF4-FFF2-40B4-BE49-F238E27FC236}">
                  <a16:creationId xmlns:a16="http://schemas.microsoft.com/office/drawing/2014/main" id="{0D5E5F1E-BB33-47D6-B8A4-78C5893031B7}"/>
                </a:ext>
              </a:extLst>
            </p:cNvPr>
            <p:cNvGrpSpPr/>
            <p:nvPr/>
          </p:nvGrpSpPr>
          <p:grpSpPr>
            <a:xfrm>
              <a:off x="7210077" y="2024036"/>
              <a:ext cx="1607188" cy="3313038"/>
              <a:chOff x="9696450" y="3168999"/>
              <a:chExt cx="1264840" cy="3689001"/>
            </a:xfrm>
            <a:solidFill>
              <a:schemeClr val="bg1">
                <a:lumMod val="85000"/>
              </a:schemeClr>
            </a:solidFill>
            <a:scene3d>
              <a:camera prst="orthographicFront">
                <a:rot lat="0" lon="0" rev="0"/>
              </a:camera>
              <a:lightRig rig="soft" dir="t">
                <a:rot lat="0" lon="0" rev="0"/>
              </a:lightRig>
            </a:scene3d>
          </p:grpSpPr>
          <p:sp>
            <p:nvSpPr>
              <p:cNvPr id="25" name="Freeform: Shape 24">
                <a:extLst>
                  <a:ext uri="{FF2B5EF4-FFF2-40B4-BE49-F238E27FC236}">
                    <a16:creationId xmlns:a16="http://schemas.microsoft.com/office/drawing/2014/main" id="{A08C4262-4E30-4206-B33D-D6EC5F8394E0}"/>
                  </a:ext>
                </a:extLst>
              </p:cNvPr>
              <p:cNvSpPr/>
              <p:nvPr/>
            </p:nvSpPr>
            <p:spPr>
              <a:xfrm>
                <a:off x="9982200" y="3168999"/>
                <a:ext cx="241831" cy="357469"/>
              </a:xfrm>
              <a:custGeom>
                <a:avLst/>
                <a:gdLst>
                  <a:gd name="connsiteX0" fmla="*/ 177800 w 355600"/>
                  <a:gd name="connsiteY0" fmla="*/ 0 h 355600"/>
                  <a:gd name="connsiteX1" fmla="*/ 0 w 355600"/>
                  <a:gd name="connsiteY1" fmla="*/ 177800 h 355600"/>
                  <a:gd name="connsiteX2" fmla="*/ 177800 w 355600"/>
                  <a:gd name="connsiteY2" fmla="*/ 355600 h 355600"/>
                  <a:gd name="connsiteX3" fmla="*/ 355600 w 355600"/>
                  <a:gd name="connsiteY3" fmla="*/ 177800 h 355600"/>
                  <a:gd name="connsiteX4" fmla="*/ 177800 w 355600"/>
                  <a:gd name="connsiteY4" fmla="*/ 0 h 355600"/>
                  <a:gd name="connsiteX5" fmla="*/ 177800 w 355600"/>
                  <a:gd name="connsiteY5" fmla="*/ 247650 h 355600"/>
                  <a:gd name="connsiteX6" fmla="*/ 107950 w 355600"/>
                  <a:gd name="connsiteY6" fmla="*/ 177800 h 355600"/>
                  <a:gd name="connsiteX7" fmla="*/ 177800 w 355600"/>
                  <a:gd name="connsiteY7" fmla="*/ 107950 h 355600"/>
                  <a:gd name="connsiteX8" fmla="*/ 247650 w 355600"/>
                  <a:gd name="connsiteY8" fmla="*/ 177800 h 355600"/>
                  <a:gd name="connsiteX9" fmla="*/ 177800 w 355600"/>
                  <a:gd name="connsiteY9" fmla="*/ 24765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00" h="355600">
                    <a:moveTo>
                      <a:pt x="177800" y="0"/>
                    </a:moveTo>
                    <a:cubicBezTo>
                      <a:pt x="79629" y="0"/>
                      <a:pt x="0" y="79629"/>
                      <a:pt x="0" y="177800"/>
                    </a:cubicBezTo>
                    <a:cubicBezTo>
                      <a:pt x="0" y="275971"/>
                      <a:pt x="79629" y="355600"/>
                      <a:pt x="177800" y="355600"/>
                    </a:cubicBezTo>
                    <a:cubicBezTo>
                      <a:pt x="275971" y="355600"/>
                      <a:pt x="355600" y="275971"/>
                      <a:pt x="355600" y="177800"/>
                    </a:cubicBezTo>
                    <a:cubicBezTo>
                      <a:pt x="355600" y="79629"/>
                      <a:pt x="275971" y="0"/>
                      <a:pt x="177800" y="0"/>
                    </a:cubicBezTo>
                    <a:close/>
                    <a:moveTo>
                      <a:pt x="177800" y="247650"/>
                    </a:moveTo>
                    <a:cubicBezTo>
                      <a:pt x="139192" y="247650"/>
                      <a:pt x="107950" y="216408"/>
                      <a:pt x="107950" y="177800"/>
                    </a:cubicBezTo>
                    <a:cubicBezTo>
                      <a:pt x="107950" y="139192"/>
                      <a:pt x="139192" y="107950"/>
                      <a:pt x="177800" y="107950"/>
                    </a:cubicBezTo>
                    <a:cubicBezTo>
                      <a:pt x="216408" y="107950"/>
                      <a:pt x="247650" y="139192"/>
                      <a:pt x="247650" y="177800"/>
                    </a:cubicBezTo>
                    <a:cubicBezTo>
                      <a:pt x="247650" y="216408"/>
                      <a:pt x="216408" y="247650"/>
                      <a:pt x="177800" y="247650"/>
                    </a:cubicBez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pic>
            <p:nvPicPr>
              <p:cNvPr id="23" name="Picture 22">
                <a:extLst>
                  <a:ext uri="{FF2B5EF4-FFF2-40B4-BE49-F238E27FC236}">
                    <a16:creationId xmlns:a16="http://schemas.microsoft.com/office/drawing/2014/main" id="{416B8FE9-B964-4807-BC01-F1DD9991CDBB}"/>
                  </a:ext>
                </a:extLst>
              </p:cNvPr>
              <p:cNvPicPr>
                <a:picLocks noChangeAspect="1"/>
              </p:cNvPicPr>
              <p:nvPr/>
            </p:nvPicPr>
            <p:blipFill>
              <a:blip r:embed="rId3"/>
              <a:stretch>
                <a:fillRect/>
              </a:stretch>
            </p:blipFill>
            <p:spPr>
              <a:xfrm>
                <a:off x="10675691" y="4368800"/>
                <a:ext cx="285599" cy="2489200"/>
              </a:xfrm>
              <a:custGeom>
                <a:avLst/>
                <a:gdLst>
                  <a:gd name="connsiteX0" fmla="*/ 1673 w 400050"/>
                  <a:gd name="connsiteY0" fmla="*/ 688 h 2489200"/>
                  <a:gd name="connsiteX1" fmla="*/ 401723 w 400050"/>
                  <a:gd name="connsiteY1" fmla="*/ 688 h 2489200"/>
                  <a:gd name="connsiteX2" fmla="*/ 401723 w 400050"/>
                  <a:gd name="connsiteY2" fmla="*/ 2489888 h 2489200"/>
                  <a:gd name="connsiteX3" fmla="*/ 1673 w 400050"/>
                  <a:gd name="connsiteY3" fmla="*/ 2489888 h 2489200"/>
                </a:gdLst>
                <a:ahLst/>
                <a:cxnLst>
                  <a:cxn ang="0">
                    <a:pos x="connsiteX0" y="connsiteY0"/>
                  </a:cxn>
                  <a:cxn ang="0">
                    <a:pos x="connsiteX1" y="connsiteY1"/>
                  </a:cxn>
                  <a:cxn ang="0">
                    <a:pos x="connsiteX2" y="connsiteY2"/>
                  </a:cxn>
                  <a:cxn ang="0">
                    <a:pos x="connsiteX3" y="connsiteY3"/>
                  </a:cxn>
                </a:cxnLst>
                <a:rect l="l" t="t" r="r" b="b"/>
                <a:pathLst>
                  <a:path w="400050" h="2489200">
                    <a:moveTo>
                      <a:pt x="1673" y="688"/>
                    </a:moveTo>
                    <a:lnTo>
                      <a:pt x="401723" y="688"/>
                    </a:lnTo>
                    <a:lnTo>
                      <a:pt x="401723" y="2489888"/>
                    </a:lnTo>
                    <a:lnTo>
                      <a:pt x="1673" y="2489888"/>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pic>
          <p:sp>
            <p:nvSpPr>
              <p:cNvPr id="24" name="Freeform: Shape 23">
                <a:extLst>
                  <a:ext uri="{FF2B5EF4-FFF2-40B4-BE49-F238E27FC236}">
                    <a16:creationId xmlns:a16="http://schemas.microsoft.com/office/drawing/2014/main" id="{9CEA7DB8-53B1-4ADD-822F-390C1744AE81}"/>
                  </a:ext>
                </a:extLst>
              </p:cNvPr>
              <p:cNvSpPr/>
              <p:nvPr/>
            </p:nvSpPr>
            <p:spPr>
              <a:xfrm>
                <a:off x="9696450" y="3905250"/>
                <a:ext cx="927100" cy="2952750"/>
              </a:xfrm>
              <a:custGeom>
                <a:avLst/>
                <a:gdLst>
                  <a:gd name="connsiteX0" fmla="*/ 463550 w 927100"/>
                  <a:gd name="connsiteY0" fmla="*/ 0 h 2952750"/>
                  <a:gd name="connsiteX1" fmla="*/ 0 w 927100"/>
                  <a:gd name="connsiteY1" fmla="*/ 463550 h 2952750"/>
                  <a:gd name="connsiteX2" fmla="*/ 0 w 927100"/>
                  <a:gd name="connsiteY2" fmla="*/ 2952750 h 2952750"/>
                  <a:gd name="connsiteX3" fmla="*/ 927100 w 927100"/>
                  <a:gd name="connsiteY3" fmla="*/ 2952750 h 2952750"/>
                  <a:gd name="connsiteX4" fmla="*/ 927100 w 927100"/>
                  <a:gd name="connsiteY4" fmla="*/ 463550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2952750">
                    <a:moveTo>
                      <a:pt x="463550" y="0"/>
                    </a:moveTo>
                    <a:lnTo>
                      <a:pt x="0" y="463550"/>
                    </a:lnTo>
                    <a:lnTo>
                      <a:pt x="0" y="2952750"/>
                    </a:lnTo>
                    <a:lnTo>
                      <a:pt x="927100" y="2952750"/>
                    </a:lnTo>
                    <a:lnTo>
                      <a:pt x="927100" y="463550"/>
                    </a:lnTo>
                    <a:close/>
                  </a:path>
                </a:pathLst>
              </a:custGeom>
              <a:grpFill/>
              <a:ln w="6350"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pPr defTabSz="685800"/>
                <a:endParaRPr lang="en-IN" sz="1350">
                  <a:latin typeface="Abadi" panose="020B0604020104020204" pitchFamily="34" charset="0"/>
                </a:endParaRPr>
              </a:p>
            </p:txBody>
          </p:sp>
        </p:grpSp>
        <p:sp>
          <p:nvSpPr>
            <p:cNvPr id="3" name="Rectangle 2">
              <a:extLst>
                <a:ext uri="{FF2B5EF4-FFF2-40B4-BE49-F238E27FC236}">
                  <a16:creationId xmlns:a16="http://schemas.microsoft.com/office/drawing/2014/main" id="{0DCA3D8C-7E2D-4205-9939-10C045CFDA1C}"/>
                </a:ext>
              </a:extLst>
            </p:cNvPr>
            <p:cNvSpPr/>
            <p:nvPr/>
          </p:nvSpPr>
          <p:spPr>
            <a:xfrm>
              <a:off x="7308959" y="2536507"/>
              <a:ext cx="1046440" cy="2770141"/>
            </a:xfrm>
            <a:prstGeom prst="rect">
              <a:avLst/>
            </a:prstGeom>
          </p:spPr>
          <p:txBody>
            <a:bodyPr vert="vert270" wrap="square">
              <a:spAutoFit/>
            </a:bodyPr>
            <a:lstStyle/>
            <a:p>
              <a:pPr defTabSz="685800"/>
              <a:r>
                <a:rPr lang="en-IN" sz="1400" b="1" dirty="0">
                  <a:solidFill>
                    <a:sysClr val="windowText" lastClr="000000"/>
                  </a:solidFill>
                  <a:cs typeface="Arial"/>
                  <a:sym typeface="Arial"/>
                  <a:rtl val="0"/>
                </a:rPr>
                <a:t>Professionalise ARCHITECTURAL</a:t>
              </a:r>
            </a:p>
            <a:p>
              <a:pPr defTabSz="685800"/>
              <a:r>
                <a:rPr lang="en-IN" sz="1400" b="1" dirty="0">
                  <a:solidFill>
                    <a:sysClr val="windowText" lastClr="000000"/>
                  </a:solidFill>
                  <a:cs typeface="Arial"/>
                  <a:sym typeface="Arial"/>
                  <a:rtl val="0"/>
                </a:rPr>
                <a:t>CONSTRUCTION MANAGEMENT, ENGINEERS, QUANTITY </a:t>
              </a:r>
              <a:br>
                <a:rPr lang="en-IN" sz="1400" b="1" dirty="0">
                  <a:solidFill>
                    <a:sysClr val="windowText" lastClr="000000"/>
                  </a:solidFill>
                  <a:cs typeface="Arial"/>
                  <a:sym typeface="Arial"/>
                  <a:rtl val="0"/>
                </a:rPr>
              </a:br>
              <a:r>
                <a:rPr lang="en-IN" sz="1400" b="1" dirty="0">
                  <a:solidFill>
                    <a:sysClr val="windowText" lastClr="000000"/>
                  </a:solidFill>
                  <a:cs typeface="Arial"/>
                  <a:sym typeface="Arial"/>
                  <a:rtl val="0"/>
                </a:rPr>
                <a:t>SURVEYORS,  etc.</a:t>
              </a:r>
            </a:p>
          </p:txBody>
        </p:sp>
        <p:pic>
          <p:nvPicPr>
            <p:cNvPr id="39" name="Picture 38">
              <a:extLst>
                <a:ext uri="{FF2B5EF4-FFF2-40B4-BE49-F238E27FC236}">
                  <a16:creationId xmlns:a16="http://schemas.microsoft.com/office/drawing/2014/main" id="{EA5FD78B-26C0-4143-8C89-612717DF02FE}"/>
                </a:ext>
              </a:extLst>
            </p:cNvPr>
            <p:cNvPicPr>
              <a:picLocks noChangeAspect="1"/>
            </p:cNvPicPr>
            <p:nvPr/>
          </p:nvPicPr>
          <p:blipFill>
            <a:blip r:embed="rId4"/>
            <a:stretch>
              <a:fillRect/>
            </a:stretch>
          </p:blipFill>
          <p:spPr>
            <a:xfrm>
              <a:off x="7444801" y="933962"/>
              <a:ext cx="675928" cy="675928"/>
            </a:xfrm>
            <a:prstGeom prst="rect">
              <a:avLst/>
            </a:prstGeom>
          </p:spPr>
        </p:pic>
        <p:sp>
          <p:nvSpPr>
            <p:cNvPr id="72" name="TextBox 71">
              <a:extLst>
                <a:ext uri="{FF2B5EF4-FFF2-40B4-BE49-F238E27FC236}">
                  <a16:creationId xmlns:a16="http://schemas.microsoft.com/office/drawing/2014/main" id="{987229D1-8590-4A92-907E-81BBA69B7F8E}"/>
                </a:ext>
              </a:extLst>
            </p:cNvPr>
            <p:cNvSpPr txBox="1"/>
            <p:nvPr/>
          </p:nvSpPr>
          <p:spPr>
            <a:xfrm flipH="1">
              <a:off x="175756" y="2419598"/>
              <a:ext cx="8661330" cy="369332"/>
            </a:xfrm>
            <a:prstGeom prst="rect">
              <a:avLst/>
            </a:prstGeom>
            <a:solidFill>
              <a:schemeClr val="bg1">
                <a:lumMod val="95000"/>
              </a:schemeClr>
            </a:solidFill>
            <a:ln>
              <a:noFill/>
            </a:ln>
            <a:effectLst>
              <a:softEdge rad="127000"/>
            </a:effectLst>
          </p:spPr>
          <p:txBody>
            <a:bodyPr wrap="square" rtlCol="0">
              <a:spAutoFit/>
            </a:bodyPr>
            <a:lstStyle/>
            <a:p>
              <a:pPr algn="ctr"/>
              <a:r>
                <a:rPr lang="en-ZA" dirty="0">
                  <a:latin typeface="Aharoni" panose="02010803020104030203" pitchFamily="2" charset="-79"/>
                  <a:cs typeface="Aharoni" panose="02010803020104030203" pitchFamily="2" charset="-79"/>
                </a:rPr>
                <a:t>to professionalise</a:t>
              </a:r>
            </a:p>
          </p:txBody>
        </p:sp>
      </p:grpSp>
      <p:cxnSp>
        <p:nvCxnSpPr>
          <p:cNvPr id="57" name="Straight Connector 56">
            <a:extLst>
              <a:ext uri="{FF2B5EF4-FFF2-40B4-BE49-F238E27FC236}">
                <a16:creationId xmlns:a16="http://schemas.microsoft.com/office/drawing/2014/main" id="{E6A28898-13CB-46BD-9E4F-7D99DBFC857E}"/>
              </a:ext>
            </a:extLst>
          </p:cNvPr>
          <p:cNvCxnSpPr/>
          <p:nvPr/>
        </p:nvCxnSpPr>
        <p:spPr>
          <a:xfrm>
            <a:off x="166355" y="890207"/>
            <a:ext cx="87757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41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81ABD7-0CA4-4502-96E5-4E5966BF4D9D}"/>
              </a:ext>
            </a:extLst>
          </p:cNvPr>
          <p:cNvGrpSpPr/>
          <p:nvPr/>
        </p:nvGrpSpPr>
        <p:grpSpPr>
          <a:xfrm>
            <a:off x="74561" y="789472"/>
            <a:ext cx="8867494" cy="6230385"/>
            <a:chOff x="82887" y="687869"/>
            <a:chExt cx="9034383" cy="6230385"/>
          </a:xfrm>
        </p:grpSpPr>
        <p:grpSp>
          <p:nvGrpSpPr>
            <p:cNvPr id="7" name="Graphic 2">
              <a:extLst>
                <a:ext uri="{FF2B5EF4-FFF2-40B4-BE49-F238E27FC236}">
                  <a16:creationId xmlns:a16="http://schemas.microsoft.com/office/drawing/2014/main" id="{5433EA51-D1A3-4EE2-A634-9AA28248F5E3}"/>
                </a:ext>
              </a:extLst>
            </p:cNvPr>
            <p:cNvGrpSpPr/>
            <p:nvPr/>
          </p:nvGrpSpPr>
          <p:grpSpPr>
            <a:xfrm>
              <a:off x="7419058" y="687869"/>
              <a:ext cx="1361964" cy="1338099"/>
              <a:chOff x="9580943" y="2861182"/>
              <a:chExt cx="1685416" cy="1685417"/>
            </a:xfrm>
          </p:grpSpPr>
          <p:grpSp>
            <p:nvGrpSpPr>
              <p:cNvPr id="8" name="Graphic 2">
                <a:extLst>
                  <a:ext uri="{FF2B5EF4-FFF2-40B4-BE49-F238E27FC236}">
                    <a16:creationId xmlns:a16="http://schemas.microsoft.com/office/drawing/2014/main" id="{5433EA51-D1A3-4EE2-A634-9AA28248F5E3}"/>
                  </a:ext>
                </a:extLst>
              </p:cNvPr>
              <p:cNvGrpSpPr/>
              <p:nvPr/>
            </p:nvGrpSpPr>
            <p:grpSpPr>
              <a:xfrm>
                <a:off x="9580943" y="2861182"/>
                <a:ext cx="1685416" cy="1685417"/>
                <a:chOff x="9580943" y="2861182"/>
                <a:chExt cx="1685416" cy="1685417"/>
              </a:xfrm>
              <a:solidFill>
                <a:srgbClr val="444444"/>
              </a:solidFill>
            </p:grpSpPr>
            <p:sp>
              <p:nvSpPr>
                <p:cNvPr id="9" name="Freeform: Shape 8">
                  <a:extLst>
                    <a:ext uri="{FF2B5EF4-FFF2-40B4-BE49-F238E27FC236}">
                      <a16:creationId xmlns:a16="http://schemas.microsoft.com/office/drawing/2014/main" id="{38358DAB-8EDD-49D7-BCCD-7AD114E6A927}"/>
                    </a:ext>
                  </a:extLst>
                </p:cNvPr>
                <p:cNvSpPr/>
                <p:nvPr/>
              </p:nvSpPr>
              <p:spPr>
                <a:xfrm>
                  <a:off x="9718992" y="2999231"/>
                  <a:ext cx="1409319" cy="1409319"/>
                </a:xfrm>
                <a:custGeom>
                  <a:avLst/>
                  <a:gdLst>
                    <a:gd name="connsiteX0" fmla="*/ 1409319 w 1409319"/>
                    <a:gd name="connsiteY0" fmla="*/ 704659 h 1409319"/>
                    <a:gd name="connsiteX1" fmla="*/ 704660 w 1409319"/>
                    <a:gd name="connsiteY1" fmla="*/ 1409319 h 1409319"/>
                    <a:gd name="connsiteX2" fmla="*/ 0 w 1409319"/>
                    <a:gd name="connsiteY2" fmla="*/ 704659 h 1409319"/>
                    <a:gd name="connsiteX3" fmla="*/ 704660 w 1409319"/>
                    <a:gd name="connsiteY3" fmla="*/ 0 h 1409319"/>
                    <a:gd name="connsiteX4" fmla="*/ 1409319 w 1409319"/>
                    <a:gd name="connsiteY4" fmla="*/ 704659 h 140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319" h="1409319">
                      <a:moveTo>
                        <a:pt x="1409319" y="704659"/>
                      </a:moveTo>
                      <a:cubicBezTo>
                        <a:pt x="1409319" y="1093832"/>
                        <a:pt x="1093832" y="1409319"/>
                        <a:pt x="704660" y="1409319"/>
                      </a:cubicBezTo>
                      <a:cubicBezTo>
                        <a:pt x="315487" y="1409319"/>
                        <a:pt x="0" y="1093832"/>
                        <a:pt x="0" y="704659"/>
                      </a:cubicBezTo>
                      <a:cubicBezTo>
                        <a:pt x="0" y="315487"/>
                        <a:pt x="315487" y="0"/>
                        <a:pt x="704660" y="0"/>
                      </a:cubicBezTo>
                      <a:cubicBezTo>
                        <a:pt x="1093832" y="0"/>
                        <a:pt x="1409319" y="315487"/>
                        <a:pt x="1409319" y="704659"/>
                      </a:cubicBezTo>
                      <a:close/>
                    </a:path>
                  </a:pathLst>
                </a:custGeom>
                <a:solidFill>
                  <a:srgbClr val="444444"/>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sp>
              <p:nvSpPr>
                <p:cNvPr id="10" name="Freeform: Shape 9">
                  <a:extLst>
                    <a:ext uri="{FF2B5EF4-FFF2-40B4-BE49-F238E27FC236}">
                      <a16:creationId xmlns:a16="http://schemas.microsoft.com/office/drawing/2014/main" id="{3A36F02A-58E2-4FE6-A5AE-77CD706F78E6}"/>
                    </a:ext>
                  </a:extLst>
                </p:cNvPr>
                <p:cNvSpPr/>
                <p:nvPr/>
              </p:nvSpPr>
              <p:spPr>
                <a:xfrm>
                  <a:off x="9580943" y="2861182"/>
                  <a:ext cx="1685416" cy="1685417"/>
                </a:xfrm>
                <a:custGeom>
                  <a:avLst/>
                  <a:gdLst>
                    <a:gd name="connsiteX0" fmla="*/ 842708 w 1685416"/>
                    <a:gd name="connsiteY0" fmla="*/ 1685417 h 1685417"/>
                    <a:gd name="connsiteX1" fmla="*/ 0 w 1685416"/>
                    <a:gd name="connsiteY1" fmla="*/ 842708 h 1685417"/>
                    <a:gd name="connsiteX2" fmla="*/ 842708 w 1685416"/>
                    <a:gd name="connsiteY2" fmla="*/ 0 h 1685417"/>
                    <a:gd name="connsiteX3" fmla="*/ 1685417 w 1685416"/>
                    <a:gd name="connsiteY3" fmla="*/ 842708 h 1685417"/>
                    <a:gd name="connsiteX4" fmla="*/ 842708 w 1685416"/>
                    <a:gd name="connsiteY4" fmla="*/ 1685417 h 1685417"/>
                    <a:gd name="connsiteX5" fmla="*/ 842708 w 1685416"/>
                    <a:gd name="connsiteY5" fmla="*/ 38100 h 1685417"/>
                    <a:gd name="connsiteX6" fmla="*/ 38100 w 1685416"/>
                    <a:gd name="connsiteY6" fmla="*/ 842708 h 1685417"/>
                    <a:gd name="connsiteX7" fmla="*/ 842708 w 1685416"/>
                    <a:gd name="connsiteY7" fmla="*/ 1647317 h 1685417"/>
                    <a:gd name="connsiteX8" fmla="*/ 1647317 w 1685416"/>
                    <a:gd name="connsiteY8" fmla="*/ 842708 h 1685417"/>
                    <a:gd name="connsiteX9" fmla="*/ 842708 w 1685416"/>
                    <a:gd name="connsiteY9" fmla="*/ 38100 h 168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5416" h="1685417">
                      <a:moveTo>
                        <a:pt x="842708" y="1685417"/>
                      </a:moveTo>
                      <a:cubicBezTo>
                        <a:pt x="378015" y="1685417"/>
                        <a:pt x="0" y="1307401"/>
                        <a:pt x="0" y="842708"/>
                      </a:cubicBezTo>
                      <a:cubicBezTo>
                        <a:pt x="0" y="378016"/>
                        <a:pt x="378015" y="0"/>
                        <a:pt x="842708" y="0"/>
                      </a:cubicBezTo>
                      <a:cubicBezTo>
                        <a:pt x="1307401" y="0"/>
                        <a:pt x="1685417" y="378016"/>
                        <a:pt x="1685417" y="842708"/>
                      </a:cubicBezTo>
                      <a:cubicBezTo>
                        <a:pt x="1685417" y="1307401"/>
                        <a:pt x="1307401" y="1685417"/>
                        <a:pt x="842708" y="1685417"/>
                      </a:cubicBezTo>
                      <a:close/>
                      <a:moveTo>
                        <a:pt x="842708" y="38100"/>
                      </a:moveTo>
                      <a:cubicBezTo>
                        <a:pt x="399034" y="38100"/>
                        <a:pt x="38100" y="399034"/>
                        <a:pt x="38100" y="842708"/>
                      </a:cubicBezTo>
                      <a:cubicBezTo>
                        <a:pt x="38100" y="1286383"/>
                        <a:pt x="399034" y="1647317"/>
                        <a:pt x="842708" y="1647317"/>
                      </a:cubicBezTo>
                      <a:cubicBezTo>
                        <a:pt x="1286383" y="1647317"/>
                        <a:pt x="1647317" y="1286383"/>
                        <a:pt x="1647317" y="842708"/>
                      </a:cubicBezTo>
                      <a:cubicBezTo>
                        <a:pt x="1647317" y="399034"/>
                        <a:pt x="1286383" y="38100"/>
                        <a:pt x="842708" y="38100"/>
                      </a:cubicBezTo>
                      <a:close/>
                    </a:path>
                  </a:pathLst>
                </a:custGeom>
                <a:solidFill>
                  <a:srgbClr val="444444"/>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grpSp>
          <p:pic>
            <p:nvPicPr>
              <p:cNvPr id="11" name="Picture 10">
                <a:extLst>
                  <a:ext uri="{FF2B5EF4-FFF2-40B4-BE49-F238E27FC236}">
                    <a16:creationId xmlns:a16="http://schemas.microsoft.com/office/drawing/2014/main" id="{12BE939D-9D7D-4CC8-92FE-A3759C457008}"/>
                  </a:ext>
                </a:extLst>
              </p:cNvPr>
              <p:cNvPicPr>
                <a:picLocks noChangeAspect="1"/>
              </p:cNvPicPr>
              <p:nvPr/>
            </p:nvPicPr>
            <p:blipFill>
              <a:blip r:embed="rId2"/>
              <a:stretch>
                <a:fillRect/>
              </a:stretch>
            </p:blipFill>
            <p:spPr>
              <a:xfrm>
                <a:off x="9759950" y="3041650"/>
                <a:ext cx="1409700" cy="1403350"/>
              </a:xfrm>
              <a:custGeom>
                <a:avLst/>
                <a:gdLst>
                  <a:gd name="connsiteX0" fmla="*/ 1537 w 1409700"/>
                  <a:gd name="connsiteY0" fmla="*/ 479 h 1403350"/>
                  <a:gd name="connsiteX1" fmla="*/ 1411237 w 1409700"/>
                  <a:gd name="connsiteY1" fmla="*/ 479 h 1403350"/>
                  <a:gd name="connsiteX2" fmla="*/ 1411237 w 1409700"/>
                  <a:gd name="connsiteY2" fmla="*/ 1403829 h 1403350"/>
                  <a:gd name="connsiteX3" fmla="*/ 1537 w 1409700"/>
                  <a:gd name="connsiteY3" fmla="*/ 1403829 h 1403350"/>
                </a:gdLst>
                <a:ahLst/>
                <a:cxnLst>
                  <a:cxn ang="0">
                    <a:pos x="connsiteX0" y="connsiteY0"/>
                  </a:cxn>
                  <a:cxn ang="0">
                    <a:pos x="connsiteX1" y="connsiteY1"/>
                  </a:cxn>
                  <a:cxn ang="0">
                    <a:pos x="connsiteX2" y="connsiteY2"/>
                  </a:cxn>
                  <a:cxn ang="0">
                    <a:pos x="connsiteX3" y="connsiteY3"/>
                  </a:cxn>
                </a:cxnLst>
                <a:rect l="l" t="t" r="r" b="b"/>
                <a:pathLst>
                  <a:path w="1409700" h="1403350">
                    <a:moveTo>
                      <a:pt x="1537" y="479"/>
                    </a:moveTo>
                    <a:lnTo>
                      <a:pt x="1411237" y="479"/>
                    </a:lnTo>
                    <a:lnTo>
                      <a:pt x="1411237" y="1403829"/>
                    </a:lnTo>
                    <a:lnTo>
                      <a:pt x="1537" y="1403829"/>
                    </a:lnTo>
                    <a:close/>
                  </a:path>
                </a:pathLst>
              </a:custGeom>
            </p:spPr>
          </p:pic>
          <p:sp>
            <p:nvSpPr>
              <p:cNvPr id="12" name="Freeform: Shape 11">
                <a:extLst>
                  <a:ext uri="{FF2B5EF4-FFF2-40B4-BE49-F238E27FC236}">
                    <a16:creationId xmlns:a16="http://schemas.microsoft.com/office/drawing/2014/main" id="{A16592C0-AF59-4E2E-ABF3-029851D68128}"/>
                  </a:ext>
                </a:extLst>
              </p:cNvPr>
              <p:cNvSpPr/>
              <p:nvPr/>
            </p:nvSpPr>
            <p:spPr>
              <a:xfrm rot="-4482944">
                <a:off x="9856025" y="3136759"/>
                <a:ext cx="1134963" cy="1134963"/>
              </a:xfrm>
              <a:custGeom>
                <a:avLst/>
                <a:gdLst>
                  <a:gd name="connsiteX0" fmla="*/ 1134964 w 1134963"/>
                  <a:gd name="connsiteY0" fmla="*/ 567482 h 1134963"/>
                  <a:gd name="connsiteX1" fmla="*/ 567482 w 1134963"/>
                  <a:gd name="connsiteY1" fmla="*/ 1134964 h 1134963"/>
                  <a:gd name="connsiteX2" fmla="*/ 0 w 1134963"/>
                  <a:gd name="connsiteY2" fmla="*/ 567482 h 1134963"/>
                  <a:gd name="connsiteX3" fmla="*/ 567482 w 1134963"/>
                  <a:gd name="connsiteY3" fmla="*/ 0 h 1134963"/>
                  <a:gd name="connsiteX4" fmla="*/ 1134964 w 1134963"/>
                  <a:gd name="connsiteY4" fmla="*/ 567482 h 1134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963" h="1134963">
                    <a:moveTo>
                      <a:pt x="1134964" y="567482"/>
                    </a:moveTo>
                    <a:cubicBezTo>
                      <a:pt x="1134964" y="880893"/>
                      <a:pt x="880894" y="1134964"/>
                      <a:pt x="567482" y="1134964"/>
                    </a:cubicBezTo>
                    <a:cubicBezTo>
                      <a:pt x="254071" y="1134964"/>
                      <a:pt x="0" y="880893"/>
                      <a:pt x="0" y="567482"/>
                    </a:cubicBezTo>
                    <a:cubicBezTo>
                      <a:pt x="0" y="254070"/>
                      <a:pt x="254071" y="0"/>
                      <a:pt x="567482" y="0"/>
                    </a:cubicBezTo>
                    <a:cubicBezTo>
                      <a:pt x="880894" y="0"/>
                      <a:pt x="1134964" y="254070"/>
                      <a:pt x="1134964" y="567482"/>
                    </a:cubicBezTo>
                    <a:close/>
                  </a:path>
                </a:pathLst>
              </a:custGeom>
              <a:solidFill>
                <a:srgbClr val="FFFFFF"/>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grpSp>
        <p:grpSp>
          <p:nvGrpSpPr>
            <p:cNvPr id="13" name="Graphic 2">
              <a:extLst>
                <a:ext uri="{FF2B5EF4-FFF2-40B4-BE49-F238E27FC236}">
                  <a16:creationId xmlns:a16="http://schemas.microsoft.com/office/drawing/2014/main" id="{5433EA51-D1A3-4EE2-A634-9AA28248F5E3}"/>
                </a:ext>
              </a:extLst>
            </p:cNvPr>
            <p:cNvGrpSpPr/>
            <p:nvPr/>
          </p:nvGrpSpPr>
          <p:grpSpPr>
            <a:xfrm>
              <a:off x="5293190" y="753269"/>
              <a:ext cx="1620998" cy="1338099"/>
              <a:chOff x="8094242" y="2861182"/>
              <a:chExt cx="2005964" cy="1685417"/>
            </a:xfrm>
          </p:grpSpPr>
          <p:grpSp>
            <p:nvGrpSpPr>
              <p:cNvPr id="14" name="Graphic 2">
                <a:extLst>
                  <a:ext uri="{FF2B5EF4-FFF2-40B4-BE49-F238E27FC236}">
                    <a16:creationId xmlns:a16="http://schemas.microsoft.com/office/drawing/2014/main" id="{5433EA51-D1A3-4EE2-A634-9AA28248F5E3}"/>
                  </a:ext>
                </a:extLst>
              </p:cNvPr>
              <p:cNvGrpSpPr/>
              <p:nvPr/>
            </p:nvGrpSpPr>
            <p:grpSpPr>
              <a:xfrm>
                <a:off x="8094242" y="2861182"/>
                <a:ext cx="2005964" cy="1685417"/>
                <a:chOff x="8094242" y="2861182"/>
                <a:chExt cx="2005964" cy="1685417"/>
              </a:xfrm>
            </p:grpSpPr>
            <p:sp>
              <p:nvSpPr>
                <p:cNvPr id="15" name="Freeform: Shape 14">
                  <a:extLst>
                    <a:ext uri="{FF2B5EF4-FFF2-40B4-BE49-F238E27FC236}">
                      <a16:creationId xmlns:a16="http://schemas.microsoft.com/office/drawing/2014/main" id="{86A020A6-161C-4ADB-A985-16DB41208FBE}"/>
                    </a:ext>
                  </a:extLst>
                </p:cNvPr>
                <p:cNvSpPr/>
                <p:nvPr/>
              </p:nvSpPr>
              <p:spPr>
                <a:xfrm>
                  <a:off x="8195647" y="2999230"/>
                  <a:ext cx="1409319" cy="1409319"/>
                </a:xfrm>
                <a:custGeom>
                  <a:avLst/>
                  <a:gdLst>
                    <a:gd name="connsiteX0" fmla="*/ 1409319 w 1409319"/>
                    <a:gd name="connsiteY0" fmla="*/ 704659 h 1409319"/>
                    <a:gd name="connsiteX1" fmla="*/ 704660 w 1409319"/>
                    <a:gd name="connsiteY1" fmla="*/ 1409319 h 1409319"/>
                    <a:gd name="connsiteX2" fmla="*/ 0 w 1409319"/>
                    <a:gd name="connsiteY2" fmla="*/ 704659 h 1409319"/>
                    <a:gd name="connsiteX3" fmla="*/ 704660 w 1409319"/>
                    <a:gd name="connsiteY3" fmla="*/ 0 h 1409319"/>
                    <a:gd name="connsiteX4" fmla="*/ 1409319 w 1409319"/>
                    <a:gd name="connsiteY4" fmla="*/ 704659 h 140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319" h="1409319">
                      <a:moveTo>
                        <a:pt x="1409319" y="704659"/>
                      </a:moveTo>
                      <a:cubicBezTo>
                        <a:pt x="1409319" y="1093832"/>
                        <a:pt x="1093832" y="1409319"/>
                        <a:pt x="704660" y="1409319"/>
                      </a:cubicBezTo>
                      <a:cubicBezTo>
                        <a:pt x="315487" y="1409319"/>
                        <a:pt x="0" y="1093832"/>
                        <a:pt x="0" y="704659"/>
                      </a:cubicBezTo>
                      <a:cubicBezTo>
                        <a:pt x="0" y="315487"/>
                        <a:pt x="315487" y="0"/>
                        <a:pt x="704660" y="0"/>
                      </a:cubicBezTo>
                      <a:cubicBezTo>
                        <a:pt x="1093832" y="0"/>
                        <a:pt x="1409319" y="315487"/>
                        <a:pt x="1409319" y="704659"/>
                      </a:cubicBezTo>
                      <a:close/>
                    </a:path>
                  </a:pathLst>
                </a:custGeom>
                <a:solidFill>
                  <a:srgbClr val="3F78EA"/>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sp>
              <p:nvSpPr>
                <p:cNvPr id="16" name="Freeform: Shape 15">
                  <a:extLst>
                    <a:ext uri="{FF2B5EF4-FFF2-40B4-BE49-F238E27FC236}">
                      <a16:creationId xmlns:a16="http://schemas.microsoft.com/office/drawing/2014/main" id="{D98CB2AB-C0BB-4954-8DCC-21886DBC5AF9}"/>
                    </a:ext>
                  </a:extLst>
                </p:cNvPr>
                <p:cNvSpPr/>
                <p:nvPr/>
              </p:nvSpPr>
              <p:spPr>
                <a:xfrm>
                  <a:off x="8094242" y="2861182"/>
                  <a:ext cx="2005963" cy="1685417"/>
                </a:xfrm>
                <a:custGeom>
                  <a:avLst/>
                  <a:gdLst>
                    <a:gd name="connsiteX0" fmla="*/ 2005964 w 2005964"/>
                    <a:gd name="connsiteY0" fmla="*/ 823658 h 1685417"/>
                    <a:gd name="connsiteX1" fmla="*/ 1685162 w 2005964"/>
                    <a:gd name="connsiteY1" fmla="*/ 823658 h 1685417"/>
                    <a:gd name="connsiteX2" fmla="*/ 842708 w 2005964"/>
                    <a:gd name="connsiteY2" fmla="*/ 0 h 1685417"/>
                    <a:gd name="connsiteX3" fmla="*/ 0 w 2005964"/>
                    <a:gd name="connsiteY3" fmla="*/ 842708 h 1685417"/>
                    <a:gd name="connsiteX4" fmla="*/ 842645 w 2005964"/>
                    <a:gd name="connsiteY4" fmla="*/ 1685417 h 1685417"/>
                    <a:gd name="connsiteX5" fmla="*/ 1685100 w 2005964"/>
                    <a:gd name="connsiteY5" fmla="*/ 861758 h 1685417"/>
                    <a:gd name="connsiteX6" fmla="*/ 2005901 w 2005964"/>
                    <a:gd name="connsiteY6" fmla="*/ 861758 h 1685417"/>
                    <a:gd name="connsiteX7" fmla="*/ 2005901 w 2005964"/>
                    <a:gd name="connsiteY7" fmla="*/ 823658 h 1685417"/>
                    <a:gd name="connsiteX8" fmla="*/ 842645 w 2005964"/>
                    <a:gd name="connsiteY8" fmla="*/ 1647317 h 1685417"/>
                    <a:gd name="connsiteX9" fmla="*/ 38036 w 2005964"/>
                    <a:gd name="connsiteY9" fmla="*/ 842708 h 1685417"/>
                    <a:gd name="connsiteX10" fmla="*/ 842645 w 2005964"/>
                    <a:gd name="connsiteY10" fmla="*/ 38100 h 1685417"/>
                    <a:gd name="connsiteX11" fmla="*/ 1647253 w 2005964"/>
                    <a:gd name="connsiteY11" fmla="*/ 842708 h 1685417"/>
                    <a:gd name="connsiteX12" fmla="*/ 842645 w 2005964"/>
                    <a:gd name="connsiteY12" fmla="*/ 1647317 h 168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5964" h="1685417">
                      <a:moveTo>
                        <a:pt x="2005964" y="823658"/>
                      </a:moveTo>
                      <a:lnTo>
                        <a:pt x="1685162" y="823658"/>
                      </a:lnTo>
                      <a:cubicBezTo>
                        <a:pt x="1675002" y="367729"/>
                        <a:pt x="1300987" y="0"/>
                        <a:pt x="842708" y="0"/>
                      </a:cubicBezTo>
                      <a:cubicBezTo>
                        <a:pt x="378015" y="0"/>
                        <a:pt x="0" y="378016"/>
                        <a:pt x="0" y="842708"/>
                      </a:cubicBezTo>
                      <a:cubicBezTo>
                        <a:pt x="0" y="1307401"/>
                        <a:pt x="378015" y="1685417"/>
                        <a:pt x="842645" y="1685417"/>
                      </a:cubicBezTo>
                      <a:cubicBezTo>
                        <a:pt x="1300925" y="1685417"/>
                        <a:pt x="1674939" y="1317689"/>
                        <a:pt x="1685100" y="861758"/>
                      </a:cubicBezTo>
                      <a:lnTo>
                        <a:pt x="2005901" y="861758"/>
                      </a:lnTo>
                      <a:lnTo>
                        <a:pt x="2005901" y="823658"/>
                      </a:lnTo>
                      <a:close/>
                      <a:moveTo>
                        <a:pt x="842645" y="1647317"/>
                      </a:moveTo>
                      <a:cubicBezTo>
                        <a:pt x="398970" y="1647317"/>
                        <a:pt x="38036" y="1286383"/>
                        <a:pt x="38036" y="842708"/>
                      </a:cubicBezTo>
                      <a:cubicBezTo>
                        <a:pt x="38036" y="399034"/>
                        <a:pt x="398970" y="38100"/>
                        <a:pt x="842645" y="38100"/>
                      </a:cubicBezTo>
                      <a:cubicBezTo>
                        <a:pt x="1286319" y="38100"/>
                        <a:pt x="1647253" y="399034"/>
                        <a:pt x="1647253" y="842708"/>
                      </a:cubicBezTo>
                      <a:cubicBezTo>
                        <a:pt x="1647253" y="1286383"/>
                        <a:pt x="1286319" y="1647317"/>
                        <a:pt x="842645" y="1647317"/>
                      </a:cubicBezTo>
                      <a:close/>
                    </a:path>
                  </a:pathLst>
                </a:custGeom>
                <a:solidFill>
                  <a:srgbClr val="3F78EA"/>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sp>
              <p:nvSpPr>
                <p:cNvPr id="17" name="Freeform: Shape 16">
                  <a:extLst>
                    <a:ext uri="{FF2B5EF4-FFF2-40B4-BE49-F238E27FC236}">
                      <a16:creationId xmlns:a16="http://schemas.microsoft.com/office/drawing/2014/main" id="{5E13AED3-17DF-4CFE-9BC7-596C119C52B2}"/>
                    </a:ext>
                  </a:extLst>
                </p:cNvPr>
                <p:cNvSpPr/>
                <p:nvPr/>
              </p:nvSpPr>
              <p:spPr>
                <a:xfrm>
                  <a:off x="9971176" y="3574922"/>
                  <a:ext cx="129030" cy="257935"/>
                </a:xfrm>
                <a:custGeom>
                  <a:avLst/>
                  <a:gdLst>
                    <a:gd name="connsiteX0" fmla="*/ 0 w 129031"/>
                    <a:gd name="connsiteY0" fmla="*/ 0 h 257936"/>
                    <a:gd name="connsiteX1" fmla="*/ 129032 w 129031"/>
                    <a:gd name="connsiteY1" fmla="*/ 128968 h 257936"/>
                    <a:gd name="connsiteX2" fmla="*/ 0 w 129031"/>
                    <a:gd name="connsiteY2" fmla="*/ 257937 h 257936"/>
                  </a:gdLst>
                  <a:ahLst/>
                  <a:cxnLst>
                    <a:cxn ang="0">
                      <a:pos x="connsiteX0" y="connsiteY0"/>
                    </a:cxn>
                    <a:cxn ang="0">
                      <a:pos x="connsiteX1" y="connsiteY1"/>
                    </a:cxn>
                    <a:cxn ang="0">
                      <a:pos x="connsiteX2" y="connsiteY2"/>
                    </a:cxn>
                  </a:cxnLst>
                  <a:rect l="l" t="t" r="r" b="b"/>
                  <a:pathLst>
                    <a:path w="129031" h="257936">
                      <a:moveTo>
                        <a:pt x="0" y="0"/>
                      </a:moveTo>
                      <a:lnTo>
                        <a:pt x="129032" y="128968"/>
                      </a:lnTo>
                      <a:lnTo>
                        <a:pt x="0" y="257937"/>
                      </a:lnTo>
                    </a:path>
                  </a:pathLst>
                </a:custGeom>
                <a:noFill/>
                <a:ln w="76200" cap="flat">
                  <a:solidFill>
                    <a:srgbClr val="444444"/>
                  </a:solidFill>
                  <a:prstDash val="solid"/>
                  <a:miter/>
                </a:ln>
              </p:spPr>
              <p:txBody>
                <a:bodyPr rtlCol="0" anchor="ctr"/>
                <a:lstStyle/>
                <a:p>
                  <a:pPr defTabSz="514350"/>
                  <a:endParaRPr lang="en-IN" sz="1400">
                    <a:solidFill>
                      <a:prstClr val="black"/>
                    </a:solidFill>
                    <a:latin typeface="Calibri" panose="020F0502020204030204"/>
                  </a:endParaRPr>
                </a:p>
              </p:txBody>
            </p:sp>
          </p:grpSp>
          <p:pic>
            <p:nvPicPr>
              <p:cNvPr id="18" name="Picture 17">
                <a:extLst>
                  <a:ext uri="{FF2B5EF4-FFF2-40B4-BE49-F238E27FC236}">
                    <a16:creationId xmlns:a16="http://schemas.microsoft.com/office/drawing/2014/main" id="{A4BAB0E8-0253-4C19-BAA8-97BBD9D22887}"/>
                  </a:ext>
                </a:extLst>
              </p:cNvPr>
              <p:cNvPicPr>
                <a:picLocks noChangeAspect="1"/>
              </p:cNvPicPr>
              <p:nvPr/>
            </p:nvPicPr>
            <p:blipFill>
              <a:blip r:embed="rId3"/>
              <a:stretch>
                <a:fillRect/>
              </a:stretch>
            </p:blipFill>
            <p:spPr>
              <a:xfrm>
                <a:off x="8271662" y="3041651"/>
                <a:ext cx="1409701" cy="1403350"/>
              </a:xfrm>
              <a:custGeom>
                <a:avLst/>
                <a:gdLst>
                  <a:gd name="connsiteX0" fmla="*/ 1196 w 1409700"/>
                  <a:gd name="connsiteY0" fmla="*/ 479 h 1403350"/>
                  <a:gd name="connsiteX1" fmla="*/ 1410896 w 1409700"/>
                  <a:gd name="connsiteY1" fmla="*/ 479 h 1403350"/>
                  <a:gd name="connsiteX2" fmla="*/ 1410896 w 1409700"/>
                  <a:gd name="connsiteY2" fmla="*/ 1403829 h 1403350"/>
                  <a:gd name="connsiteX3" fmla="*/ 1196 w 1409700"/>
                  <a:gd name="connsiteY3" fmla="*/ 1403829 h 1403350"/>
                </a:gdLst>
                <a:ahLst/>
                <a:cxnLst>
                  <a:cxn ang="0">
                    <a:pos x="connsiteX0" y="connsiteY0"/>
                  </a:cxn>
                  <a:cxn ang="0">
                    <a:pos x="connsiteX1" y="connsiteY1"/>
                  </a:cxn>
                  <a:cxn ang="0">
                    <a:pos x="connsiteX2" y="connsiteY2"/>
                  </a:cxn>
                  <a:cxn ang="0">
                    <a:pos x="connsiteX3" y="connsiteY3"/>
                  </a:cxn>
                </a:cxnLst>
                <a:rect l="l" t="t" r="r" b="b"/>
                <a:pathLst>
                  <a:path w="1409700" h="1403350">
                    <a:moveTo>
                      <a:pt x="1196" y="479"/>
                    </a:moveTo>
                    <a:lnTo>
                      <a:pt x="1410896" y="479"/>
                    </a:lnTo>
                    <a:lnTo>
                      <a:pt x="1410896" y="1403829"/>
                    </a:lnTo>
                    <a:lnTo>
                      <a:pt x="1196" y="1403829"/>
                    </a:lnTo>
                    <a:close/>
                  </a:path>
                </a:pathLst>
              </a:custGeom>
            </p:spPr>
          </p:pic>
          <p:sp>
            <p:nvSpPr>
              <p:cNvPr id="19" name="Freeform: Shape 18">
                <a:extLst>
                  <a:ext uri="{FF2B5EF4-FFF2-40B4-BE49-F238E27FC236}">
                    <a16:creationId xmlns:a16="http://schemas.microsoft.com/office/drawing/2014/main" id="{251BE5FF-E5AC-4658-B793-6C9FBEB47B94}"/>
                  </a:ext>
                </a:extLst>
              </p:cNvPr>
              <p:cNvSpPr/>
              <p:nvPr/>
            </p:nvSpPr>
            <p:spPr>
              <a:xfrm rot="17004903">
                <a:off x="8369596" y="3136744"/>
                <a:ext cx="1134981" cy="1134982"/>
              </a:xfrm>
              <a:custGeom>
                <a:avLst/>
                <a:gdLst>
                  <a:gd name="connsiteX0" fmla="*/ 1134982 w 1134981"/>
                  <a:gd name="connsiteY0" fmla="*/ 567491 h 1134981"/>
                  <a:gd name="connsiteX1" fmla="*/ 567491 w 1134981"/>
                  <a:gd name="connsiteY1" fmla="*/ 1134982 h 1134981"/>
                  <a:gd name="connsiteX2" fmla="*/ 0 w 1134981"/>
                  <a:gd name="connsiteY2" fmla="*/ 567491 h 1134981"/>
                  <a:gd name="connsiteX3" fmla="*/ 567491 w 1134981"/>
                  <a:gd name="connsiteY3" fmla="*/ 0 h 1134981"/>
                  <a:gd name="connsiteX4" fmla="*/ 1134982 w 1134981"/>
                  <a:gd name="connsiteY4" fmla="*/ 567491 h 1134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981" h="1134981">
                    <a:moveTo>
                      <a:pt x="1134982" y="567491"/>
                    </a:moveTo>
                    <a:cubicBezTo>
                      <a:pt x="1134982" y="880907"/>
                      <a:pt x="880907" y="1134982"/>
                      <a:pt x="567491" y="1134982"/>
                    </a:cubicBezTo>
                    <a:cubicBezTo>
                      <a:pt x="254075" y="1134982"/>
                      <a:pt x="0" y="880907"/>
                      <a:pt x="0" y="567491"/>
                    </a:cubicBezTo>
                    <a:cubicBezTo>
                      <a:pt x="0" y="254074"/>
                      <a:pt x="254075" y="0"/>
                      <a:pt x="567491" y="0"/>
                    </a:cubicBezTo>
                    <a:cubicBezTo>
                      <a:pt x="880907" y="0"/>
                      <a:pt x="1134982" y="254074"/>
                      <a:pt x="1134982" y="567491"/>
                    </a:cubicBezTo>
                    <a:close/>
                  </a:path>
                </a:pathLst>
              </a:custGeom>
              <a:solidFill>
                <a:srgbClr val="FFFFFF"/>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grpSp>
        <p:grpSp>
          <p:nvGrpSpPr>
            <p:cNvPr id="27" name="Graphic 2">
              <a:extLst>
                <a:ext uri="{FF2B5EF4-FFF2-40B4-BE49-F238E27FC236}">
                  <a16:creationId xmlns:a16="http://schemas.microsoft.com/office/drawing/2014/main" id="{5433EA51-D1A3-4EE2-A634-9AA28248F5E3}"/>
                </a:ext>
              </a:extLst>
            </p:cNvPr>
            <p:cNvGrpSpPr/>
            <p:nvPr/>
          </p:nvGrpSpPr>
          <p:grpSpPr>
            <a:xfrm>
              <a:off x="2527590" y="768531"/>
              <a:ext cx="1621095" cy="1338099"/>
              <a:chOff x="3583473" y="2861182"/>
              <a:chExt cx="2006092" cy="1685417"/>
            </a:xfrm>
          </p:grpSpPr>
          <p:grpSp>
            <p:nvGrpSpPr>
              <p:cNvPr id="28" name="Graphic 2">
                <a:extLst>
                  <a:ext uri="{FF2B5EF4-FFF2-40B4-BE49-F238E27FC236}">
                    <a16:creationId xmlns:a16="http://schemas.microsoft.com/office/drawing/2014/main" id="{5433EA51-D1A3-4EE2-A634-9AA28248F5E3}"/>
                  </a:ext>
                </a:extLst>
              </p:cNvPr>
              <p:cNvGrpSpPr/>
              <p:nvPr/>
            </p:nvGrpSpPr>
            <p:grpSpPr>
              <a:xfrm>
                <a:off x="3583473" y="2861182"/>
                <a:ext cx="2006092" cy="1685417"/>
                <a:chOff x="3583473" y="2861182"/>
                <a:chExt cx="2006092" cy="1685417"/>
              </a:xfrm>
            </p:grpSpPr>
            <p:sp>
              <p:nvSpPr>
                <p:cNvPr id="29" name="Freeform: Shape 28">
                  <a:extLst>
                    <a:ext uri="{FF2B5EF4-FFF2-40B4-BE49-F238E27FC236}">
                      <a16:creationId xmlns:a16="http://schemas.microsoft.com/office/drawing/2014/main" id="{D2422E98-3A1A-4BDF-97AA-89C09807947A}"/>
                    </a:ext>
                  </a:extLst>
                </p:cNvPr>
                <p:cNvSpPr/>
                <p:nvPr/>
              </p:nvSpPr>
              <p:spPr>
                <a:xfrm>
                  <a:off x="3684954" y="3016458"/>
                  <a:ext cx="1409319" cy="1409319"/>
                </a:xfrm>
                <a:custGeom>
                  <a:avLst/>
                  <a:gdLst>
                    <a:gd name="connsiteX0" fmla="*/ 1409319 w 1409319"/>
                    <a:gd name="connsiteY0" fmla="*/ 704659 h 1409319"/>
                    <a:gd name="connsiteX1" fmla="*/ 704660 w 1409319"/>
                    <a:gd name="connsiteY1" fmla="*/ 1409319 h 1409319"/>
                    <a:gd name="connsiteX2" fmla="*/ 0 w 1409319"/>
                    <a:gd name="connsiteY2" fmla="*/ 704659 h 1409319"/>
                    <a:gd name="connsiteX3" fmla="*/ 704660 w 1409319"/>
                    <a:gd name="connsiteY3" fmla="*/ 0 h 1409319"/>
                    <a:gd name="connsiteX4" fmla="*/ 1409319 w 1409319"/>
                    <a:gd name="connsiteY4" fmla="*/ 704659 h 140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319" h="1409319">
                      <a:moveTo>
                        <a:pt x="1409319" y="704659"/>
                      </a:moveTo>
                      <a:cubicBezTo>
                        <a:pt x="1409319" y="1093832"/>
                        <a:pt x="1093832" y="1409319"/>
                        <a:pt x="704660" y="1409319"/>
                      </a:cubicBezTo>
                      <a:cubicBezTo>
                        <a:pt x="315487" y="1409319"/>
                        <a:pt x="0" y="1093832"/>
                        <a:pt x="0" y="704659"/>
                      </a:cubicBezTo>
                      <a:cubicBezTo>
                        <a:pt x="0" y="315487"/>
                        <a:pt x="315487" y="0"/>
                        <a:pt x="704660" y="0"/>
                      </a:cubicBezTo>
                      <a:cubicBezTo>
                        <a:pt x="1093833" y="0"/>
                        <a:pt x="1409319" y="315487"/>
                        <a:pt x="1409319" y="704659"/>
                      </a:cubicBezTo>
                      <a:close/>
                    </a:path>
                  </a:pathLst>
                </a:custGeom>
                <a:solidFill>
                  <a:srgbClr val="E86B2D"/>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sp>
              <p:nvSpPr>
                <p:cNvPr id="30" name="Freeform: Shape 29">
                  <a:extLst>
                    <a:ext uri="{FF2B5EF4-FFF2-40B4-BE49-F238E27FC236}">
                      <a16:creationId xmlns:a16="http://schemas.microsoft.com/office/drawing/2014/main" id="{C0A915CF-1834-495B-87EF-B89CAEC40C85}"/>
                    </a:ext>
                  </a:extLst>
                </p:cNvPr>
                <p:cNvSpPr/>
                <p:nvPr/>
              </p:nvSpPr>
              <p:spPr>
                <a:xfrm>
                  <a:off x="3583473" y="2861182"/>
                  <a:ext cx="2006092" cy="1685417"/>
                </a:xfrm>
                <a:custGeom>
                  <a:avLst/>
                  <a:gdLst>
                    <a:gd name="connsiteX0" fmla="*/ 2006029 w 2006092"/>
                    <a:gd name="connsiteY0" fmla="*/ 823658 h 1685417"/>
                    <a:gd name="connsiteX1" fmla="*/ 1685163 w 2006092"/>
                    <a:gd name="connsiteY1" fmla="*/ 823658 h 1685417"/>
                    <a:gd name="connsiteX2" fmla="*/ 842708 w 2006092"/>
                    <a:gd name="connsiteY2" fmla="*/ 0 h 1685417"/>
                    <a:gd name="connsiteX3" fmla="*/ 0 w 2006092"/>
                    <a:gd name="connsiteY3" fmla="*/ 842708 h 1685417"/>
                    <a:gd name="connsiteX4" fmla="*/ 842772 w 2006092"/>
                    <a:gd name="connsiteY4" fmla="*/ 1685417 h 1685417"/>
                    <a:gd name="connsiteX5" fmla="*/ 1685226 w 2006092"/>
                    <a:gd name="connsiteY5" fmla="*/ 861758 h 1685417"/>
                    <a:gd name="connsiteX6" fmla="*/ 2006092 w 2006092"/>
                    <a:gd name="connsiteY6" fmla="*/ 861758 h 1685417"/>
                    <a:gd name="connsiteX7" fmla="*/ 2006092 w 2006092"/>
                    <a:gd name="connsiteY7" fmla="*/ 823658 h 1685417"/>
                    <a:gd name="connsiteX8" fmla="*/ 842772 w 2006092"/>
                    <a:gd name="connsiteY8" fmla="*/ 1647317 h 1685417"/>
                    <a:gd name="connsiteX9" fmla="*/ 38164 w 2006092"/>
                    <a:gd name="connsiteY9" fmla="*/ 842708 h 1685417"/>
                    <a:gd name="connsiteX10" fmla="*/ 842772 w 2006092"/>
                    <a:gd name="connsiteY10" fmla="*/ 38100 h 1685417"/>
                    <a:gd name="connsiteX11" fmla="*/ 1647381 w 2006092"/>
                    <a:gd name="connsiteY11" fmla="*/ 842708 h 1685417"/>
                    <a:gd name="connsiteX12" fmla="*/ 842772 w 2006092"/>
                    <a:gd name="connsiteY12" fmla="*/ 1647317 h 168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6092" h="1685417">
                      <a:moveTo>
                        <a:pt x="2006029" y="823658"/>
                      </a:moveTo>
                      <a:lnTo>
                        <a:pt x="1685163" y="823658"/>
                      </a:lnTo>
                      <a:cubicBezTo>
                        <a:pt x="1675003" y="367729"/>
                        <a:pt x="1300988" y="0"/>
                        <a:pt x="842708" y="0"/>
                      </a:cubicBezTo>
                      <a:cubicBezTo>
                        <a:pt x="378016" y="0"/>
                        <a:pt x="0" y="378016"/>
                        <a:pt x="0" y="842708"/>
                      </a:cubicBezTo>
                      <a:cubicBezTo>
                        <a:pt x="0" y="1307401"/>
                        <a:pt x="378079" y="1685417"/>
                        <a:pt x="842772" y="1685417"/>
                      </a:cubicBezTo>
                      <a:cubicBezTo>
                        <a:pt x="1301051" y="1685417"/>
                        <a:pt x="1675067" y="1317689"/>
                        <a:pt x="1685226" y="861758"/>
                      </a:cubicBezTo>
                      <a:lnTo>
                        <a:pt x="2006092" y="861758"/>
                      </a:lnTo>
                      <a:lnTo>
                        <a:pt x="2006092" y="823658"/>
                      </a:lnTo>
                      <a:close/>
                      <a:moveTo>
                        <a:pt x="842772" y="1647317"/>
                      </a:moveTo>
                      <a:cubicBezTo>
                        <a:pt x="399098" y="1647317"/>
                        <a:pt x="38164" y="1286383"/>
                        <a:pt x="38164" y="842708"/>
                      </a:cubicBezTo>
                      <a:cubicBezTo>
                        <a:pt x="38164" y="399034"/>
                        <a:pt x="399098" y="38100"/>
                        <a:pt x="842772" y="38100"/>
                      </a:cubicBezTo>
                      <a:cubicBezTo>
                        <a:pt x="1286447" y="38100"/>
                        <a:pt x="1647381" y="399034"/>
                        <a:pt x="1647381" y="842708"/>
                      </a:cubicBezTo>
                      <a:cubicBezTo>
                        <a:pt x="1647381" y="1286383"/>
                        <a:pt x="1286447" y="1647317"/>
                        <a:pt x="842772" y="1647317"/>
                      </a:cubicBezTo>
                      <a:close/>
                    </a:path>
                  </a:pathLst>
                </a:custGeom>
                <a:solidFill>
                  <a:srgbClr val="E86B2D"/>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sp>
              <p:nvSpPr>
                <p:cNvPr id="31" name="Freeform: Shape 30">
                  <a:extLst>
                    <a:ext uri="{FF2B5EF4-FFF2-40B4-BE49-F238E27FC236}">
                      <a16:creationId xmlns:a16="http://schemas.microsoft.com/office/drawing/2014/main" id="{F5FA9F6E-A78D-470E-8940-29775E6767A7}"/>
                    </a:ext>
                  </a:extLst>
                </p:cNvPr>
                <p:cNvSpPr/>
                <p:nvPr/>
              </p:nvSpPr>
              <p:spPr>
                <a:xfrm>
                  <a:off x="5460542" y="3574922"/>
                  <a:ext cx="128968" cy="257935"/>
                </a:xfrm>
                <a:custGeom>
                  <a:avLst/>
                  <a:gdLst>
                    <a:gd name="connsiteX0" fmla="*/ 0 w 128968"/>
                    <a:gd name="connsiteY0" fmla="*/ 0 h 257936"/>
                    <a:gd name="connsiteX1" fmla="*/ 128968 w 128968"/>
                    <a:gd name="connsiteY1" fmla="*/ 128968 h 257936"/>
                    <a:gd name="connsiteX2" fmla="*/ 0 w 128968"/>
                    <a:gd name="connsiteY2" fmla="*/ 257937 h 257936"/>
                  </a:gdLst>
                  <a:ahLst/>
                  <a:cxnLst>
                    <a:cxn ang="0">
                      <a:pos x="connsiteX0" y="connsiteY0"/>
                    </a:cxn>
                    <a:cxn ang="0">
                      <a:pos x="connsiteX1" y="connsiteY1"/>
                    </a:cxn>
                    <a:cxn ang="0">
                      <a:pos x="connsiteX2" y="connsiteY2"/>
                    </a:cxn>
                  </a:cxnLst>
                  <a:rect l="l" t="t" r="r" b="b"/>
                  <a:pathLst>
                    <a:path w="128968" h="257936">
                      <a:moveTo>
                        <a:pt x="0" y="0"/>
                      </a:moveTo>
                      <a:lnTo>
                        <a:pt x="128968" y="128968"/>
                      </a:lnTo>
                      <a:lnTo>
                        <a:pt x="0" y="257937"/>
                      </a:lnTo>
                    </a:path>
                  </a:pathLst>
                </a:custGeom>
                <a:noFill/>
                <a:ln w="76200" cap="flat">
                  <a:solidFill>
                    <a:srgbClr val="444444"/>
                  </a:solidFill>
                  <a:prstDash val="solid"/>
                  <a:miter/>
                </a:ln>
              </p:spPr>
              <p:txBody>
                <a:bodyPr rtlCol="0" anchor="ctr"/>
                <a:lstStyle/>
                <a:p>
                  <a:pPr defTabSz="514350"/>
                  <a:endParaRPr lang="en-IN" sz="1400">
                    <a:solidFill>
                      <a:prstClr val="black"/>
                    </a:solidFill>
                    <a:latin typeface="Calibri" panose="020F0502020204030204"/>
                  </a:endParaRPr>
                </a:p>
              </p:txBody>
            </p:sp>
          </p:grpSp>
          <p:pic>
            <p:nvPicPr>
              <p:cNvPr id="32" name="Picture 31">
                <a:extLst>
                  <a:ext uri="{FF2B5EF4-FFF2-40B4-BE49-F238E27FC236}">
                    <a16:creationId xmlns:a16="http://schemas.microsoft.com/office/drawing/2014/main" id="{700628CE-AFC1-4FA7-BA06-91231BE207B5}"/>
                  </a:ext>
                </a:extLst>
              </p:cNvPr>
              <p:cNvPicPr>
                <a:picLocks noChangeAspect="1"/>
              </p:cNvPicPr>
              <p:nvPr/>
            </p:nvPicPr>
            <p:blipFill>
              <a:blip r:embed="rId4"/>
              <a:stretch>
                <a:fillRect/>
              </a:stretch>
            </p:blipFill>
            <p:spPr>
              <a:xfrm>
                <a:off x="3764323" y="3041651"/>
                <a:ext cx="1403352" cy="1403350"/>
              </a:xfrm>
              <a:custGeom>
                <a:avLst/>
                <a:gdLst>
                  <a:gd name="connsiteX0" fmla="*/ 515 w 1403350"/>
                  <a:gd name="connsiteY0" fmla="*/ 479 h 1403350"/>
                  <a:gd name="connsiteX1" fmla="*/ 1403865 w 1403350"/>
                  <a:gd name="connsiteY1" fmla="*/ 479 h 1403350"/>
                  <a:gd name="connsiteX2" fmla="*/ 1403865 w 1403350"/>
                  <a:gd name="connsiteY2" fmla="*/ 1403829 h 1403350"/>
                  <a:gd name="connsiteX3" fmla="*/ 515 w 1403350"/>
                  <a:gd name="connsiteY3" fmla="*/ 1403829 h 1403350"/>
                </a:gdLst>
                <a:ahLst/>
                <a:cxnLst>
                  <a:cxn ang="0">
                    <a:pos x="connsiteX0" y="connsiteY0"/>
                  </a:cxn>
                  <a:cxn ang="0">
                    <a:pos x="connsiteX1" y="connsiteY1"/>
                  </a:cxn>
                  <a:cxn ang="0">
                    <a:pos x="connsiteX2" y="connsiteY2"/>
                  </a:cxn>
                  <a:cxn ang="0">
                    <a:pos x="connsiteX3" y="connsiteY3"/>
                  </a:cxn>
                </a:cxnLst>
                <a:rect l="l" t="t" r="r" b="b"/>
                <a:pathLst>
                  <a:path w="1403350" h="1403350">
                    <a:moveTo>
                      <a:pt x="515" y="479"/>
                    </a:moveTo>
                    <a:lnTo>
                      <a:pt x="1403865" y="479"/>
                    </a:lnTo>
                    <a:lnTo>
                      <a:pt x="1403865" y="1403829"/>
                    </a:lnTo>
                    <a:lnTo>
                      <a:pt x="515" y="1403829"/>
                    </a:lnTo>
                    <a:close/>
                  </a:path>
                </a:pathLst>
              </a:custGeom>
            </p:spPr>
          </p:pic>
          <p:sp>
            <p:nvSpPr>
              <p:cNvPr id="33" name="Freeform: Shape 32">
                <a:extLst>
                  <a:ext uri="{FF2B5EF4-FFF2-40B4-BE49-F238E27FC236}">
                    <a16:creationId xmlns:a16="http://schemas.microsoft.com/office/drawing/2014/main" id="{682BD682-258D-4F8A-8508-E43AFE71524A}"/>
                  </a:ext>
                </a:extLst>
              </p:cNvPr>
              <p:cNvSpPr/>
              <p:nvPr/>
            </p:nvSpPr>
            <p:spPr>
              <a:xfrm>
                <a:off x="3858750" y="3136392"/>
                <a:ext cx="1134999" cy="1134998"/>
              </a:xfrm>
              <a:custGeom>
                <a:avLst/>
                <a:gdLst>
                  <a:gd name="connsiteX0" fmla="*/ 0 w 1134998"/>
                  <a:gd name="connsiteY0" fmla="*/ 567499 h 1134998"/>
                  <a:gd name="connsiteX1" fmla="*/ 567500 w 1134998"/>
                  <a:gd name="connsiteY1" fmla="*/ 0 h 1134998"/>
                  <a:gd name="connsiteX2" fmla="*/ 1134999 w 1134998"/>
                  <a:gd name="connsiteY2" fmla="*/ 567499 h 1134998"/>
                  <a:gd name="connsiteX3" fmla="*/ 567500 w 1134998"/>
                  <a:gd name="connsiteY3" fmla="*/ 1134999 h 1134998"/>
                  <a:gd name="connsiteX4" fmla="*/ 0 w 1134998"/>
                  <a:gd name="connsiteY4" fmla="*/ 567499 h 1134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998" h="1134998">
                    <a:moveTo>
                      <a:pt x="0" y="567499"/>
                    </a:moveTo>
                    <a:cubicBezTo>
                      <a:pt x="0" y="254063"/>
                      <a:pt x="254064" y="0"/>
                      <a:pt x="567500" y="0"/>
                    </a:cubicBezTo>
                    <a:cubicBezTo>
                      <a:pt x="880935" y="0"/>
                      <a:pt x="1134999" y="254063"/>
                      <a:pt x="1134999" y="567499"/>
                    </a:cubicBezTo>
                    <a:cubicBezTo>
                      <a:pt x="1134999" y="880872"/>
                      <a:pt x="880935" y="1134999"/>
                      <a:pt x="567500" y="1134999"/>
                    </a:cubicBezTo>
                    <a:cubicBezTo>
                      <a:pt x="254064" y="1134999"/>
                      <a:pt x="0" y="880872"/>
                      <a:pt x="0" y="567499"/>
                    </a:cubicBezTo>
                    <a:close/>
                  </a:path>
                </a:pathLst>
              </a:custGeom>
              <a:solidFill>
                <a:srgbClr val="FFFFFF"/>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grpSp>
        <p:grpSp>
          <p:nvGrpSpPr>
            <p:cNvPr id="34" name="Graphic 2">
              <a:extLst>
                <a:ext uri="{FF2B5EF4-FFF2-40B4-BE49-F238E27FC236}">
                  <a16:creationId xmlns:a16="http://schemas.microsoft.com/office/drawing/2014/main" id="{5433EA51-D1A3-4EE2-A634-9AA28248F5E3}"/>
                </a:ext>
              </a:extLst>
            </p:cNvPr>
            <p:cNvGrpSpPr/>
            <p:nvPr/>
          </p:nvGrpSpPr>
          <p:grpSpPr>
            <a:xfrm>
              <a:off x="379827" y="768531"/>
              <a:ext cx="1620996" cy="1338099"/>
              <a:chOff x="925639" y="2861182"/>
              <a:chExt cx="2005965" cy="1685417"/>
            </a:xfrm>
          </p:grpSpPr>
          <p:grpSp>
            <p:nvGrpSpPr>
              <p:cNvPr id="35" name="Graphic 2">
                <a:extLst>
                  <a:ext uri="{FF2B5EF4-FFF2-40B4-BE49-F238E27FC236}">
                    <a16:creationId xmlns:a16="http://schemas.microsoft.com/office/drawing/2014/main" id="{5433EA51-D1A3-4EE2-A634-9AA28248F5E3}"/>
                  </a:ext>
                </a:extLst>
              </p:cNvPr>
              <p:cNvGrpSpPr/>
              <p:nvPr/>
            </p:nvGrpSpPr>
            <p:grpSpPr>
              <a:xfrm>
                <a:off x="925639" y="2861182"/>
                <a:ext cx="2005965" cy="1685417"/>
                <a:chOff x="925639" y="2861182"/>
                <a:chExt cx="2005965" cy="1685417"/>
              </a:xfrm>
            </p:grpSpPr>
            <p:sp>
              <p:nvSpPr>
                <p:cNvPr id="36" name="Freeform: Shape 35">
                  <a:extLst>
                    <a:ext uri="{FF2B5EF4-FFF2-40B4-BE49-F238E27FC236}">
                      <a16:creationId xmlns:a16="http://schemas.microsoft.com/office/drawing/2014/main" id="{CAB9DD5C-11F6-43FA-8065-B2F6687A942A}"/>
                    </a:ext>
                  </a:extLst>
                </p:cNvPr>
                <p:cNvSpPr/>
                <p:nvPr/>
              </p:nvSpPr>
              <p:spPr>
                <a:xfrm>
                  <a:off x="1063688" y="2999231"/>
                  <a:ext cx="1409319" cy="1409319"/>
                </a:xfrm>
                <a:custGeom>
                  <a:avLst/>
                  <a:gdLst>
                    <a:gd name="connsiteX0" fmla="*/ 1409319 w 1409319"/>
                    <a:gd name="connsiteY0" fmla="*/ 704659 h 1409319"/>
                    <a:gd name="connsiteX1" fmla="*/ 704660 w 1409319"/>
                    <a:gd name="connsiteY1" fmla="*/ 1409319 h 1409319"/>
                    <a:gd name="connsiteX2" fmla="*/ 0 w 1409319"/>
                    <a:gd name="connsiteY2" fmla="*/ 704659 h 1409319"/>
                    <a:gd name="connsiteX3" fmla="*/ 704660 w 1409319"/>
                    <a:gd name="connsiteY3" fmla="*/ 0 h 1409319"/>
                    <a:gd name="connsiteX4" fmla="*/ 1409319 w 1409319"/>
                    <a:gd name="connsiteY4" fmla="*/ 704659 h 1409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319" h="1409319">
                      <a:moveTo>
                        <a:pt x="1409319" y="704659"/>
                      </a:moveTo>
                      <a:cubicBezTo>
                        <a:pt x="1409319" y="1093832"/>
                        <a:pt x="1093832" y="1409319"/>
                        <a:pt x="704660" y="1409319"/>
                      </a:cubicBezTo>
                      <a:cubicBezTo>
                        <a:pt x="315487" y="1409319"/>
                        <a:pt x="0" y="1093832"/>
                        <a:pt x="0" y="704659"/>
                      </a:cubicBezTo>
                      <a:cubicBezTo>
                        <a:pt x="0" y="315487"/>
                        <a:pt x="315487" y="0"/>
                        <a:pt x="704660" y="0"/>
                      </a:cubicBezTo>
                      <a:cubicBezTo>
                        <a:pt x="1093832" y="0"/>
                        <a:pt x="1409319" y="315487"/>
                        <a:pt x="1409319" y="704659"/>
                      </a:cubicBezTo>
                      <a:close/>
                    </a:path>
                  </a:pathLst>
                </a:custGeom>
                <a:solidFill>
                  <a:srgbClr val="FFA840"/>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sp>
              <p:nvSpPr>
                <p:cNvPr id="37" name="Freeform: Shape 36">
                  <a:extLst>
                    <a:ext uri="{FF2B5EF4-FFF2-40B4-BE49-F238E27FC236}">
                      <a16:creationId xmlns:a16="http://schemas.microsoft.com/office/drawing/2014/main" id="{710DC8AD-F0A3-4881-B3B6-CDA0CDF48CDA}"/>
                    </a:ext>
                  </a:extLst>
                </p:cNvPr>
                <p:cNvSpPr/>
                <p:nvPr/>
              </p:nvSpPr>
              <p:spPr>
                <a:xfrm>
                  <a:off x="925639" y="2861182"/>
                  <a:ext cx="2005965" cy="1685417"/>
                </a:xfrm>
                <a:custGeom>
                  <a:avLst/>
                  <a:gdLst>
                    <a:gd name="connsiteX0" fmla="*/ 2005965 w 2005965"/>
                    <a:gd name="connsiteY0" fmla="*/ 823658 h 1685417"/>
                    <a:gd name="connsiteX1" fmla="*/ 1685163 w 2005965"/>
                    <a:gd name="connsiteY1" fmla="*/ 823658 h 1685417"/>
                    <a:gd name="connsiteX2" fmla="*/ 842709 w 2005965"/>
                    <a:gd name="connsiteY2" fmla="*/ 0 h 1685417"/>
                    <a:gd name="connsiteX3" fmla="*/ 0 w 2005965"/>
                    <a:gd name="connsiteY3" fmla="*/ 842708 h 1685417"/>
                    <a:gd name="connsiteX4" fmla="*/ 842709 w 2005965"/>
                    <a:gd name="connsiteY4" fmla="*/ 1685417 h 1685417"/>
                    <a:gd name="connsiteX5" fmla="*/ 1685163 w 2005965"/>
                    <a:gd name="connsiteY5" fmla="*/ 861758 h 1685417"/>
                    <a:gd name="connsiteX6" fmla="*/ 2005965 w 2005965"/>
                    <a:gd name="connsiteY6" fmla="*/ 861758 h 1685417"/>
                    <a:gd name="connsiteX7" fmla="*/ 2005965 w 2005965"/>
                    <a:gd name="connsiteY7" fmla="*/ 823658 h 1685417"/>
                    <a:gd name="connsiteX8" fmla="*/ 842709 w 2005965"/>
                    <a:gd name="connsiteY8" fmla="*/ 1647317 h 1685417"/>
                    <a:gd name="connsiteX9" fmla="*/ 38100 w 2005965"/>
                    <a:gd name="connsiteY9" fmla="*/ 842708 h 1685417"/>
                    <a:gd name="connsiteX10" fmla="*/ 842709 w 2005965"/>
                    <a:gd name="connsiteY10" fmla="*/ 38100 h 1685417"/>
                    <a:gd name="connsiteX11" fmla="*/ 1647317 w 2005965"/>
                    <a:gd name="connsiteY11" fmla="*/ 842708 h 1685417"/>
                    <a:gd name="connsiteX12" fmla="*/ 842709 w 2005965"/>
                    <a:gd name="connsiteY12" fmla="*/ 1647317 h 168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5965" h="1685417">
                      <a:moveTo>
                        <a:pt x="2005965" y="823658"/>
                      </a:moveTo>
                      <a:lnTo>
                        <a:pt x="1685163" y="823658"/>
                      </a:lnTo>
                      <a:cubicBezTo>
                        <a:pt x="1675003" y="367729"/>
                        <a:pt x="1300988" y="0"/>
                        <a:pt x="842709" y="0"/>
                      </a:cubicBezTo>
                      <a:cubicBezTo>
                        <a:pt x="378016" y="0"/>
                        <a:pt x="0" y="378016"/>
                        <a:pt x="0" y="842708"/>
                      </a:cubicBezTo>
                      <a:cubicBezTo>
                        <a:pt x="0" y="1307401"/>
                        <a:pt x="378016" y="1685417"/>
                        <a:pt x="842709" y="1685417"/>
                      </a:cubicBezTo>
                      <a:cubicBezTo>
                        <a:pt x="1300988" y="1685417"/>
                        <a:pt x="1675003" y="1317689"/>
                        <a:pt x="1685163" y="861758"/>
                      </a:cubicBezTo>
                      <a:lnTo>
                        <a:pt x="2005965" y="861758"/>
                      </a:lnTo>
                      <a:lnTo>
                        <a:pt x="2005965" y="823658"/>
                      </a:lnTo>
                      <a:close/>
                      <a:moveTo>
                        <a:pt x="842709" y="1647317"/>
                      </a:moveTo>
                      <a:cubicBezTo>
                        <a:pt x="399034" y="1647317"/>
                        <a:pt x="38100" y="1286383"/>
                        <a:pt x="38100" y="842708"/>
                      </a:cubicBezTo>
                      <a:cubicBezTo>
                        <a:pt x="38100" y="399034"/>
                        <a:pt x="399034" y="38100"/>
                        <a:pt x="842709" y="38100"/>
                      </a:cubicBezTo>
                      <a:cubicBezTo>
                        <a:pt x="1286383" y="38100"/>
                        <a:pt x="1647317" y="399034"/>
                        <a:pt x="1647317" y="842708"/>
                      </a:cubicBezTo>
                      <a:cubicBezTo>
                        <a:pt x="1647317" y="1286383"/>
                        <a:pt x="1286320" y="1647317"/>
                        <a:pt x="842709" y="1647317"/>
                      </a:cubicBezTo>
                      <a:close/>
                    </a:path>
                  </a:pathLst>
                </a:custGeom>
                <a:solidFill>
                  <a:srgbClr val="FFA840"/>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sp>
              <p:nvSpPr>
                <p:cNvPr id="38" name="Freeform: Shape 37">
                  <a:extLst>
                    <a:ext uri="{FF2B5EF4-FFF2-40B4-BE49-F238E27FC236}">
                      <a16:creationId xmlns:a16="http://schemas.microsoft.com/office/drawing/2014/main" id="{F42C869A-9A81-4F7C-AD8A-84F67D26FF9D}"/>
                    </a:ext>
                  </a:extLst>
                </p:cNvPr>
                <p:cNvSpPr/>
                <p:nvPr/>
              </p:nvSpPr>
              <p:spPr>
                <a:xfrm>
                  <a:off x="2802635" y="3574922"/>
                  <a:ext cx="128968" cy="257936"/>
                </a:xfrm>
                <a:custGeom>
                  <a:avLst/>
                  <a:gdLst>
                    <a:gd name="connsiteX0" fmla="*/ 0 w 128968"/>
                    <a:gd name="connsiteY0" fmla="*/ 0 h 257936"/>
                    <a:gd name="connsiteX1" fmla="*/ 128969 w 128968"/>
                    <a:gd name="connsiteY1" fmla="*/ 128968 h 257936"/>
                    <a:gd name="connsiteX2" fmla="*/ 0 w 128968"/>
                    <a:gd name="connsiteY2" fmla="*/ 257937 h 257936"/>
                  </a:gdLst>
                  <a:ahLst/>
                  <a:cxnLst>
                    <a:cxn ang="0">
                      <a:pos x="connsiteX0" y="connsiteY0"/>
                    </a:cxn>
                    <a:cxn ang="0">
                      <a:pos x="connsiteX1" y="connsiteY1"/>
                    </a:cxn>
                    <a:cxn ang="0">
                      <a:pos x="connsiteX2" y="connsiteY2"/>
                    </a:cxn>
                  </a:cxnLst>
                  <a:rect l="l" t="t" r="r" b="b"/>
                  <a:pathLst>
                    <a:path w="128968" h="257936">
                      <a:moveTo>
                        <a:pt x="0" y="0"/>
                      </a:moveTo>
                      <a:lnTo>
                        <a:pt x="128969" y="128968"/>
                      </a:lnTo>
                      <a:lnTo>
                        <a:pt x="0" y="257937"/>
                      </a:lnTo>
                    </a:path>
                  </a:pathLst>
                </a:custGeom>
                <a:noFill/>
                <a:ln w="76200" cap="flat">
                  <a:solidFill>
                    <a:srgbClr val="444444"/>
                  </a:solidFill>
                  <a:prstDash val="solid"/>
                  <a:miter/>
                </a:ln>
              </p:spPr>
              <p:txBody>
                <a:bodyPr rtlCol="0" anchor="ctr"/>
                <a:lstStyle/>
                <a:p>
                  <a:pPr defTabSz="514350"/>
                  <a:endParaRPr lang="en-IN" sz="1400">
                    <a:solidFill>
                      <a:prstClr val="black"/>
                    </a:solidFill>
                    <a:latin typeface="Calibri" panose="020F0502020204030204"/>
                  </a:endParaRPr>
                </a:p>
              </p:txBody>
            </p:sp>
          </p:grpSp>
          <p:pic>
            <p:nvPicPr>
              <p:cNvPr id="39" name="Picture 38">
                <a:extLst>
                  <a:ext uri="{FF2B5EF4-FFF2-40B4-BE49-F238E27FC236}">
                    <a16:creationId xmlns:a16="http://schemas.microsoft.com/office/drawing/2014/main" id="{54855CDE-3386-4A7A-BDB6-2DC8657832DF}"/>
                  </a:ext>
                </a:extLst>
              </p:cNvPr>
              <p:cNvPicPr>
                <a:picLocks noChangeAspect="1"/>
              </p:cNvPicPr>
              <p:nvPr/>
            </p:nvPicPr>
            <p:blipFill>
              <a:blip r:embed="rId5"/>
              <a:stretch>
                <a:fillRect/>
              </a:stretch>
            </p:blipFill>
            <p:spPr>
              <a:xfrm>
                <a:off x="1104900" y="3041650"/>
                <a:ext cx="1403350" cy="1403350"/>
              </a:xfrm>
              <a:custGeom>
                <a:avLst/>
                <a:gdLst>
                  <a:gd name="connsiteX0" fmla="*/ 174 w 1403350"/>
                  <a:gd name="connsiteY0" fmla="*/ 479 h 1403350"/>
                  <a:gd name="connsiteX1" fmla="*/ 1403524 w 1403350"/>
                  <a:gd name="connsiteY1" fmla="*/ 479 h 1403350"/>
                  <a:gd name="connsiteX2" fmla="*/ 1403524 w 1403350"/>
                  <a:gd name="connsiteY2" fmla="*/ 1403829 h 1403350"/>
                  <a:gd name="connsiteX3" fmla="*/ 174 w 1403350"/>
                  <a:gd name="connsiteY3" fmla="*/ 1403829 h 1403350"/>
                </a:gdLst>
                <a:ahLst/>
                <a:cxnLst>
                  <a:cxn ang="0">
                    <a:pos x="connsiteX0" y="connsiteY0"/>
                  </a:cxn>
                  <a:cxn ang="0">
                    <a:pos x="connsiteX1" y="connsiteY1"/>
                  </a:cxn>
                  <a:cxn ang="0">
                    <a:pos x="connsiteX2" y="connsiteY2"/>
                  </a:cxn>
                  <a:cxn ang="0">
                    <a:pos x="connsiteX3" y="connsiteY3"/>
                  </a:cxn>
                </a:cxnLst>
                <a:rect l="l" t="t" r="r" b="b"/>
                <a:pathLst>
                  <a:path w="1403350" h="1403350">
                    <a:moveTo>
                      <a:pt x="174" y="479"/>
                    </a:moveTo>
                    <a:lnTo>
                      <a:pt x="1403524" y="479"/>
                    </a:lnTo>
                    <a:lnTo>
                      <a:pt x="1403524" y="1403829"/>
                    </a:lnTo>
                    <a:lnTo>
                      <a:pt x="174" y="1403829"/>
                    </a:lnTo>
                    <a:close/>
                  </a:path>
                </a:pathLst>
              </a:custGeom>
            </p:spPr>
          </p:pic>
          <p:sp>
            <p:nvSpPr>
              <p:cNvPr id="40" name="Freeform: Shape 39">
                <a:extLst>
                  <a:ext uri="{FF2B5EF4-FFF2-40B4-BE49-F238E27FC236}">
                    <a16:creationId xmlns:a16="http://schemas.microsoft.com/office/drawing/2014/main" id="{69D41DF6-F0DA-4846-886A-0BAF6A8DB544}"/>
                  </a:ext>
                </a:extLst>
              </p:cNvPr>
              <p:cNvSpPr/>
              <p:nvPr/>
            </p:nvSpPr>
            <p:spPr>
              <a:xfrm>
                <a:off x="1200848" y="3136392"/>
                <a:ext cx="1134999" cy="1134998"/>
              </a:xfrm>
              <a:custGeom>
                <a:avLst/>
                <a:gdLst>
                  <a:gd name="connsiteX0" fmla="*/ 0 w 1134999"/>
                  <a:gd name="connsiteY0" fmla="*/ 567499 h 1134998"/>
                  <a:gd name="connsiteX1" fmla="*/ 567500 w 1134999"/>
                  <a:gd name="connsiteY1" fmla="*/ 0 h 1134998"/>
                  <a:gd name="connsiteX2" fmla="*/ 1134999 w 1134999"/>
                  <a:gd name="connsiteY2" fmla="*/ 567499 h 1134998"/>
                  <a:gd name="connsiteX3" fmla="*/ 567500 w 1134999"/>
                  <a:gd name="connsiteY3" fmla="*/ 1134999 h 1134998"/>
                  <a:gd name="connsiteX4" fmla="*/ 0 w 1134999"/>
                  <a:gd name="connsiteY4" fmla="*/ 567499 h 1134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999" h="1134998">
                    <a:moveTo>
                      <a:pt x="0" y="567499"/>
                    </a:moveTo>
                    <a:cubicBezTo>
                      <a:pt x="0" y="254063"/>
                      <a:pt x="254063" y="0"/>
                      <a:pt x="567500" y="0"/>
                    </a:cubicBezTo>
                    <a:cubicBezTo>
                      <a:pt x="880936" y="0"/>
                      <a:pt x="1134999" y="254063"/>
                      <a:pt x="1134999" y="567499"/>
                    </a:cubicBezTo>
                    <a:cubicBezTo>
                      <a:pt x="1134999" y="880872"/>
                      <a:pt x="880936" y="1134999"/>
                      <a:pt x="567500" y="1134999"/>
                    </a:cubicBezTo>
                    <a:cubicBezTo>
                      <a:pt x="254063" y="1134999"/>
                      <a:pt x="0" y="880872"/>
                      <a:pt x="0" y="567499"/>
                    </a:cubicBezTo>
                    <a:close/>
                  </a:path>
                </a:pathLst>
              </a:custGeom>
              <a:solidFill>
                <a:srgbClr val="FFFFFF"/>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grpSp>
        <p:sp>
          <p:nvSpPr>
            <p:cNvPr id="56" name="TextBox 55">
              <a:extLst>
                <a:ext uri="{FF2B5EF4-FFF2-40B4-BE49-F238E27FC236}">
                  <a16:creationId xmlns:a16="http://schemas.microsoft.com/office/drawing/2014/main" id="{2285274C-A054-4EA7-9672-C8936BEE13C3}"/>
                </a:ext>
              </a:extLst>
            </p:cNvPr>
            <p:cNvSpPr txBox="1"/>
            <p:nvPr/>
          </p:nvSpPr>
          <p:spPr>
            <a:xfrm>
              <a:off x="82887" y="2059646"/>
              <a:ext cx="2669462" cy="4524315"/>
            </a:xfrm>
            <a:prstGeom prst="rect">
              <a:avLst/>
            </a:prstGeom>
            <a:noFill/>
          </p:spPr>
          <p:txBody>
            <a:bodyPr wrap="square" rtlCol="0">
              <a:spAutoFit/>
            </a:bodyPr>
            <a:lstStyle/>
            <a:p>
              <a:pPr lvl="0" algn="ctr"/>
              <a:r>
                <a:rPr lang="en-GB" sz="16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Political Administrative Interface:</a:t>
              </a:r>
            </a:p>
            <a:p>
              <a:pPr marL="285750" lvl="0" indent="-285750">
                <a:buFont typeface="Wingdings" panose="05000000000000000000" pitchFamily="2" charset="2"/>
                <a:buChar char="§"/>
              </a:pPr>
              <a:r>
                <a:rPr lang="en-GB" sz="1600" dirty="0">
                  <a:latin typeface="Tahoma" panose="020B0604030504040204" pitchFamily="34" charset="0"/>
                  <a:ea typeface="Tahoma" panose="020B0604030504040204" pitchFamily="34" charset="0"/>
                  <a:cs typeface="Tahoma" panose="020B0604030504040204" pitchFamily="34" charset="0"/>
                </a:rPr>
                <a:t>Cabinet resolved DG in the Presidency will be designated as Head of Public Administration.</a:t>
              </a:r>
            </a:p>
            <a:p>
              <a:pPr lvl="0"/>
              <a:endParaRPr lang="en-GB" sz="1600"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
              </a:pPr>
              <a:r>
                <a:rPr lang="en-GB" sz="1600" dirty="0">
                  <a:latin typeface="Tahoma" panose="020B0604030504040204" pitchFamily="34" charset="0"/>
                  <a:ea typeface="Tahoma" panose="020B0604030504040204" pitchFamily="34" charset="0"/>
                  <a:cs typeface="Tahoma" panose="020B0604030504040204" pitchFamily="34" charset="0"/>
                </a:rPr>
                <a:t>In Provinces this function is designated to Directors General in the Office of the Premiers. </a:t>
              </a:r>
            </a:p>
            <a:p>
              <a:pPr lvl="0"/>
              <a:endParaRPr lang="en-GB" sz="1600"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
              </a:pPr>
              <a:r>
                <a:rPr lang="en-GB" sz="1600" dirty="0">
                  <a:latin typeface="Tahoma" panose="020B0604030504040204" pitchFamily="34" charset="0"/>
                  <a:ea typeface="Tahoma" panose="020B0604030504040204" pitchFamily="34" charset="0"/>
                  <a:cs typeface="Tahoma" panose="020B0604030504040204" pitchFamily="34" charset="0"/>
                </a:rPr>
                <a:t>The HOPA will assist the President &amp; Premiers  to manage career incidents of </a:t>
              </a:r>
              <a:r>
                <a:rPr lang="en-GB" sz="1600" dirty="0" err="1">
                  <a:latin typeface="Tahoma" panose="020B0604030504040204" pitchFamily="34" charset="0"/>
                  <a:ea typeface="Tahoma" panose="020B0604030504040204" pitchFamily="34" charset="0"/>
                  <a:cs typeface="Tahoma" panose="020B0604030504040204" pitchFamily="34" charset="0"/>
                </a:rPr>
                <a:t>HoDs</a:t>
              </a:r>
              <a:r>
                <a:rPr lang="en-GB" sz="1600" dirty="0">
                  <a:latin typeface="Tahoma" panose="020B0604030504040204" pitchFamily="34" charset="0"/>
                  <a:ea typeface="Tahoma" panose="020B0604030504040204" pitchFamily="34" charset="0"/>
                  <a:cs typeface="Tahoma" panose="020B0604030504040204" pitchFamily="34" charset="0"/>
                </a:rPr>
                <a:t> and serve as mediation mechanism.</a:t>
              </a:r>
            </a:p>
          </p:txBody>
        </p:sp>
        <p:sp>
          <p:nvSpPr>
            <p:cNvPr id="345" name="Freeform: Shape 344">
              <a:extLst>
                <a:ext uri="{FF2B5EF4-FFF2-40B4-BE49-F238E27FC236}">
                  <a16:creationId xmlns:a16="http://schemas.microsoft.com/office/drawing/2014/main" id="{C8FAC6FE-6903-42CE-B5F4-66B3C202CF7C}"/>
                </a:ext>
              </a:extLst>
            </p:cNvPr>
            <p:cNvSpPr/>
            <p:nvPr/>
          </p:nvSpPr>
          <p:spPr>
            <a:xfrm>
              <a:off x="7928039" y="1151413"/>
              <a:ext cx="484913" cy="461342"/>
            </a:xfrm>
            <a:custGeom>
              <a:avLst/>
              <a:gdLst>
                <a:gd name="connsiteX0" fmla="*/ 409575 w 600075"/>
                <a:gd name="connsiteY0" fmla="*/ 352425 h 581088"/>
                <a:gd name="connsiteX1" fmla="*/ 409575 w 600075"/>
                <a:gd name="connsiteY1" fmla="*/ 342900 h 581088"/>
                <a:gd name="connsiteX2" fmla="*/ 390525 w 600075"/>
                <a:gd name="connsiteY2" fmla="*/ 342900 h 581088"/>
                <a:gd name="connsiteX3" fmla="*/ 390525 w 600075"/>
                <a:gd name="connsiteY3" fmla="*/ 353758 h 581088"/>
                <a:gd name="connsiteX4" fmla="*/ 361950 w 600075"/>
                <a:gd name="connsiteY4" fmla="*/ 390525 h 581088"/>
                <a:gd name="connsiteX5" fmla="*/ 400050 w 600075"/>
                <a:gd name="connsiteY5" fmla="*/ 428625 h 581088"/>
                <a:gd name="connsiteX6" fmla="*/ 419100 w 600075"/>
                <a:gd name="connsiteY6" fmla="*/ 447675 h 581088"/>
                <a:gd name="connsiteX7" fmla="*/ 400050 w 600075"/>
                <a:gd name="connsiteY7" fmla="*/ 466725 h 581088"/>
                <a:gd name="connsiteX8" fmla="*/ 381000 w 600075"/>
                <a:gd name="connsiteY8" fmla="*/ 466725 h 581088"/>
                <a:gd name="connsiteX9" fmla="*/ 381000 w 600075"/>
                <a:gd name="connsiteY9" fmla="*/ 457200 h 581088"/>
                <a:gd name="connsiteX10" fmla="*/ 361950 w 600075"/>
                <a:gd name="connsiteY10" fmla="*/ 457200 h 581088"/>
                <a:gd name="connsiteX11" fmla="*/ 361950 w 600075"/>
                <a:gd name="connsiteY11" fmla="*/ 476250 h 581088"/>
                <a:gd name="connsiteX12" fmla="*/ 371475 w 600075"/>
                <a:gd name="connsiteY12" fmla="*/ 485775 h 581088"/>
                <a:gd name="connsiteX13" fmla="*/ 390525 w 600075"/>
                <a:gd name="connsiteY13" fmla="*/ 485775 h 581088"/>
                <a:gd name="connsiteX14" fmla="*/ 390525 w 600075"/>
                <a:gd name="connsiteY14" fmla="*/ 495300 h 581088"/>
                <a:gd name="connsiteX15" fmla="*/ 409575 w 600075"/>
                <a:gd name="connsiteY15" fmla="*/ 495300 h 581088"/>
                <a:gd name="connsiteX16" fmla="*/ 409575 w 600075"/>
                <a:gd name="connsiteY16" fmla="*/ 484441 h 581088"/>
                <a:gd name="connsiteX17" fmla="*/ 438150 w 600075"/>
                <a:gd name="connsiteY17" fmla="*/ 447675 h 581088"/>
                <a:gd name="connsiteX18" fmla="*/ 400050 w 600075"/>
                <a:gd name="connsiteY18" fmla="*/ 409575 h 581088"/>
                <a:gd name="connsiteX19" fmla="*/ 381000 w 600075"/>
                <a:gd name="connsiteY19" fmla="*/ 390525 h 581088"/>
                <a:gd name="connsiteX20" fmla="*/ 400050 w 600075"/>
                <a:gd name="connsiteY20" fmla="*/ 371475 h 581088"/>
                <a:gd name="connsiteX21" fmla="*/ 419100 w 600075"/>
                <a:gd name="connsiteY21" fmla="*/ 371475 h 581088"/>
                <a:gd name="connsiteX22" fmla="*/ 419100 w 600075"/>
                <a:gd name="connsiteY22" fmla="*/ 381000 h 581088"/>
                <a:gd name="connsiteX23" fmla="*/ 438150 w 600075"/>
                <a:gd name="connsiteY23" fmla="*/ 381000 h 581088"/>
                <a:gd name="connsiteX24" fmla="*/ 438150 w 600075"/>
                <a:gd name="connsiteY24" fmla="*/ 361950 h 581088"/>
                <a:gd name="connsiteX25" fmla="*/ 428625 w 600075"/>
                <a:gd name="connsiteY25" fmla="*/ 352425 h 581088"/>
                <a:gd name="connsiteX26" fmla="*/ 409575 w 600075"/>
                <a:gd name="connsiteY26" fmla="*/ 352425 h 581088"/>
                <a:gd name="connsiteX27" fmla="*/ 400050 w 600075"/>
                <a:gd name="connsiteY27" fmla="*/ 295275 h 581088"/>
                <a:gd name="connsiteX28" fmla="*/ 276225 w 600075"/>
                <a:gd name="connsiteY28" fmla="*/ 419100 h 581088"/>
                <a:gd name="connsiteX29" fmla="*/ 400050 w 600075"/>
                <a:gd name="connsiteY29" fmla="*/ 542925 h 581088"/>
                <a:gd name="connsiteX30" fmla="*/ 523875 w 600075"/>
                <a:gd name="connsiteY30" fmla="*/ 419100 h 581088"/>
                <a:gd name="connsiteX31" fmla="*/ 400050 w 600075"/>
                <a:gd name="connsiteY31" fmla="*/ 295275 h 581088"/>
                <a:gd name="connsiteX32" fmla="*/ 400050 w 600075"/>
                <a:gd name="connsiteY32" fmla="*/ 523875 h 581088"/>
                <a:gd name="connsiteX33" fmla="*/ 295275 w 600075"/>
                <a:gd name="connsiteY33" fmla="*/ 419100 h 581088"/>
                <a:gd name="connsiteX34" fmla="*/ 400050 w 600075"/>
                <a:gd name="connsiteY34" fmla="*/ 314325 h 581088"/>
                <a:gd name="connsiteX35" fmla="*/ 504825 w 600075"/>
                <a:gd name="connsiteY35" fmla="*/ 419100 h 581088"/>
                <a:gd name="connsiteX36" fmla="*/ 400050 w 600075"/>
                <a:gd name="connsiteY36" fmla="*/ 523875 h 581088"/>
                <a:gd name="connsiteX37" fmla="*/ 581025 w 600075"/>
                <a:gd name="connsiteY37" fmla="*/ 419100 h 581088"/>
                <a:gd name="connsiteX38" fmla="*/ 569658 w 600075"/>
                <a:gd name="connsiteY38" fmla="*/ 482409 h 581088"/>
                <a:gd name="connsiteX39" fmla="*/ 587502 w 600075"/>
                <a:gd name="connsiteY39" fmla="*/ 489077 h 581088"/>
                <a:gd name="connsiteX40" fmla="*/ 600075 w 600075"/>
                <a:gd name="connsiteY40" fmla="*/ 419036 h 581088"/>
                <a:gd name="connsiteX41" fmla="*/ 581025 w 600075"/>
                <a:gd name="connsiteY41" fmla="*/ 419036 h 581088"/>
                <a:gd name="connsiteX42" fmla="*/ 238379 w 600075"/>
                <a:gd name="connsiteY42" fmla="*/ 500570 h 581088"/>
                <a:gd name="connsiteX43" fmla="*/ 221361 w 600075"/>
                <a:gd name="connsiteY43" fmla="*/ 509143 h 581088"/>
                <a:gd name="connsiteX44" fmla="*/ 270002 w 600075"/>
                <a:gd name="connsiteY44" fmla="*/ 571119 h 581088"/>
                <a:gd name="connsiteX45" fmla="*/ 282384 w 600075"/>
                <a:gd name="connsiteY45" fmla="*/ 556641 h 581088"/>
                <a:gd name="connsiteX46" fmla="*/ 238379 w 600075"/>
                <a:gd name="connsiteY46" fmla="*/ 500570 h 581088"/>
                <a:gd name="connsiteX47" fmla="*/ 559181 w 600075"/>
                <a:gd name="connsiteY47" fmla="*/ 302070 h 581088"/>
                <a:gd name="connsiteX48" fmla="*/ 559308 w 600075"/>
                <a:gd name="connsiteY48" fmla="*/ 288734 h 581088"/>
                <a:gd name="connsiteX49" fmla="*/ 375285 w 600075"/>
                <a:gd name="connsiteY49" fmla="*/ 100076 h 581088"/>
                <a:gd name="connsiteX50" fmla="*/ 152464 w 600075"/>
                <a:gd name="connsiteY50" fmla="*/ 64 h 581088"/>
                <a:gd name="connsiteX51" fmla="*/ 104839 w 600075"/>
                <a:gd name="connsiteY51" fmla="*/ 64 h 581088"/>
                <a:gd name="connsiteX52" fmla="*/ 104839 w 600075"/>
                <a:gd name="connsiteY52" fmla="*/ 19114 h 581088"/>
                <a:gd name="connsiteX53" fmla="*/ 152464 w 600075"/>
                <a:gd name="connsiteY53" fmla="*/ 19114 h 581088"/>
                <a:gd name="connsiteX54" fmla="*/ 361823 w 600075"/>
                <a:gd name="connsiteY54" fmla="*/ 113538 h 581088"/>
                <a:gd name="connsiteX55" fmla="*/ 538480 w 600075"/>
                <a:gd name="connsiteY55" fmla="*/ 294577 h 581088"/>
                <a:gd name="connsiteX56" fmla="*/ 506413 w 600075"/>
                <a:gd name="connsiteY56" fmla="*/ 290703 h 581088"/>
                <a:gd name="connsiteX57" fmla="*/ 486537 w 600075"/>
                <a:gd name="connsiteY57" fmla="*/ 277876 h 581088"/>
                <a:gd name="connsiteX58" fmla="*/ 327406 w 600075"/>
                <a:gd name="connsiteY58" fmla="*/ 178308 h 581088"/>
                <a:gd name="connsiteX59" fmla="*/ 276479 w 600075"/>
                <a:gd name="connsiteY59" fmla="*/ 173927 h 581088"/>
                <a:gd name="connsiteX60" fmla="*/ 247777 w 600075"/>
                <a:gd name="connsiteY60" fmla="*/ 238189 h 581088"/>
                <a:gd name="connsiteX61" fmla="*/ 247777 w 600075"/>
                <a:gd name="connsiteY61" fmla="*/ 333439 h 581088"/>
                <a:gd name="connsiteX62" fmla="*/ 209677 w 600075"/>
                <a:gd name="connsiteY62" fmla="*/ 379539 h 581088"/>
                <a:gd name="connsiteX63" fmla="*/ 209677 w 600075"/>
                <a:gd name="connsiteY63" fmla="*/ 257239 h 581088"/>
                <a:gd name="connsiteX64" fmla="*/ 204978 w 600075"/>
                <a:gd name="connsiteY64" fmla="*/ 249047 h 581088"/>
                <a:gd name="connsiteX65" fmla="*/ 143002 w 600075"/>
                <a:gd name="connsiteY65" fmla="*/ 152464 h 581088"/>
                <a:gd name="connsiteX66" fmla="*/ 133477 w 600075"/>
                <a:gd name="connsiteY66" fmla="*/ 142939 h 581088"/>
                <a:gd name="connsiteX67" fmla="*/ 104902 w 600075"/>
                <a:gd name="connsiteY67" fmla="*/ 142939 h 581088"/>
                <a:gd name="connsiteX68" fmla="*/ 104902 w 600075"/>
                <a:gd name="connsiteY68" fmla="*/ 161989 h 581088"/>
                <a:gd name="connsiteX69" fmla="*/ 124460 w 600075"/>
                <a:gd name="connsiteY69" fmla="*/ 161989 h 581088"/>
                <a:gd name="connsiteX70" fmla="*/ 190627 w 600075"/>
                <a:gd name="connsiteY70" fmla="*/ 262509 h 581088"/>
                <a:gd name="connsiteX71" fmla="*/ 190627 w 600075"/>
                <a:gd name="connsiteY71" fmla="*/ 390589 h 581088"/>
                <a:gd name="connsiteX72" fmla="*/ 200152 w 600075"/>
                <a:gd name="connsiteY72" fmla="*/ 400114 h 581088"/>
                <a:gd name="connsiteX73" fmla="*/ 242062 w 600075"/>
                <a:gd name="connsiteY73" fmla="*/ 384556 h 581088"/>
                <a:gd name="connsiteX74" fmla="*/ 238252 w 600075"/>
                <a:gd name="connsiteY74" fmla="*/ 419164 h 581088"/>
                <a:gd name="connsiteX75" fmla="*/ 400177 w 600075"/>
                <a:gd name="connsiteY75" fmla="*/ 581089 h 581088"/>
                <a:gd name="connsiteX76" fmla="*/ 562102 w 600075"/>
                <a:gd name="connsiteY76" fmla="*/ 419164 h 581088"/>
                <a:gd name="connsiteX77" fmla="*/ 525653 w 600075"/>
                <a:gd name="connsiteY77" fmla="*/ 317055 h 581088"/>
                <a:gd name="connsiteX78" fmla="*/ 559181 w 600075"/>
                <a:gd name="connsiteY78" fmla="*/ 302070 h 581088"/>
                <a:gd name="connsiteX79" fmla="*/ 266700 w 600075"/>
                <a:gd name="connsiteY79" fmla="*/ 238125 h 581088"/>
                <a:gd name="connsiteX80" fmla="*/ 285877 w 600075"/>
                <a:gd name="connsiteY80" fmla="*/ 190373 h 581088"/>
                <a:gd name="connsiteX81" fmla="*/ 317754 w 600075"/>
                <a:gd name="connsiteY81" fmla="*/ 194691 h 581088"/>
                <a:gd name="connsiteX82" fmla="*/ 421767 w 600075"/>
                <a:gd name="connsiteY82" fmla="*/ 258763 h 581088"/>
                <a:gd name="connsiteX83" fmla="*/ 400050 w 600075"/>
                <a:gd name="connsiteY83" fmla="*/ 257111 h 581088"/>
                <a:gd name="connsiteX84" fmla="*/ 266700 w 600075"/>
                <a:gd name="connsiteY84" fmla="*/ 327406 h 581088"/>
                <a:gd name="connsiteX85" fmla="*/ 266700 w 600075"/>
                <a:gd name="connsiteY85" fmla="*/ 238125 h 581088"/>
                <a:gd name="connsiteX86" fmla="*/ 542925 w 600075"/>
                <a:gd name="connsiteY86" fmla="*/ 419100 h 581088"/>
                <a:gd name="connsiteX87" fmla="*/ 400050 w 600075"/>
                <a:gd name="connsiteY87" fmla="*/ 561975 h 581088"/>
                <a:gd name="connsiteX88" fmla="*/ 257175 w 600075"/>
                <a:gd name="connsiteY88" fmla="*/ 419100 h 581088"/>
                <a:gd name="connsiteX89" fmla="*/ 400050 w 600075"/>
                <a:gd name="connsiteY89" fmla="*/ 276225 h 581088"/>
                <a:gd name="connsiteX90" fmla="*/ 542925 w 600075"/>
                <a:gd name="connsiteY90" fmla="*/ 419100 h 581088"/>
                <a:gd name="connsiteX91" fmla="*/ 0 w 600075"/>
                <a:gd name="connsiteY91" fmla="*/ 0 h 581088"/>
                <a:gd name="connsiteX92" fmla="*/ 0 w 600075"/>
                <a:gd name="connsiteY92" fmla="*/ 19050 h 581088"/>
                <a:gd name="connsiteX93" fmla="*/ 76200 w 600075"/>
                <a:gd name="connsiteY93" fmla="*/ 19050 h 581088"/>
                <a:gd name="connsiteX94" fmla="*/ 76200 w 600075"/>
                <a:gd name="connsiteY94" fmla="*/ 142875 h 581088"/>
                <a:gd name="connsiteX95" fmla="*/ 0 w 600075"/>
                <a:gd name="connsiteY95" fmla="*/ 142875 h 581088"/>
                <a:gd name="connsiteX96" fmla="*/ 0 w 600075"/>
                <a:gd name="connsiteY96" fmla="*/ 161925 h 581088"/>
                <a:gd name="connsiteX97" fmla="*/ 85725 w 600075"/>
                <a:gd name="connsiteY97" fmla="*/ 161925 h 581088"/>
                <a:gd name="connsiteX98" fmla="*/ 95250 w 600075"/>
                <a:gd name="connsiteY98" fmla="*/ 152400 h 581088"/>
                <a:gd name="connsiteX99" fmla="*/ 95250 w 600075"/>
                <a:gd name="connsiteY99" fmla="*/ 9525 h 581088"/>
                <a:gd name="connsiteX100" fmla="*/ 85725 w 600075"/>
                <a:gd name="connsiteY100" fmla="*/ 0 h 581088"/>
                <a:gd name="connsiteX101" fmla="*/ 0 w 600075"/>
                <a:gd name="connsiteY101" fmla="*/ 0 h 581088"/>
                <a:gd name="connsiteX102" fmla="*/ 38100 w 600075"/>
                <a:gd name="connsiteY102" fmla="*/ 104775 h 581088"/>
                <a:gd name="connsiteX103" fmla="*/ 38100 w 600075"/>
                <a:gd name="connsiteY103" fmla="*/ 123825 h 581088"/>
                <a:gd name="connsiteX104" fmla="*/ 57150 w 600075"/>
                <a:gd name="connsiteY104" fmla="*/ 123825 h 581088"/>
                <a:gd name="connsiteX105" fmla="*/ 57150 w 600075"/>
                <a:gd name="connsiteY105" fmla="*/ 104775 h 581088"/>
                <a:gd name="connsiteX106" fmla="*/ 38100 w 600075"/>
                <a:gd name="connsiteY106" fmla="*/ 104775 h 58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0075" h="581088">
                  <a:moveTo>
                    <a:pt x="409575" y="352425"/>
                  </a:moveTo>
                  <a:lnTo>
                    <a:pt x="409575" y="342900"/>
                  </a:lnTo>
                  <a:lnTo>
                    <a:pt x="390525" y="342900"/>
                  </a:lnTo>
                  <a:lnTo>
                    <a:pt x="390525" y="353758"/>
                  </a:lnTo>
                  <a:cubicBezTo>
                    <a:pt x="374142" y="358013"/>
                    <a:pt x="361950" y="372808"/>
                    <a:pt x="361950" y="390525"/>
                  </a:cubicBezTo>
                  <a:cubicBezTo>
                    <a:pt x="361950" y="411544"/>
                    <a:pt x="379031" y="428625"/>
                    <a:pt x="400050" y="428625"/>
                  </a:cubicBezTo>
                  <a:cubicBezTo>
                    <a:pt x="410528" y="428625"/>
                    <a:pt x="419100" y="437197"/>
                    <a:pt x="419100" y="447675"/>
                  </a:cubicBezTo>
                  <a:cubicBezTo>
                    <a:pt x="419100" y="458152"/>
                    <a:pt x="410528" y="466725"/>
                    <a:pt x="400050" y="466725"/>
                  </a:cubicBezTo>
                  <a:lnTo>
                    <a:pt x="381000" y="466725"/>
                  </a:lnTo>
                  <a:lnTo>
                    <a:pt x="381000" y="457200"/>
                  </a:lnTo>
                  <a:lnTo>
                    <a:pt x="361950" y="457200"/>
                  </a:lnTo>
                  <a:lnTo>
                    <a:pt x="361950" y="476250"/>
                  </a:lnTo>
                  <a:lnTo>
                    <a:pt x="371475" y="485775"/>
                  </a:lnTo>
                  <a:lnTo>
                    <a:pt x="390525" y="485775"/>
                  </a:lnTo>
                  <a:lnTo>
                    <a:pt x="390525" y="495300"/>
                  </a:lnTo>
                  <a:lnTo>
                    <a:pt x="409575" y="495300"/>
                  </a:lnTo>
                  <a:lnTo>
                    <a:pt x="409575" y="484441"/>
                  </a:lnTo>
                  <a:cubicBezTo>
                    <a:pt x="425958" y="480187"/>
                    <a:pt x="438150" y="465391"/>
                    <a:pt x="438150" y="447675"/>
                  </a:cubicBezTo>
                  <a:cubicBezTo>
                    <a:pt x="438150" y="426657"/>
                    <a:pt x="421068" y="409575"/>
                    <a:pt x="400050" y="409575"/>
                  </a:cubicBezTo>
                  <a:cubicBezTo>
                    <a:pt x="389572" y="409575"/>
                    <a:pt x="381000" y="401002"/>
                    <a:pt x="381000" y="390525"/>
                  </a:cubicBezTo>
                  <a:cubicBezTo>
                    <a:pt x="381000" y="380047"/>
                    <a:pt x="389572" y="371475"/>
                    <a:pt x="400050" y="371475"/>
                  </a:cubicBezTo>
                  <a:lnTo>
                    <a:pt x="419100" y="371475"/>
                  </a:lnTo>
                  <a:lnTo>
                    <a:pt x="419100" y="381000"/>
                  </a:lnTo>
                  <a:lnTo>
                    <a:pt x="438150" y="381000"/>
                  </a:lnTo>
                  <a:lnTo>
                    <a:pt x="438150" y="361950"/>
                  </a:lnTo>
                  <a:lnTo>
                    <a:pt x="428625" y="352425"/>
                  </a:lnTo>
                  <a:lnTo>
                    <a:pt x="409575" y="352425"/>
                  </a:lnTo>
                  <a:close/>
                  <a:moveTo>
                    <a:pt x="400050" y="295275"/>
                  </a:moveTo>
                  <a:cubicBezTo>
                    <a:pt x="331788" y="295275"/>
                    <a:pt x="276225" y="350838"/>
                    <a:pt x="276225" y="419100"/>
                  </a:cubicBezTo>
                  <a:cubicBezTo>
                    <a:pt x="276225" y="487363"/>
                    <a:pt x="331788" y="542925"/>
                    <a:pt x="400050" y="542925"/>
                  </a:cubicBezTo>
                  <a:cubicBezTo>
                    <a:pt x="468313" y="542925"/>
                    <a:pt x="523875" y="487363"/>
                    <a:pt x="523875" y="419100"/>
                  </a:cubicBezTo>
                  <a:cubicBezTo>
                    <a:pt x="523875" y="350838"/>
                    <a:pt x="468313" y="295275"/>
                    <a:pt x="400050" y="295275"/>
                  </a:cubicBezTo>
                  <a:close/>
                  <a:moveTo>
                    <a:pt x="400050" y="523875"/>
                  </a:moveTo>
                  <a:cubicBezTo>
                    <a:pt x="342265" y="523875"/>
                    <a:pt x="295275" y="476885"/>
                    <a:pt x="295275" y="419100"/>
                  </a:cubicBezTo>
                  <a:cubicBezTo>
                    <a:pt x="295275" y="361315"/>
                    <a:pt x="342265" y="314325"/>
                    <a:pt x="400050" y="314325"/>
                  </a:cubicBezTo>
                  <a:cubicBezTo>
                    <a:pt x="457835" y="314325"/>
                    <a:pt x="504825" y="361315"/>
                    <a:pt x="504825" y="419100"/>
                  </a:cubicBezTo>
                  <a:cubicBezTo>
                    <a:pt x="504825" y="476885"/>
                    <a:pt x="457835" y="523875"/>
                    <a:pt x="400050" y="523875"/>
                  </a:cubicBezTo>
                  <a:close/>
                  <a:moveTo>
                    <a:pt x="581025" y="419100"/>
                  </a:moveTo>
                  <a:cubicBezTo>
                    <a:pt x="581025" y="440880"/>
                    <a:pt x="577215" y="462216"/>
                    <a:pt x="569658" y="482409"/>
                  </a:cubicBezTo>
                  <a:lnTo>
                    <a:pt x="587502" y="489077"/>
                  </a:lnTo>
                  <a:cubicBezTo>
                    <a:pt x="595884" y="466725"/>
                    <a:pt x="600075" y="443166"/>
                    <a:pt x="600075" y="419036"/>
                  </a:cubicBezTo>
                  <a:lnTo>
                    <a:pt x="581025" y="419036"/>
                  </a:lnTo>
                  <a:close/>
                  <a:moveTo>
                    <a:pt x="238379" y="500570"/>
                  </a:moveTo>
                  <a:lnTo>
                    <a:pt x="221361" y="509143"/>
                  </a:lnTo>
                  <a:cubicBezTo>
                    <a:pt x="233363" y="532892"/>
                    <a:pt x="249745" y="553783"/>
                    <a:pt x="270002" y="571119"/>
                  </a:cubicBezTo>
                  <a:lnTo>
                    <a:pt x="282384" y="556641"/>
                  </a:lnTo>
                  <a:cubicBezTo>
                    <a:pt x="264096" y="540957"/>
                    <a:pt x="249238" y="522033"/>
                    <a:pt x="238379" y="500570"/>
                  </a:cubicBezTo>
                  <a:close/>
                  <a:moveTo>
                    <a:pt x="559181" y="302070"/>
                  </a:moveTo>
                  <a:lnTo>
                    <a:pt x="559308" y="288734"/>
                  </a:lnTo>
                  <a:cubicBezTo>
                    <a:pt x="557784" y="287147"/>
                    <a:pt x="403796" y="128588"/>
                    <a:pt x="375285" y="100076"/>
                  </a:cubicBezTo>
                  <a:cubicBezTo>
                    <a:pt x="309880" y="34671"/>
                    <a:pt x="232791" y="64"/>
                    <a:pt x="152464" y="64"/>
                  </a:cubicBezTo>
                  <a:lnTo>
                    <a:pt x="104839" y="64"/>
                  </a:lnTo>
                  <a:lnTo>
                    <a:pt x="104839" y="19114"/>
                  </a:lnTo>
                  <a:lnTo>
                    <a:pt x="152464" y="19114"/>
                  </a:lnTo>
                  <a:cubicBezTo>
                    <a:pt x="227647" y="19114"/>
                    <a:pt x="300038" y="51752"/>
                    <a:pt x="361823" y="113538"/>
                  </a:cubicBezTo>
                  <a:cubicBezTo>
                    <a:pt x="386652" y="138366"/>
                    <a:pt x="507619" y="262763"/>
                    <a:pt x="538480" y="294577"/>
                  </a:cubicBezTo>
                  <a:cubicBezTo>
                    <a:pt x="530225" y="299783"/>
                    <a:pt x="520891" y="300038"/>
                    <a:pt x="506413" y="290703"/>
                  </a:cubicBezTo>
                  <a:lnTo>
                    <a:pt x="486537" y="277876"/>
                  </a:lnTo>
                  <a:cubicBezTo>
                    <a:pt x="446913" y="252222"/>
                    <a:pt x="380619" y="209296"/>
                    <a:pt x="327406" y="178308"/>
                  </a:cubicBezTo>
                  <a:cubicBezTo>
                    <a:pt x="303340" y="164338"/>
                    <a:pt x="286448" y="168211"/>
                    <a:pt x="276479" y="173927"/>
                  </a:cubicBezTo>
                  <a:cubicBezTo>
                    <a:pt x="255270" y="186118"/>
                    <a:pt x="247777" y="216154"/>
                    <a:pt x="247777" y="238189"/>
                  </a:cubicBezTo>
                  <a:lnTo>
                    <a:pt x="247777" y="333439"/>
                  </a:lnTo>
                  <a:cubicBezTo>
                    <a:pt x="247777" y="362267"/>
                    <a:pt x="224980" y="375476"/>
                    <a:pt x="209677" y="379539"/>
                  </a:cubicBezTo>
                  <a:lnTo>
                    <a:pt x="209677" y="257239"/>
                  </a:lnTo>
                  <a:lnTo>
                    <a:pt x="204978" y="249047"/>
                  </a:lnTo>
                  <a:cubicBezTo>
                    <a:pt x="190436" y="240474"/>
                    <a:pt x="143002" y="208280"/>
                    <a:pt x="143002" y="152464"/>
                  </a:cubicBezTo>
                  <a:lnTo>
                    <a:pt x="133477" y="142939"/>
                  </a:lnTo>
                  <a:lnTo>
                    <a:pt x="104902" y="142939"/>
                  </a:lnTo>
                  <a:lnTo>
                    <a:pt x="104902" y="161989"/>
                  </a:lnTo>
                  <a:lnTo>
                    <a:pt x="124460" y="161989"/>
                  </a:lnTo>
                  <a:cubicBezTo>
                    <a:pt x="128968" y="216916"/>
                    <a:pt x="171323" y="250190"/>
                    <a:pt x="190627" y="262509"/>
                  </a:cubicBezTo>
                  <a:lnTo>
                    <a:pt x="190627" y="390589"/>
                  </a:lnTo>
                  <a:lnTo>
                    <a:pt x="200152" y="400114"/>
                  </a:lnTo>
                  <a:cubicBezTo>
                    <a:pt x="211772" y="400114"/>
                    <a:pt x="228346" y="395224"/>
                    <a:pt x="242062" y="384556"/>
                  </a:cubicBezTo>
                  <a:cubicBezTo>
                    <a:pt x="239649" y="395732"/>
                    <a:pt x="238252" y="407289"/>
                    <a:pt x="238252" y="419164"/>
                  </a:cubicBezTo>
                  <a:cubicBezTo>
                    <a:pt x="238252" y="508445"/>
                    <a:pt x="310896" y="581089"/>
                    <a:pt x="400177" y="581089"/>
                  </a:cubicBezTo>
                  <a:cubicBezTo>
                    <a:pt x="489458" y="581089"/>
                    <a:pt x="562102" y="508445"/>
                    <a:pt x="562102" y="419164"/>
                  </a:cubicBezTo>
                  <a:cubicBezTo>
                    <a:pt x="562102" y="380492"/>
                    <a:pt x="548450" y="344932"/>
                    <a:pt x="525653" y="317055"/>
                  </a:cubicBezTo>
                  <a:cubicBezTo>
                    <a:pt x="537591" y="317309"/>
                    <a:pt x="548767" y="312483"/>
                    <a:pt x="559181" y="302070"/>
                  </a:cubicBezTo>
                  <a:close/>
                  <a:moveTo>
                    <a:pt x="266700" y="238125"/>
                  </a:moveTo>
                  <a:cubicBezTo>
                    <a:pt x="266700" y="220472"/>
                    <a:pt x="272732" y="197993"/>
                    <a:pt x="285877" y="190373"/>
                  </a:cubicBezTo>
                  <a:cubicBezTo>
                    <a:pt x="294005" y="185674"/>
                    <a:pt x="304736" y="187134"/>
                    <a:pt x="317754" y="194691"/>
                  </a:cubicBezTo>
                  <a:cubicBezTo>
                    <a:pt x="350520" y="213741"/>
                    <a:pt x="388366" y="237427"/>
                    <a:pt x="421767" y="258763"/>
                  </a:cubicBezTo>
                  <a:cubicBezTo>
                    <a:pt x="414655" y="257810"/>
                    <a:pt x="407416" y="257111"/>
                    <a:pt x="400050" y="257111"/>
                  </a:cubicBezTo>
                  <a:cubicBezTo>
                    <a:pt x="344742" y="257111"/>
                    <a:pt x="295910" y="284988"/>
                    <a:pt x="266700" y="327406"/>
                  </a:cubicBezTo>
                  <a:lnTo>
                    <a:pt x="266700" y="238125"/>
                  </a:lnTo>
                  <a:close/>
                  <a:moveTo>
                    <a:pt x="542925" y="419100"/>
                  </a:moveTo>
                  <a:cubicBezTo>
                    <a:pt x="542925" y="497903"/>
                    <a:pt x="478854" y="561975"/>
                    <a:pt x="400050" y="561975"/>
                  </a:cubicBezTo>
                  <a:cubicBezTo>
                    <a:pt x="321246" y="561975"/>
                    <a:pt x="257175" y="497903"/>
                    <a:pt x="257175" y="419100"/>
                  </a:cubicBezTo>
                  <a:cubicBezTo>
                    <a:pt x="257175" y="340296"/>
                    <a:pt x="321246" y="276225"/>
                    <a:pt x="400050" y="276225"/>
                  </a:cubicBezTo>
                  <a:cubicBezTo>
                    <a:pt x="478854" y="276225"/>
                    <a:pt x="542925" y="340360"/>
                    <a:pt x="542925" y="419100"/>
                  </a:cubicBezTo>
                  <a:close/>
                  <a:moveTo>
                    <a:pt x="0" y="0"/>
                  </a:moveTo>
                  <a:lnTo>
                    <a:pt x="0" y="19050"/>
                  </a:lnTo>
                  <a:lnTo>
                    <a:pt x="76200" y="19050"/>
                  </a:lnTo>
                  <a:lnTo>
                    <a:pt x="76200" y="142875"/>
                  </a:lnTo>
                  <a:lnTo>
                    <a:pt x="0" y="142875"/>
                  </a:lnTo>
                  <a:lnTo>
                    <a:pt x="0" y="161925"/>
                  </a:lnTo>
                  <a:lnTo>
                    <a:pt x="85725" y="161925"/>
                  </a:lnTo>
                  <a:lnTo>
                    <a:pt x="95250" y="152400"/>
                  </a:lnTo>
                  <a:lnTo>
                    <a:pt x="95250" y="9525"/>
                  </a:lnTo>
                  <a:lnTo>
                    <a:pt x="85725" y="0"/>
                  </a:lnTo>
                  <a:lnTo>
                    <a:pt x="0" y="0"/>
                  </a:lnTo>
                  <a:close/>
                  <a:moveTo>
                    <a:pt x="38100" y="104775"/>
                  </a:moveTo>
                  <a:lnTo>
                    <a:pt x="38100" y="123825"/>
                  </a:lnTo>
                  <a:lnTo>
                    <a:pt x="57150" y="123825"/>
                  </a:lnTo>
                  <a:lnTo>
                    <a:pt x="57150" y="104775"/>
                  </a:lnTo>
                  <a:lnTo>
                    <a:pt x="38100" y="104775"/>
                  </a:lnTo>
                  <a:close/>
                </a:path>
              </a:pathLst>
            </a:custGeom>
            <a:solidFill>
              <a:srgbClr val="444444"/>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sp>
          <p:nvSpPr>
            <p:cNvPr id="346" name="Freeform: Shape 345">
              <a:extLst>
                <a:ext uri="{FF2B5EF4-FFF2-40B4-BE49-F238E27FC236}">
                  <a16:creationId xmlns:a16="http://schemas.microsoft.com/office/drawing/2014/main" id="{47A85A36-5B4D-4251-A497-F761B950D4FA}"/>
                </a:ext>
              </a:extLst>
            </p:cNvPr>
            <p:cNvSpPr/>
            <p:nvPr/>
          </p:nvSpPr>
          <p:spPr>
            <a:xfrm>
              <a:off x="5726459" y="1151413"/>
              <a:ext cx="492610" cy="483978"/>
            </a:xfrm>
            <a:custGeom>
              <a:avLst/>
              <a:gdLst>
                <a:gd name="connsiteX0" fmla="*/ 600075 w 609600"/>
                <a:gd name="connsiteY0" fmla="*/ 219075 h 609600"/>
                <a:gd name="connsiteX1" fmla="*/ 523875 w 609600"/>
                <a:gd name="connsiteY1" fmla="*/ 219075 h 609600"/>
                <a:gd name="connsiteX2" fmla="*/ 523875 w 609600"/>
                <a:gd name="connsiteY2" fmla="*/ 238125 h 609600"/>
                <a:gd name="connsiteX3" fmla="*/ 577088 w 609600"/>
                <a:gd name="connsiteY3" fmla="*/ 238125 h 609600"/>
                <a:gd name="connsiteX4" fmla="*/ 352425 w 609600"/>
                <a:gd name="connsiteY4" fmla="*/ 462788 h 609600"/>
                <a:gd name="connsiteX5" fmla="*/ 282956 w 609600"/>
                <a:gd name="connsiteY5" fmla="*/ 393319 h 609600"/>
                <a:gd name="connsiteX6" fmla="*/ 269494 w 609600"/>
                <a:gd name="connsiteY6" fmla="*/ 393319 h 609600"/>
                <a:gd name="connsiteX7" fmla="*/ 69469 w 609600"/>
                <a:gd name="connsiteY7" fmla="*/ 593344 h 609600"/>
                <a:gd name="connsiteX8" fmla="*/ 82931 w 609600"/>
                <a:gd name="connsiteY8" fmla="*/ 606806 h 609600"/>
                <a:gd name="connsiteX9" fmla="*/ 276225 w 609600"/>
                <a:gd name="connsiteY9" fmla="*/ 413512 h 609600"/>
                <a:gd name="connsiteX10" fmla="*/ 345694 w 609600"/>
                <a:gd name="connsiteY10" fmla="*/ 482981 h 609600"/>
                <a:gd name="connsiteX11" fmla="*/ 359156 w 609600"/>
                <a:gd name="connsiteY11" fmla="*/ 482981 h 609600"/>
                <a:gd name="connsiteX12" fmla="*/ 590550 w 609600"/>
                <a:gd name="connsiteY12" fmla="*/ 251587 h 609600"/>
                <a:gd name="connsiteX13" fmla="*/ 590550 w 609600"/>
                <a:gd name="connsiteY13" fmla="*/ 304800 h 609600"/>
                <a:gd name="connsiteX14" fmla="*/ 609600 w 609600"/>
                <a:gd name="connsiteY14" fmla="*/ 304800 h 609600"/>
                <a:gd name="connsiteX15" fmla="*/ 609600 w 609600"/>
                <a:gd name="connsiteY15" fmla="*/ 228600 h 609600"/>
                <a:gd name="connsiteX16" fmla="*/ 600075 w 609600"/>
                <a:gd name="connsiteY16" fmla="*/ 219075 h 609600"/>
                <a:gd name="connsiteX17" fmla="*/ 76200 w 609600"/>
                <a:gd name="connsiteY17" fmla="*/ 38100 h 609600"/>
                <a:gd name="connsiteX18" fmla="*/ 38100 w 609600"/>
                <a:gd name="connsiteY18" fmla="*/ 0 h 609600"/>
                <a:gd name="connsiteX19" fmla="*/ 0 w 609600"/>
                <a:gd name="connsiteY19" fmla="*/ 38100 h 609600"/>
                <a:gd name="connsiteX20" fmla="*/ 28575 w 609600"/>
                <a:gd name="connsiteY20" fmla="*/ 74866 h 609600"/>
                <a:gd name="connsiteX21" fmla="*/ 28575 w 609600"/>
                <a:gd name="connsiteY21" fmla="*/ 609600 h 609600"/>
                <a:gd name="connsiteX22" fmla="*/ 47625 w 609600"/>
                <a:gd name="connsiteY22" fmla="*/ 609600 h 609600"/>
                <a:gd name="connsiteX23" fmla="*/ 47625 w 609600"/>
                <a:gd name="connsiteY23" fmla="*/ 74866 h 609600"/>
                <a:gd name="connsiteX24" fmla="*/ 76200 w 609600"/>
                <a:gd name="connsiteY24" fmla="*/ 38100 h 609600"/>
                <a:gd name="connsiteX25" fmla="*/ 38100 w 609600"/>
                <a:gd name="connsiteY25" fmla="*/ 57150 h 609600"/>
                <a:gd name="connsiteX26" fmla="*/ 19050 w 609600"/>
                <a:gd name="connsiteY26" fmla="*/ 38100 h 609600"/>
                <a:gd name="connsiteX27" fmla="*/ 38100 w 609600"/>
                <a:gd name="connsiteY27" fmla="*/ 19050 h 609600"/>
                <a:gd name="connsiteX28" fmla="*/ 57150 w 609600"/>
                <a:gd name="connsiteY28" fmla="*/ 38100 h 609600"/>
                <a:gd name="connsiteX29" fmla="*/ 38100 w 609600"/>
                <a:gd name="connsiteY29" fmla="*/ 57150 h 609600"/>
                <a:gd name="connsiteX30" fmla="*/ 292481 w 609600"/>
                <a:gd name="connsiteY30" fmla="*/ 221869 h 609600"/>
                <a:gd name="connsiteX31" fmla="*/ 232537 w 609600"/>
                <a:gd name="connsiteY31" fmla="*/ 161925 h 609600"/>
                <a:gd name="connsiteX32" fmla="*/ 292481 w 609600"/>
                <a:gd name="connsiteY32" fmla="*/ 101981 h 609600"/>
                <a:gd name="connsiteX33" fmla="*/ 285750 w 609600"/>
                <a:gd name="connsiteY33" fmla="*/ 85725 h 609600"/>
                <a:gd name="connsiteX34" fmla="*/ 57150 w 609600"/>
                <a:gd name="connsiteY34" fmla="*/ 85725 h 609600"/>
                <a:gd name="connsiteX35" fmla="*/ 57150 w 609600"/>
                <a:gd name="connsiteY35" fmla="*/ 104775 h 609600"/>
                <a:gd name="connsiteX36" fmla="*/ 262763 w 609600"/>
                <a:gd name="connsiteY36" fmla="*/ 104775 h 609600"/>
                <a:gd name="connsiteX37" fmla="*/ 212344 w 609600"/>
                <a:gd name="connsiteY37" fmla="*/ 155194 h 609600"/>
                <a:gd name="connsiteX38" fmla="*/ 212344 w 609600"/>
                <a:gd name="connsiteY38" fmla="*/ 168656 h 609600"/>
                <a:gd name="connsiteX39" fmla="*/ 262763 w 609600"/>
                <a:gd name="connsiteY39" fmla="*/ 219075 h 609600"/>
                <a:gd name="connsiteX40" fmla="*/ 57150 w 609600"/>
                <a:gd name="connsiteY40" fmla="*/ 219075 h 609600"/>
                <a:gd name="connsiteX41" fmla="*/ 57150 w 609600"/>
                <a:gd name="connsiteY41" fmla="*/ 238125 h 609600"/>
                <a:gd name="connsiteX42" fmla="*/ 285750 w 609600"/>
                <a:gd name="connsiteY42" fmla="*/ 238125 h 609600"/>
                <a:gd name="connsiteX43" fmla="*/ 292481 w 609600"/>
                <a:gd name="connsiteY43" fmla="*/ 221869 h 609600"/>
                <a:gd name="connsiteX44" fmla="*/ 495300 w 609600"/>
                <a:gd name="connsiteY44" fmla="*/ 400050 h 609600"/>
                <a:gd name="connsiteX45" fmla="*/ 514350 w 609600"/>
                <a:gd name="connsiteY45" fmla="*/ 400050 h 609600"/>
                <a:gd name="connsiteX46" fmla="*/ 514350 w 609600"/>
                <a:gd name="connsiteY46" fmla="*/ 361950 h 609600"/>
                <a:gd name="connsiteX47" fmla="*/ 495300 w 609600"/>
                <a:gd name="connsiteY47" fmla="*/ 361950 h 609600"/>
                <a:gd name="connsiteX48" fmla="*/ 495300 w 609600"/>
                <a:gd name="connsiteY48" fmla="*/ 400050 h 609600"/>
                <a:gd name="connsiteX49" fmla="*/ 495300 w 609600"/>
                <a:gd name="connsiteY49" fmla="*/ 457200 h 609600"/>
                <a:gd name="connsiteX50" fmla="*/ 514350 w 609600"/>
                <a:gd name="connsiteY50" fmla="*/ 457200 h 609600"/>
                <a:gd name="connsiteX51" fmla="*/ 514350 w 609600"/>
                <a:gd name="connsiteY51" fmla="*/ 419100 h 609600"/>
                <a:gd name="connsiteX52" fmla="*/ 495300 w 609600"/>
                <a:gd name="connsiteY52" fmla="*/ 419100 h 609600"/>
                <a:gd name="connsiteX53" fmla="*/ 495300 w 609600"/>
                <a:gd name="connsiteY53" fmla="*/ 457200 h 609600"/>
                <a:gd name="connsiteX54" fmla="*/ 457200 w 609600"/>
                <a:gd name="connsiteY54" fmla="*/ 438150 h 609600"/>
                <a:gd name="connsiteX55" fmla="*/ 476250 w 609600"/>
                <a:gd name="connsiteY55" fmla="*/ 438150 h 609600"/>
                <a:gd name="connsiteX56" fmla="*/ 476250 w 609600"/>
                <a:gd name="connsiteY56" fmla="*/ 400050 h 609600"/>
                <a:gd name="connsiteX57" fmla="*/ 457200 w 609600"/>
                <a:gd name="connsiteY57" fmla="*/ 400050 h 609600"/>
                <a:gd name="connsiteX58" fmla="*/ 457200 w 609600"/>
                <a:gd name="connsiteY58" fmla="*/ 438150 h 609600"/>
                <a:gd name="connsiteX59" fmla="*/ 533400 w 609600"/>
                <a:gd name="connsiteY59" fmla="*/ 381000 h 609600"/>
                <a:gd name="connsiteX60" fmla="*/ 552450 w 609600"/>
                <a:gd name="connsiteY60" fmla="*/ 381000 h 609600"/>
                <a:gd name="connsiteX61" fmla="*/ 552450 w 609600"/>
                <a:gd name="connsiteY61" fmla="*/ 323850 h 609600"/>
                <a:gd name="connsiteX62" fmla="*/ 533400 w 609600"/>
                <a:gd name="connsiteY62" fmla="*/ 323850 h 609600"/>
                <a:gd name="connsiteX63" fmla="*/ 533400 w 609600"/>
                <a:gd name="connsiteY63" fmla="*/ 381000 h 609600"/>
                <a:gd name="connsiteX64" fmla="*/ 419100 w 609600"/>
                <a:gd name="connsiteY64" fmla="*/ 476250 h 609600"/>
                <a:gd name="connsiteX65" fmla="*/ 438150 w 609600"/>
                <a:gd name="connsiteY65" fmla="*/ 476250 h 609600"/>
                <a:gd name="connsiteX66" fmla="*/ 438150 w 609600"/>
                <a:gd name="connsiteY66" fmla="*/ 438150 h 609600"/>
                <a:gd name="connsiteX67" fmla="*/ 419100 w 609600"/>
                <a:gd name="connsiteY67" fmla="*/ 438150 h 609600"/>
                <a:gd name="connsiteX68" fmla="*/ 419100 w 609600"/>
                <a:gd name="connsiteY68" fmla="*/ 476250 h 609600"/>
                <a:gd name="connsiteX69" fmla="*/ 381000 w 609600"/>
                <a:gd name="connsiteY69" fmla="*/ 495300 h 609600"/>
                <a:gd name="connsiteX70" fmla="*/ 400050 w 609600"/>
                <a:gd name="connsiteY70" fmla="*/ 495300 h 609600"/>
                <a:gd name="connsiteX71" fmla="*/ 400050 w 609600"/>
                <a:gd name="connsiteY71" fmla="*/ 476250 h 609600"/>
                <a:gd name="connsiteX72" fmla="*/ 381000 w 609600"/>
                <a:gd name="connsiteY72" fmla="*/ 476250 h 609600"/>
                <a:gd name="connsiteX73" fmla="*/ 381000 w 609600"/>
                <a:gd name="connsiteY73" fmla="*/ 495300 h 609600"/>
                <a:gd name="connsiteX74" fmla="*/ 381000 w 609600"/>
                <a:gd name="connsiteY74" fmla="*/ 533400 h 609600"/>
                <a:gd name="connsiteX75" fmla="*/ 400050 w 609600"/>
                <a:gd name="connsiteY75" fmla="*/ 533400 h 609600"/>
                <a:gd name="connsiteX76" fmla="*/ 400050 w 609600"/>
                <a:gd name="connsiteY76" fmla="*/ 514350 h 609600"/>
                <a:gd name="connsiteX77" fmla="*/ 381000 w 609600"/>
                <a:gd name="connsiteY77" fmla="*/ 514350 h 609600"/>
                <a:gd name="connsiteX78" fmla="*/ 381000 w 609600"/>
                <a:gd name="connsiteY78" fmla="*/ 533400 h 609600"/>
                <a:gd name="connsiteX79" fmla="*/ 266700 w 609600"/>
                <a:gd name="connsiteY79" fmla="*/ 495300 h 609600"/>
                <a:gd name="connsiteX80" fmla="*/ 285750 w 609600"/>
                <a:gd name="connsiteY80" fmla="*/ 495300 h 609600"/>
                <a:gd name="connsiteX81" fmla="*/ 285750 w 609600"/>
                <a:gd name="connsiteY81" fmla="*/ 438150 h 609600"/>
                <a:gd name="connsiteX82" fmla="*/ 266700 w 609600"/>
                <a:gd name="connsiteY82" fmla="*/ 438150 h 609600"/>
                <a:gd name="connsiteX83" fmla="*/ 266700 w 609600"/>
                <a:gd name="connsiteY83" fmla="*/ 495300 h 609600"/>
                <a:gd name="connsiteX84" fmla="*/ 266700 w 609600"/>
                <a:gd name="connsiteY84" fmla="*/ 533400 h 609600"/>
                <a:gd name="connsiteX85" fmla="*/ 285750 w 609600"/>
                <a:gd name="connsiteY85" fmla="*/ 533400 h 609600"/>
                <a:gd name="connsiteX86" fmla="*/ 285750 w 609600"/>
                <a:gd name="connsiteY86" fmla="*/ 514350 h 609600"/>
                <a:gd name="connsiteX87" fmla="*/ 266700 w 609600"/>
                <a:gd name="connsiteY87" fmla="*/ 514350 h 609600"/>
                <a:gd name="connsiteX88" fmla="*/ 266700 w 609600"/>
                <a:gd name="connsiteY88" fmla="*/ 533400 h 609600"/>
                <a:gd name="connsiteX89" fmla="*/ 266700 w 609600"/>
                <a:gd name="connsiteY89" fmla="*/ 571500 h 609600"/>
                <a:gd name="connsiteX90" fmla="*/ 285750 w 609600"/>
                <a:gd name="connsiteY90" fmla="*/ 571500 h 609600"/>
                <a:gd name="connsiteX91" fmla="*/ 285750 w 609600"/>
                <a:gd name="connsiteY91" fmla="*/ 552450 h 609600"/>
                <a:gd name="connsiteX92" fmla="*/ 266700 w 609600"/>
                <a:gd name="connsiteY92" fmla="*/ 552450 h 609600"/>
                <a:gd name="connsiteX93" fmla="*/ 266700 w 609600"/>
                <a:gd name="connsiteY93" fmla="*/ 571500 h 609600"/>
                <a:gd name="connsiteX94" fmla="*/ 304800 w 609600"/>
                <a:gd name="connsiteY94" fmla="*/ 514350 h 609600"/>
                <a:gd name="connsiteX95" fmla="*/ 323850 w 609600"/>
                <a:gd name="connsiteY95" fmla="*/ 514350 h 609600"/>
                <a:gd name="connsiteX96" fmla="*/ 323850 w 609600"/>
                <a:gd name="connsiteY96" fmla="*/ 476250 h 609600"/>
                <a:gd name="connsiteX97" fmla="*/ 304800 w 609600"/>
                <a:gd name="connsiteY97" fmla="*/ 476250 h 609600"/>
                <a:gd name="connsiteX98" fmla="*/ 304800 w 609600"/>
                <a:gd name="connsiteY98" fmla="*/ 514350 h 609600"/>
                <a:gd name="connsiteX99" fmla="*/ 342900 w 609600"/>
                <a:gd name="connsiteY99" fmla="*/ 571500 h 609600"/>
                <a:gd name="connsiteX100" fmla="*/ 361950 w 609600"/>
                <a:gd name="connsiteY100" fmla="*/ 571500 h 609600"/>
                <a:gd name="connsiteX101" fmla="*/ 361950 w 609600"/>
                <a:gd name="connsiteY101" fmla="*/ 514350 h 609600"/>
                <a:gd name="connsiteX102" fmla="*/ 342900 w 609600"/>
                <a:gd name="connsiteY102" fmla="*/ 514350 h 609600"/>
                <a:gd name="connsiteX103" fmla="*/ 342900 w 609600"/>
                <a:gd name="connsiteY103" fmla="*/ 571500 h 609600"/>
                <a:gd name="connsiteX104" fmla="*/ 228600 w 609600"/>
                <a:gd name="connsiteY104" fmla="*/ 552450 h 609600"/>
                <a:gd name="connsiteX105" fmla="*/ 247650 w 609600"/>
                <a:gd name="connsiteY105" fmla="*/ 552450 h 609600"/>
                <a:gd name="connsiteX106" fmla="*/ 247650 w 609600"/>
                <a:gd name="connsiteY106" fmla="*/ 476250 h 609600"/>
                <a:gd name="connsiteX107" fmla="*/ 228600 w 609600"/>
                <a:gd name="connsiteY107" fmla="*/ 476250 h 609600"/>
                <a:gd name="connsiteX108" fmla="*/ 228600 w 609600"/>
                <a:gd name="connsiteY108" fmla="*/ 552450 h 609600"/>
                <a:gd name="connsiteX109" fmla="*/ 190500 w 609600"/>
                <a:gd name="connsiteY109" fmla="*/ 571500 h 609600"/>
                <a:gd name="connsiteX110" fmla="*/ 209550 w 609600"/>
                <a:gd name="connsiteY110" fmla="*/ 571500 h 609600"/>
                <a:gd name="connsiteX111" fmla="*/ 209550 w 609600"/>
                <a:gd name="connsiteY111" fmla="*/ 514350 h 609600"/>
                <a:gd name="connsiteX112" fmla="*/ 190500 w 609600"/>
                <a:gd name="connsiteY112" fmla="*/ 514350 h 609600"/>
                <a:gd name="connsiteX113" fmla="*/ 190500 w 609600"/>
                <a:gd name="connsiteY113" fmla="*/ 5715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00" h="609600">
                  <a:moveTo>
                    <a:pt x="600075" y="219075"/>
                  </a:moveTo>
                  <a:lnTo>
                    <a:pt x="523875" y="219075"/>
                  </a:lnTo>
                  <a:lnTo>
                    <a:pt x="523875" y="238125"/>
                  </a:lnTo>
                  <a:lnTo>
                    <a:pt x="577088" y="238125"/>
                  </a:lnTo>
                  <a:lnTo>
                    <a:pt x="352425" y="462788"/>
                  </a:lnTo>
                  <a:lnTo>
                    <a:pt x="282956" y="393319"/>
                  </a:lnTo>
                  <a:lnTo>
                    <a:pt x="269494" y="393319"/>
                  </a:lnTo>
                  <a:lnTo>
                    <a:pt x="69469" y="593344"/>
                  </a:lnTo>
                  <a:lnTo>
                    <a:pt x="82931" y="606806"/>
                  </a:lnTo>
                  <a:lnTo>
                    <a:pt x="276225" y="413512"/>
                  </a:lnTo>
                  <a:lnTo>
                    <a:pt x="345694" y="482981"/>
                  </a:lnTo>
                  <a:lnTo>
                    <a:pt x="359156" y="482981"/>
                  </a:lnTo>
                  <a:lnTo>
                    <a:pt x="590550" y="251587"/>
                  </a:lnTo>
                  <a:lnTo>
                    <a:pt x="590550" y="304800"/>
                  </a:lnTo>
                  <a:lnTo>
                    <a:pt x="609600" y="304800"/>
                  </a:lnTo>
                  <a:lnTo>
                    <a:pt x="609600" y="228600"/>
                  </a:lnTo>
                  <a:lnTo>
                    <a:pt x="600075" y="219075"/>
                  </a:lnTo>
                  <a:close/>
                  <a:moveTo>
                    <a:pt x="76200" y="38100"/>
                  </a:moveTo>
                  <a:cubicBezTo>
                    <a:pt x="76200" y="17081"/>
                    <a:pt x="59118" y="0"/>
                    <a:pt x="38100" y="0"/>
                  </a:cubicBezTo>
                  <a:cubicBezTo>
                    <a:pt x="17081" y="0"/>
                    <a:pt x="0" y="17081"/>
                    <a:pt x="0" y="38100"/>
                  </a:cubicBezTo>
                  <a:cubicBezTo>
                    <a:pt x="0" y="55816"/>
                    <a:pt x="12192" y="70612"/>
                    <a:pt x="28575" y="74866"/>
                  </a:cubicBezTo>
                  <a:lnTo>
                    <a:pt x="28575" y="609600"/>
                  </a:lnTo>
                  <a:lnTo>
                    <a:pt x="47625" y="609600"/>
                  </a:lnTo>
                  <a:lnTo>
                    <a:pt x="47625" y="74866"/>
                  </a:lnTo>
                  <a:cubicBezTo>
                    <a:pt x="64008" y="70548"/>
                    <a:pt x="76200" y="55816"/>
                    <a:pt x="76200" y="38100"/>
                  </a:cubicBezTo>
                  <a:close/>
                  <a:moveTo>
                    <a:pt x="38100" y="57150"/>
                  </a:moveTo>
                  <a:cubicBezTo>
                    <a:pt x="27559" y="57150"/>
                    <a:pt x="19050" y="48577"/>
                    <a:pt x="19050" y="38100"/>
                  </a:cubicBezTo>
                  <a:cubicBezTo>
                    <a:pt x="19050" y="27622"/>
                    <a:pt x="27559" y="19050"/>
                    <a:pt x="38100" y="19050"/>
                  </a:cubicBezTo>
                  <a:cubicBezTo>
                    <a:pt x="48640" y="19050"/>
                    <a:pt x="57150" y="27622"/>
                    <a:pt x="57150" y="38100"/>
                  </a:cubicBezTo>
                  <a:cubicBezTo>
                    <a:pt x="57150" y="48577"/>
                    <a:pt x="48578" y="57150"/>
                    <a:pt x="38100" y="57150"/>
                  </a:cubicBezTo>
                  <a:close/>
                  <a:moveTo>
                    <a:pt x="292481" y="221869"/>
                  </a:moveTo>
                  <a:lnTo>
                    <a:pt x="232537" y="161925"/>
                  </a:lnTo>
                  <a:lnTo>
                    <a:pt x="292481" y="101981"/>
                  </a:lnTo>
                  <a:lnTo>
                    <a:pt x="285750" y="85725"/>
                  </a:lnTo>
                  <a:lnTo>
                    <a:pt x="57150" y="85725"/>
                  </a:lnTo>
                  <a:lnTo>
                    <a:pt x="57150" y="104775"/>
                  </a:lnTo>
                  <a:lnTo>
                    <a:pt x="262763" y="104775"/>
                  </a:lnTo>
                  <a:lnTo>
                    <a:pt x="212344" y="155194"/>
                  </a:lnTo>
                  <a:lnTo>
                    <a:pt x="212344" y="168656"/>
                  </a:lnTo>
                  <a:lnTo>
                    <a:pt x="262763" y="219075"/>
                  </a:lnTo>
                  <a:lnTo>
                    <a:pt x="57150" y="219075"/>
                  </a:lnTo>
                  <a:lnTo>
                    <a:pt x="57150" y="238125"/>
                  </a:lnTo>
                  <a:lnTo>
                    <a:pt x="285750" y="238125"/>
                  </a:lnTo>
                  <a:lnTo>
                    <a:pt x="292481" y="221869"/>
                  </a:lnTo>
                  <a:close/>
                  <a:moveTo>
                    <a:pt x="495300" y="400050"/>
                  </a:moveTo>
                  <a:lnTo>
                    <a:pt x="514350" y="400050"/>
                  </a:lnTo>
                  <a:lnTo>
                    <a:pt x="514350" y="361950"/>
                  </a:lnTo>
                  <a:lnTo>
                    <a:pt x="495300" y="361950"/>
                  </a:lnTo>
                  <a:lnTo>
                    <a:pt x="495300" y="400050"/>
                  </a:lnTo>
                  <a:close/>
                  <a:moveTo>
                    <a:pt x="495300" y="457200"/>
                  </a:moveTo>
                  <a:lnTo>
                    <a:pt x="514350" y="457200"/>
                  </a:lnTo>
                  <a:lnTo>
                    <a:pt x="514350" y="419100"/>
                  </a:lnTo>
                  <a:lnTo>
                    <a:pt x="495300" y="419100"/>
                  </a:lnTo>
                  <a:lnTo>
                    <a:pt x="495300" y="457200"/>
                  </a:lnTo>
                  <a:close/>
                  <a:moveTo>
                    <a:pt x="457200" y="438150"/>
                  </a:moveTo>
                  <a:lnTo>
                    <a:pt x="476250" y="438150"/>
                  </a:lnTo>
                  <a:lnTo>
                    <a:pt x="476250" y="400050"/>
                  </a:lnTo>
                  <a:lnTo>
                    <a:pt x="457200" y="400050"/>
                  </a:lnTo>
                  <a:lnTo>
                    <a:pt x="457200" y="438150"/>
                  </a:lnTo>
                  <a:close/>
                  <a:moveTo>
                    <a:pt x="533400" y="381000"/>
                  </a:moveTo>
                  <a:lnTo>
                    <a:pt x="552450" y="381000"/>
                  </a:lnTo>
                  <a:lnTo>
                    <a:pt x="552450" y="323850"/>
                  </a:lnTo>
                  <a:lnTo>
                    <a:pt x="533400" y="323850"/>
                  </a:lnTo>
                  <a:lnTo>
                    <a:pt x="533400" y="381000"/>
                  </a:lnTo>
                  <a:close/>
                  <a:moveTo>
                    <a:pt x="419100" y="476250"/>
                  </a:moveTo>
                  <a:lnTo>
                    <a:pt x="438150" y="476250"/>
                  </a:lnTo>
                  <a:lnTo>
                    <a:pt x="438150" y="438150"/>
                  </a:lnTo>
                  <a:lnTo>
                    <a:pt x="419100" y="438150"/>
                  </a:lnTo>
                  <a:lnTo>
                    <a:pt x="419100" y="476250"/>
                  </a:lnTo>
                  <a:close/>
                  <a:moveTo>
                    <a:pt x="381000" y="495300"/>
                  </a:moveTo>
                  <a:lnTo>
                    <a:pt x="400050" y="495300"/>
                  </a:lnTo>
                  <a:lnTo>
                    <a:pt x="400050" y="476250"/>
                  </a:lnTo>
                  <a:lnTo>
                    <a:pt x="381000" y="476250"/>
                  </a:lnTo>
                  <a:lnTo>
                    <a:pt x="381000" y="495300"/>
                  </a:lnTo>
                  <a:close/>
                  <a:moveTo>
                    <a:pt x="381000" y="533400"/>
                  </a:moveTo>
                  <a:lnTo>
                    <a:pt x="400050" y="533400"/>
                  </a:lnTo>
                  <a:lnTo>
                    <a:pt x="400050" y="514350"/>
                  </a:lnTo>
                  <a:lnTo>
                    <a:pt x="381000" y="514350"/>
                  </a:lnTo>
                  <a:lnTo>
                    <a:pt x="381000" y="533400"/>
                  </a:lnTo>
                  <a:close/>
                  <a:moveTo>
                    <a:pt x="266700" y="495300"/>
                  </a:moveTo>
                  <a:lnTo>
                    <a:pt x="285750" y="495300"/>
                  </a:lnTo>
                  <a:lnTo>
                    <a:pt x="285750" y="438150"/>
                  </a:lnTo>
                  <a:lnTo>
                    <a:pt x="266700" y="438150"/>
                  </a:lnTo>
                  <a:lnTo>
                    <a:pt x="266700" y="495300"/>
                  </a:lnTo>
                  <a:close/>
                  <a:moveTo>
                    <a:pt x="266700" y="533400"/>
                  </a:moveTo>
                  <a:lnTo>
                    <a:pt x="285750" y="533400"/>
                  </a:lnTo>
                  <a:lnTo>
                    <a:pt x="285750" y="514350"/>
                  </a:lnTo>
                  <a:lnTo>
                    <a:pt x="266700" y="514350"/>
                  </a:lnTo>
                  <a:lnTo>
                    <a:pt x="266700" y="533400"/>
                  </a:lnTo>
                  <a:close/>
                  <a:moveTo>
                    <a:pt x="266700" y="571500"/>
                  </a:moveTo>
                  <a:lnTo>
                    <a:pt x="285750" y="571500"/>
                  </a:lnTo>
                  <a:lnTo>
                    <a:pt x="285750" y="552450"/>
                  </a:lnTo>
                  <a:lnTo>
                    <a:pt x="266700" y="552450"/>
                  </a:lnTo>
                  <a:lnTo>
                    <a:pt x="266700" y="571500"/>
                  </a:lnTo>
                  <a:close/>
                  <a:moveTo>
                    <a:pt x="304800" y="514350"/>
                  </a:moveTo>
                  <a:lnTo>
                    <a:pt x="323850" y="514350"/>
                  </a:lnTo>
                  <a:lnTo>
                    <a:pt x="323850" y="476250"/>
                  </a:lnTo>
                  <a:lnTo>
                    <a:pt x="304800" y="476250"/>
                  </a:lnTo>
                  <a:lnTo>
                    <a:pt x="304800" y="514350"/>
                  </a:lnTo>
                  <a:close/>
                  <a:moveTo>
                    <a:pt x="342900" y="571500"/>
                  </a:moveTo>
                  <a:lnTo>
                    <a:pt x="361950" y="571500"/>
                  </a:lnTo>
                  <a:lnTo>
                    <a:pt x="361950" y="514350"/>
                  </a:lnTo>
                  <a:lnTo>
                    <a:pt x="342900" y="514350"/>
                  </a:lnTo>
                  <a:lnTo>
                    <a:pt x="342900" y="571500"/>
                  </a:lnTo>
                  <a:close/>
                  <a:moveTo>
                    <a:pt x="228600" y="552450"/>
                  </a:moveTo>
                  <a:lnTo>
                    <a:pt x="247650" y="552450"/>
                  </a:lnTo>
                  <a:lnTo>
                    <a:pt x="247650" y="476250"/>
                  </a:lnTo>
                  <a:lnTo>
                    <a:pt x="228600" y="476250"/>
                  </a:lnTo>
                  <a:lnTo>
                    <a:pt x="228600" y="552450"/>
                  </a:lnTo>
                  <a:close/>
                  <a:moveTo>
                    <a:pt x="190500" y="571500"/>
                  </a:moveTo>
                  <a:lnTo>
                    <a:pt x="209550" y="571500"/>
                  </a:lnTo>
                  <a:lnTo>
                    <a:pt x="209550" y="514350"/>
                  </a:lnTo>
                  <a:lnTo>
                    <a:pt x="190500" y="514350"/>
                  </a:lnTo>
                  <a:lnTo>
                    <a:pt x="190500" y="571500"/>
                  </a:lnTo>
                  <a:close/>
                </a:path>
              </a:pathLst>
            </a:custGeom>
            <a:solidFill>
              <a:srgbClr val="4BADEA"/>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sp>
          <p:nvSpPr>
            <p:cNvPr id="348" name="Freeform: Shape 347">
              <a:extLst>
                <a:ext uri="{FF2B5EF4-FFF2-40B4-BE49-F238E27FC236}">
                  <a16:creationId xmlns:a16="http://schemas.microsoft.com/office/drawing/2014/main" id="{8FDFE154-2E34-4F70-9F78-2390562E01CF}"/>
                </a:ext>
              </a:extLst>
            </p:cNvPr>
            <p:cNvSpPr/>
            <p:nvPr/>
          </p:nvSpPr>
          <p:spPr>
            <a:xfrm>
              <a:off x="3092986" y="1128695"/>
              <a:ext cx="354064" cy="483978"/>
            </a:xfrm>
            <a:custGeom>
              <a:avLst/>
              <a:gdLst>
                <a:gd name="connsiteX0" fmla="*/ 219075 w 438150"/>
                <a:gd name="connsiteY0" fmla="*/ 19050 h 609600"/>
                <a:gd name="connsiteX1" fmla="*/ 228600 w 438150"/>
                <a:gd name="connsiteY1" fmla="*/ 9525 h 609600"/>
                <a:gd name="connsiteX2" fmla="*/ 219075 w 438150"/>
                <a:gd name="connsiteY2" fmla="*/ 0 h 609600"/>
                <a:gd name="connsiteX3" fmla="*/ 209550 w 438150"/>
                <a:gd name="connsiteY3" fmla="*/ 9525 h 609600"/>
                <a:gd name="connsiteX4" fmla="*/ 219075 w 438150"/>
                <a:gd name="connsiteY4" fmla="*/ 19050 h 609600"/>
                <a:gd name="connsiteX5" fmla="*/ 77597 w 438150"/>
                <a:gd name="connsiteY5" fmla="*/ 77660 h 609600"/>
                <a:gd name="connsiteX6" fmla="*/ 77597 w 438150"/>
                <a:gd name="connsiteY6" fmla="*/ 64198 h 609600"/>
                <a:gd name="connsiteX7" fmla="*/ 64135 w 438150"/>
                <a:gd name="connsiteY7" fmla="*/ 64198 h 609600"/>
                <a:gd name="connsiteX8" fmla="*/ 64135 w 438150"/>
                <a:gd name="connsiteY8" fmla="*/ 77660 h 609600"/>
                <a:gd name="connsiteX9" fmla="*/ 77597 w 438150"/>
                <a:gd name="connsiteY9" fmla="*/ 77660 h 609600"/>
                <a:gd name="connsiteX10" fmla="*/ 9525 w 438150"/>
                <a:gd name="connsiteY10" fmla="*/ 209550 h 609600"/>
                <a:gd name="connsiteX11" fmla="*/ 0 w 438150"/>
                <a:gd name="connsiteY11" fmla="*/ 219075 h 609600"/>
                <a:gd name="connsiteX12" fmla="*/ 9525 w 438150"/>
                <a:gd name="connsiteY12" fmla="*/ 228600 h 609600"/>
                <a:gd name="connsiteX13" fmla="*/ 19050 w 438150"/>
                <a:gd name="connsiteY13" fmla="*/ 219075 h 609600"/>
                <a:gd name="connsiteX14" fmla="*/ 9525 w 438150"/>
                <a:gd name="connsiteY14" fmla="*/ 209550 h 609600"/>
                <a:gd name="connsiteX15" fmla="*/ 77660 w 438150"/>
                <a:gd name="connsiteY15" fmla="*/ 360490 h 609600"/>
                <a:gd name="connsiteX16" fmla="*/ 64198 w 438150"/>
                <a:gd name="connsiteY16" fmla="*/ 360490 h 609600"/>
                <a:gd name="connsiteX17" fmla="*/ 64198 w 438150"/>
                <a:gd name="connsiteY17" fmla="*/ 373952 h 609600"/>
                <a:gd name="connsiteX18" fmla="*/ 77660 w 438150"/>
                <a:gd name="connsiteY18" fmla="*/ 373952 h 609600"/>
                <a:gd name="connsiteX19" fmla="*/ 77660 w 438150"/>
                <a:gd name="connsiteY19" fmla="*/ 360490 h 609600"/>
                <a:gd name="connsiteX20" fmla="*/ 360490 w 438150"/>
                <a:gd name="connsiteY20" fmla="*/ 360490 h 609600"/>
                <a:gd name="connsiteX21" fmla="*/ 360490 w 438150"/>
                <a:gd name="connsiteY21" fmla="*/ 373952 h 609600"/>
                <a:gd name="connsiteX22" fmla="*/ 373952 w 438150"/>
                <a:gd name="connsiteY22" fmla="*/ 373952 h 609600"/>
                <a:gd name="connsiteX23" fmla="*/ 373952 w 438150"/>
                <a:gd name="connsiteY23" fmla="*/ 360490 h 609600"/>
                <a:gd name="connsiteX24" fmla="*/ 360490 w 438150"/>
                <a:gd name="connsiteY24" fmla="*/ 360490 h 609600"/>
                <a:gd name="connsiteX25" fmla="*/ 428625 w 438150"/>
                <a:gd name="connsiteY25" fmla="*/ 209550 h 609600"/>
                <a:gd name="connsiteX26" fmla="*/ 419100 w 438150"/>
                <a:gd name="connsiteY26" fmla="*/ 219075 h 609600"/>
                <a:gd name="connsiteX27" fmla="*/ 428625 w 438150"/>
                <a:gd name="connsiteY27" fmla="*/ 228600 h 609600"/>
                <a:gd name="connsiteX28" fmla="*/ 438150 w 438150"/>
                <a:gd name="connsiteY28" fmla="*/ 219075 h 609600"/>
                <a:gd name="connsiteX29" fmla="*/ 428625 w 438150"/>
                <a:gd name="connsiteY29" fmla="*/ 209550 h 609600"/>
                <a:gd name="connsiteX30" fmla="*/ 373952 w 438150"/>
                <a:gd name="connsiteY30" fmla="*/ 77660 h 609600"/>
                <a:gd name="connsiteX31" fmla="*/ 373952 w 438150"/>
                <a:gd name="connsiteY31" fmla="*/ 64135 h 609600"/>
                <a:gd name="connsiteX32" fmla="*/ 360490 w 438150"/>
                <a:gd name="connsiteY32" fmla="*/ 64135 h 609600"/>
                <a:gd name="connsiteX33" fmla="*/ 360490 w 438150"/>
                <a:gd name="connsiteY33" fmla="*/ 77597 h 609600"/>
                <a:gd name="connsiteX34" fmla="*/ 373952 w 438150"/>
                <a:gd name="connsiteY34" fmla="*/ 77660 h 609600"/>
                <a:gd name="connsiteX35" fmla="*/ 76200 w 438150"/>
                <a:gd name="connsiteY35" fmla="*/ 457200 h 609600"/>
                <a:gd name="connsiteX36" fmla="*/ 104775 w 438150"/>
                <a:gd name="connsiteY36" fmla="*/ 457200 h 609600"/>
                <a:gd name="connsiteX37" fmla="*/ 104775 w 438150"/>
                <a:gd name="connsiteY37" fmla="*/ 495300 h 609600"/>
                <a:gd name="connsiteX38" fmla="*/ 85725 w 438150"/>
                <a:gd name="connsiteY38" fmla="*/ 495300 h 609600"/>
                <a:gd name="connsiteX39" fmla="*/ 85725 w 438150"/>
                <a:gd name="connsiteY39" fmla="*/ 514350 h 609600"/>
                <a:gd name="connsiteX40" fmla="*/ 114300 w 438150"/>
                <a:gd name="connsiteY40" fmla="*/ 514350 h 609600"/>
                <a:gd name="connsiteX41" fmla="*/ 114300 w 438150"/>
                <a:gd name="connsiteY41" fmla="*/ 552450 h 609600"/>
                <a:gd name="connsiteX42" fmla="*/ 104775 w 438150"/>
                <a:gd name="connsiteY42" fmla="*/ 552450 h 609600"/>
                <a:gd name="connsiteX43" fmla="*/ 104775 w 438150"/>
                <a:gd name="connsiteY43" fmla="*/ 571500 h 609600"/>
                <a:gd name="connsiteX44" fmla="*/ 333375 w 438150"/>
                <a:gd name="connsiteY44" fmla="*/ 571500 h 609600"/>
                <a:gd name="connsiteX45" fmla="*/ 333375 w 438150"/>
                <a:gd name="connsiteY45" fmla="*/ 552450 h 609600"/>
                <a:gd name="connsiteX46" fmla="*/ 323850 w 438150"/>
                <a:gd name="connsiteY46" fmla="*/ 552450 h 609600"/>
                <a:gd name="connsiteX47" fmla="*/ 323850 w 438150"/>
                <a:gd name="connsiteY47" fmla="*/ 514350 h 609600"/>
                <a:gd name="connsiteX48" fmla="*/ 352425 w 438150"/>
                <a:gd name="connsiteY48" fmla="*/ 514350 h 609600"/>
                <a:gd name="connsiteX49" fmla="*/ 352425 w 438150"/>
                <a:gd name="connsiteY49" fmla="*/ 495300 h 609600"/>
                <a:gd name="connsiteX50" fmla="*/ 333375 w 438150"/>
                <a:gd name="connsiteY50" fmla="*/ 495300 h 609600"/>
                <a:gd name="connsiteX51" fmla="*/ 333375 w 438150"/>
                <a:gd name="connsiteY51" fmla="*/ 457200 h 609600"/>
                <a:gd name="connsiteX52" fmla="*/ 361950 w 438150"/>
                <a:gd name="connsiteY52" fmla="*/ 457200 h 609600"/>
                <a:gd name="connsiteX53" fmla="*/ 361950 w 438150"/>
                <a:gd name="connsiteY53" fmla="*/ 438150 h 609600"/>
                <a:gd name="connsiteX54" fmla="*/ 76200 w 438150"/>
                <a:gd name="connsiteY54" fmla="*/ 438150 h 609600"/>
                <a:gd name="connsiteX55" fmla="*/ 76200 w 438150"/>
                <a:gd name="connsiteY55" fmla="*/ 457200 h 609600"/>
                <a:gd name="connsiteX56" fmla="*/ 304800 w 438150"/>
                <a:gd name="connsiteY56" fmla="*/ 552450 h 609600"/>
                <a:gd name="connsiteX57" fmla="*/ 133350 w 438150"/>
                <a:gd name="connsiteY57" fmla="*/ 552450 h 609600"/>
                <a:gd name="connsiteX58" fmla="*/ 133350 w 438150"/>
                <a:gd name="connsiteY58" fmla="*/ 514350 h 609600"/>
                <a:gd name="connsiteX59" fmla="*/ 304800 w 438150"/>
                <a:gd name="connsiteY59" fmla="*/ 514350 h 609600"/>
                <a:gd name="connsiteX60" fmla="*/ 304800 w 438150"/>
                <a:gd name="connsiteY60" fmla="*/ 552450 h 609600"/>
                <a:gd name="connsiteX61" fmla="*/ 123825 w 438150"/>
                <a:gd name="connsiteY61" fmla="*/ 457200 h 609600"/>
                <a:gd name="connsiteX62" fmla="*/ 314325 w 438150"/>
                <a:gd name="connsiteY62" fmla="*/ 457200 h 609600"/>
                <a:gd name="connsiteX63" fmla="*/ 314325 w 438150"/>
                <a:gd name="connsiteY63" fmla="*/ 495300 h 609600"/>
                <a:gd name="connsiteX64" fmla="*/ 123825 w 438150"/>
                <a:gd name="connsiteY64" fmla="*/ 495300 h 609600"/>
                <a:gd name="connsiteX65" fmla="*/ 123825 w 438150"/>
                <a:gd name="connsiteY65" fmla="*/ 457200 h 609600"/>
                <a:gd name="connsiteX66" fmla="*/ 161925 w 438150"/>
                <a:gd name="connsiteY66" fmla="*/ 609600 h 609600"/>
                <a:gd name="connsiteX67" fmla="*/ 276225 w 438150"/>
                <a:gd name="connsiteY67" fmla="*/ 609600 h 609600"/>
                <a:gd name="connsiteX68" fmla="*/ 276225 w 438150"/>
                <a:gd name="connsiteY68" fmla="*/ 590550 h 609600"/>
                <a:gd name="connsiteX69" fmla="*/ 161925 w 438150"/>
                <a:gd name="connsiteY69" fmla="*/ 590550 h 609600"/>
                <a:gd name="connsiteX70" fmla="*/ 161925 w 438150"/>
                <a:gd name="connsiteY70" fmla="*/ 609600 h 609600"/>
                <a:gd name="connsiteX71" fmla="*/ 219075 w 438150"/>
                <a:gd name="connsiteY71" fmla="*/ 38100 h 609600"/>
                <a:gd name="connsiteX72" fmla="*/ 38100 w 438150"/>
                <a:gd name="connsiteY72" fmla="*/ 219075 h 609600"/>
                <a:gd name="connsiteX73" fmla="*/ 114300 w 438150"/>
                <a:gd name="connsiteY73" fmla="*/ 366522 h 609600"/>
                <a:gd name="connsiteX74" fmla="*/ 114300 w 438150"/>
                <a:gd name="connsiteY74" fmla="*/ 428625 h 609600"/>
                <a:gd name="connsiteX75" fmla="*/ 133350 w 438150"/>
                <a:gd name="connsiteY75" fmla="*/ 428625 h 609600"/>
                <a:gd name="connsiteX76" fmla="*/ 133350 w 438150"/>
                <a:gd name="connsiteY76" fmla="*/ 361633 h 609600"/>
                <a:gd name="connsiteX77" fmla="*/ 129096 w 438150"/>
                <a:gd name="connsiteY77" fmla="*/ 353695 h 609600"/>
                <a:gd name="connsiteX78" fmla="*/ 57150 w 438150"/>
                <a:gd name="connsiteY78" fmla="*/ 219011 h 609600"/>
                <a:gd name="connsiteX79" fmla="*/ 219075 w 438150"/>
                <a:gd name="connsiteY79" fmla="*/ 57086 h 609600"/>
                <a:gd name="connsiteX80" fmla="*/ 381000 w 438150"/>
                <a:gd name="connsiteY80" fmla="*/ 219011 h 609600"/>
                <a:gd name="connsiteX81" fmla="*/ 309054 w 438150"/>
                <a:gd name="connsiteY81" fmla="*/ 353695 h 609600"/>
                <a:gd name="connsiteX82" fmla="*/ 304800 w 438150"/>
                <a:gd name="connsiteY82" fmla="*/ 361633 h 609600"/>
                <a:gd name="connsiteX83" fmla="*/ 304800 w 438150"/>
                <a:gd name="connsiteY83" fmla="*/ 428625 h 609600"/>
                <a:gd name="connsiteX84" fmla="*/ 323850 w 438150"/>
                <a:gd name="connsiteY84" fmla="*/ 428625 h 609600"/>
                <a:gd name="connsiteX85" fmla="*/ 323850 w 438150"/>
                <a:gd name="connsiteY85" fmla="*/ 366522 h 609600"/>
                <a:gd name="connsiteX86" fmla="*/ 400050 w 438150"/>
                <a:gd name="connsiteY86" fmla="*/ 219075 h 609600"/>
                <a:gd name="connsiteX87" fmla="*/ 219075 w 438150"/>
                <a:gd name="connsiteY87" fmla="*/ 38100 h 609600"/>
                <a:gd name="connsiteX88" fmla="*/ 152400 w 438150"/>
                <a:gd name="connsiteY88" fmla="*/ 304800 h 609600"/>
                <a:gd name="connsiteX89" fmla="*/ 152400 w 438150"/>
                <a:gd name="connsiteY89" fmla="*/ 323850 h 609600"/>
                <a:gd name="connsiteX90" fmla="*/ 180975 w 438150"/>
                <a:gd name="connsiteY90" fmla="*/ 323850 h 609600"/>
                <a:gd name="connsiteX91" fmla="*/ 180975 w 438150"/>
                <a:gd name="connsiteY91" fmla="*/ 428625 h 609600"/>
                <a:gd name="connsiteX92" fmla="*/ 200025 w 438150"/>
                <a:gd name="connsiteY92" fmla="*/ 428625 h 609600"/>
                <a:gd name="connsiteX93" fmla="*/ 200025 w 438150"/>
                <a:gd name="connsiteY93" fmla="*/ 323850 h 609600"/>
                <a:gd name="connsiteX94" fmla="*/ 238125 w 438150"/>
                <a:gd name="connsiteY94" fmla="*/ 323850 h 609600"/>
                <a:gd name="connsiteX95" fmla="*/ 238125 w 438150"/>
                <a:gd name="connsiteY95" fmla="*/ 428625 h 609600"/>
                <a:gd name="connsiteX96" fmla="*/ 257175 w 438150"/>
                <a:gd name="connsiteY96" fmla="*/ 428625 h 609600"/>
                <a:gd name="connsiteX97" fmla="*/ 257175 w 438150"/>
                <a:gd name="connsiteY97" fmla="*/ 323850 h 609600"/>
                <a:gd name="connsiteX98" fmla="*/ 285750 w 438150"/>
                <a:gd name="connsiteY98" fmla="*/ 323850 h 609600"/>
                <a:gd name="connsiteX99" fmla="*/ 285750 w 438150"/>
                <a:gd name="connsiteY99" fmla="*/ 304800 h 609600"/>
                <a:gd name="connsiteX100" fmla="*/ 257175 w 438150"/>
                <a:gd name="connsiteY100" fmla="*/ 304800 h 609600"/>
                <a:gd name="connsiteX101" fmla="*/ 257175 w 438150"/>
                <a:gd name="connsiteY101" fmla="*/ 280162 h 609600"/>
                <a:gd name="connsiteX102" fmla="*/ 311531 w 438150"/>
                <a:gd name="connsiteY102" fmla="*/ 225806 h 609600"/>
                <a:gd name="connsiteX103" fmla="*/ 298069 w 438150"/>
                <a:gd name="connsiteY103" fmla="*/ 212344 h 609600"/>
                <a:gd name="connsiteX104" fmla="*/ 240919 w 438150"/>
                <a:gd name="connsiteY104" fmla="*/ 269494 h 609600"/>
                <a:gd name="connsiteX105" fmla="*/ 238125 w 438150"/>
                <a:gd name="connsiteY105" fmla="*/ 276225 h 609600"/>
                <a:gd name="connsiteX106" fmla="*/ 238125 w 438150"/>
                <a:gd name="connsiteY106" fmla="*/ 304800 h 609600"/>
                <a:gd name="connsiteX107" fmla="*/ 200025 w 438150"/>
                <a:gd name="connsiteY107" fmla="*/ 304800 h 609600"/>
                <a:gd name="connsiteX108" fmla="*/ 200025 w 438150"/>
                <a:gd name="connsiteY108" fmla="*/ 276225 h 609600"/>
                <a:gd name="connsiteX109" fmla="*/ 197231 w 438150"/>
                <a:gd name="connsiteY109" fmla="*/ 269494 h 609600"/>
                <a:gd name="connsiteX110" fmla="*/ 140081 w 438150"/>
                <a:gd name="connsiteY110" fmla="*/ 212344 h 609600"/>
                <a:gd name="connsiteX111" fmla="*/ 126619 w 438150"/>
                <a:gd name="connsiteY111" fmla="*/ 225806 h 609600"/>
                <a:gd name="connsiteX112" fmla="*/ 180975 w 438150"/>
                <a:gd name="connsiteY112" fmla="*/ 280162 h 609600"/>
                <a:gd name="connsiteX113" fmla="*/ 180975 w 438150"/>
                <a:gd name="connsiteY113" fmla="*/ 304800 h 609600"/>
                <a:gd name="connsiteX114" fmla="*/ 152400 w 438150"/>
                <a:gd name="connsiteY114" fmla="*/ 304800 h 609600"/>
                <a:gd name="connsiteX115" fmla="*/ 266700 w 438150"/>
                <a:gd name="connsiteY115" fmla="*/ 190500 h 609600"/>
                <a:gd name="connsiteX116" fmla="*/ 171450 w 438150"/>
                <a:gd name="connsiteY116" fmla="*/ 190500 h 609600"/>
                <a:gd name="connsiteX117" fmla="*/ 171450 w 438150"/>
                <a:gd name="connsiteY117" fmla="*/ 209550 h 609600"/>
                <a:gd name="connsiteX118" fmla="*/ 266700 w 438150"/>
                <a:gd name="connsiteY118" fmla="*/ 209550 h 609600"/>
                <a:gd name="connsiteX119" fmla="*/ 266700 w 438150"/>
                <a:gd name="connsiteY119" fmla="*/ 1905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38150" h="609600">
                  <a:moveTo>
                    <a:pt x="219075" y="19050"/>
                  </a:moveTo>
                  <a:cubicBezTo>
                    <a:pt x="224346" y="19050"/>
                    <a:pt x="228600" y="14796"/>
                    <a:pt x="228600" y="9525"/>
                  </a:cubicBezTo>
                  <a:cubicBezTo>
                    <a:pt x="228600" y="4254"/>
                    <a:pt x="224346" y="0"/>
                    <a:pt x="219075" y="0"/>
                  </a:cubicBezTo>
                  <a:cubicBezTo>
                    <a:pt x="213804" y="0"/>
                    <a:pt x="209550" y="4254"/>
                    <a:pt x="209550" y="9525"/>
                  </a:cubicBezTo>
                  <a:cubicBezTo>
                    <a:pt x="209550" y="14796"/>
                    <a:pt x="213804" y="19050"/>
                    <a:pt x="219075" y="19050"/>
                  </a:cubicBezTo>
                  <a:close/>
                  <a:moveTo>
                    <a:pt x="77597" y="77660"/>
                  </a:moveTo>
                  <a:cubicBezTo>
                    <a:pt x="81343" y="73914"/>
                    <a:pt x="81343" y="67882"/>
                    <a:pt x="77597" y="64198"/>
                  </a:cubicBezTo>
                  <a:cubicBezTo>
                    <a:pt x="73851" y="60452"/>
                    <a:pt x="67818" y="60452"/>
                    <a:pt x="64135" y="64198"/>
                  </a:cubicBezTo>
                  <a:cubicBezTo>
                    <a:pt x="60389" y="67945"/>
                    <a:pt x="60389" y="73978"/>
                    <a:pt x="64135" y="77660"/>
                  </a:cubicBezTo>
                  <a:cubicBezTo>
                    <a:pt x="67882" y="81343"/>
                    <a:pt x="73914" y="81343"/>
                    <a:pt x="77597" y="77660"/>
                  </a:cubicBezTo>
                  <a:close/>
                  <a:moveTo>
                    <a:pt x="9525" y="209550"/>
                  </a:moveTo>
                  <a:cubicBezTo>
                    <a:pt x="4254" y="209550"/>
                    <a:pt x="0" y="213804"/>
                    <a:pt x="0" y="219075"/>
                  </a:cubicBezTo>
                  <a:cubicBezTo>
                    <a:pt x="0" y="224346"/>
                    <a:pt x="4254" y="228600"/>
                    <a:pt x="9525" y="228600"/>
                  </a:cubicBezTo>
                  <a:cubicBezTo>
                    <a:pt x="14796" y="228600"/>
                    <a:pt x="19050" y="224346"/>
                    <a:pt x="19050" y="219075"/>
                  </a:cubicBezTo>
                  <a:cubicBezTo>
                    <a:pt x="19050" y="213804"/>
                    <a:pt x="14796" y="209550"/>
                    <a:pt x="9525" y="209550"/>
                  </a:cubicBezTo>
                  <a:close/>
                  <a:moveTo>
                    <a:pt x="77660" y="360490"/>
                  </a:moveTo>
                  <a:cubicBezTo>
                    <a:pt x="73914" y="356743"/>
                    <a:pt x="67882" y="356807"/>
                    <a:pt x="64198" y="360490"/>
                  </a:cubicBezTo>
                  <a:cubicBezTo>
                    <a:pt x="60452" y="364236"/>
                    <a:pt x="60516" y="370269"/>
                    <a:pt x="64198" y="373952"/>
                  </a:cubicBezTo>
                  <a:cubicBezTo>
                    <a:pt x="67945" y="377698"/>
                    <a:pt x="73978" y="377698"/>
                    <a:pt x="77660" y="373952"/>
                  </a:cubicBezTo>
                  <a:cubicBezTo>
                    <a:pt x="81343" y="370269"/>
                    <a:pt x="81343" y="364236"/>
                    <a:pt x="77660" y="360490"/>
                  </a:cubicBezTo>
                  <a:close/>
                  <a:moveTo>
                    <a:pt x="360490" y="360490"/>
                  </a:moveTo>
                  <a:cubicBezTo>
                    <a:pt x="356743" y="364236"/>
                    <a:pt x="356807" y="370269"/>
                    <a:pt x="360490" y="373952"/>
                  </a:cubicBezTo>
                  <a:cubicBezTo>
                    <a:pt x="364236" y="377698"/>
                    <a:pt x="370269" y="377698"/>
                    <a:pt x="373952" y="373952"/>
                  </a:cubicBezTo>
                  <a:cubicBezTo>
                    <a:pt x="377698" y="370205"/>
                    <a:pt x="377698" y="364172"/>
                    <a:pt x="373952" y="360490"/>
                  </a:cubicBezTo>
                  <a:cubicBezTo>
                    <a:pt x="370269" y="356807"/>
                    <a:pt x="364236" y="356807"/>
                    <a:pt x="360490" y="360490"/>
                  </a:cubicBezTo>
                  <a:close/>
                  <a:moveTo>
                    <a:pt x="428625" y="209550"/>
                  </a:moveTo>
                  <a:cubicBezTo>
                    <a:pt x="423354" y="209550"/>
                    <a:pt x="419100" y="213804"/>
                    <a:pt x="419100" y="219075"/>
                  </a:cubicBezTo>
                  <a:cubicBezTo>
                    <a:pt x="419100" y="224346"/>
                    <a:pt x="423354" y="228600"/>
                    <a:pt x="428625" y="228600"/>
                  </a:cubicBezTo>
                  <a:cubicBezTo>
                    <a:pt x="433896" y="228600"/>
                    <a:pt x="438150" y="224346"/>
                    <a:pt x="438150" y="219075"/>
                  </a:cubicBezTo>
                  <a:cubicBezTo>
                    <a:pt x="438150" y="213804"/>
                    <a:pt x="433896" y="209550"/>
                    <a:pt x="428625" y="209550"/>
                  </a:cubicBezTo>
                  <a:close/>
                  <a:moveTo>
                    <a:pt x="373952" y="77660"/>
                  </a:moveTo>
                  <a:cubicBezTo>
                    <a:pt x="377698" y="73914"/>
                    <a:pt x="377698" y="67882"/>
                    <a:pt x="373952" y="64135"/>
                  </a:cubicBezTo>
                  <a:cubicBezTo>
                    <a:pt x="370205" y="60452"/>
                    <a:pt x="364173" y="60452"/>
                    <a:pt x="360490" y="64135"/>
                  </a:cubicBezTo>
                  <a:cubicBezTo>
                    <a:pt x="356743" y="67882"/>
                    <a:pt x="356807" y="73914"/>
                    <a:pt x="360490" y="77597"/>
                  </a:cubicBezTo>
                  <a:cubicBezTo>
                    <a:pt x="364236" y="81343"/>
                    <a:pt x="370269" y="81343"/>
                    <a:pt x="373952" y="77660"/>
                  </a:cubicBezTo>
                  <a:close/>
                  <a:moveTo>
                    <a:pt x="76200" y="457200"/>
                  </a:moveTo>
                  <a:lnTo>
                    <a:pt x="104775" y="457200"/>
                  </a:lnTo>
                  <a:lnTo>
                    <a:pt x="104775" y="495300"/>
                  </a:lnTo>
                  <a:lnTo>
                    <a:pt x="85725" y="495300"/>
                  </a:lnTo>
                  <a:lnTo>
                    <a:pt x="85725" y="514350"/>
                  </a:lnTo>
                  <a:lnTo>
                    <a:pt x="114300" y="514350"/>
                  </a:lnTo>
                  <a:lnTo>
                    <a:pt x="114300" y="552450"/>
                  </a:lnTo>
                  <a:lnTo>
                    <a:pt x="104775" y="552450"/>
                  </a:lnTo>
                  <a:lnTo>
                    <a:pt x="104775" y="571500"/>
                  </a:lnTo>
                  <a:lnTo>
                    <a:pt x="333375" y="571500"/>
                  </a:lnTo>
                  <a:lnTo>
                    <a:pt x="333375" y="552450"/>
                  </a:lnTo>
                  <a:lnTo>
                    <a:pt x="323850" y="552450"/>
                  </a:lnTo>
                  <a:lnTo>
                    <a:pt x="323850" y="514350"/>
                  </a:lnTo>
                  <a:lnTo>
                    <a:pt x="352425" y="514350"/>
                  </a:lnTo>
                  <a:lnTo>
                    <a:pt x="352425" y="495300"/>
                  </a:lnTo>
                  <a:lnTo>
                    <a:pt x="333375" y="495300"/>
                  </a:lnTo>
                  <a:lnTo>
                    <a:pt x="333375" y="457200"/>
                  </a:lnTo>
                  <a:lnTo>
                    <a:pt x="361950" y="457200"/>
                  </a:lnTo>
                  <a:lnTo>
                    <a:pt x="361950" y="438150"/>
                  </a:lnTo>
                  <a:lnTo>
                    <a:pt x="76200" y="438150"/>
                  </a:lnTo>
                  <a:lnTo>
                    <a:pt x="76200" y="457200"/>
                  </a:lnTo>
                  <a:close/>
                  <a:moveTo>
                    <a:pt x="304800" y="552450"/>
                  </a:moveTo>
                  <a:lnTo>
                    <a:pt x="133350" y="552450"/>
                  </a:lnTo>
                  <a:lnTo>
                    <a:pt x="133350" y="514350"/>
                  </a:lnTo>
                  <a:lnTo>
                    <a:pt x="304800" y="514350"/>
                  </a:lnTo>
                  <a:lnTo>
                    <a:pt x="304800" y="552450"/>
                  </a:lnTo>
                  <a:close/>
                  <a:moveTo>
                    <a:pt x="123825" y="457200"/>
                  </a:moveTo>
                  <a:lnTo>
                    <a:pt x="314325" y="457200"/>
                  </a:lnTo>
                  <a:lnTo>
                    <a:pt x="314325" y="495300"/>
                  </a:lnTo>
                  <a:lnTo>
                    <a:pt x="123825" y="495300"/>
                  </a:lnTo>
                  <a:lnTo>
                    <a:pt x="123825" y="457200"/>
                  </a:lnTo>
                  <a:close/>
                  <a:moveTo>
                    <a:pt x="161925" y="609600"/>
                  </a:moveTo>
                  <a:lnTo>
                    <a:pt x="276225" y="609600"/>
                  </a:lnTo>
                  <a:lnTo>
                    <a:pt x="276225" y="590550"/>
                  </a:lnTo>
                  <a:lnTo>
                    <a:pt x="161925" y="590550"/>
                  </a:lnTo>
                  <a:lnTo>
                    <a:pt x="161925" y="609600"/>
                  </a:lnTo>
                  <a:close/>
                  <a:moveTo>
                    <a:pt x="219075" y="38100"/>
                  </a:moveTo>
                  <a:cubicBezTo>
                    <a:pt x="119317" y="38100"/>
                    <a:pt x="38100" y="119316"/>
                    <a:pt x="38100" y="219075"/>
                  </a:cubicBezTo>
                  <a:cubicBezTo>
                    <a:pt x="38100" y="277876"/>
                    <a:pt x="66548" y="332549"/>
                    <a:pt x="114300" y="366522"/>
                  </a:cubicBezTo>
                  <a:lnTo>
                    <a:pt x="114300" y="428625"/>
                  </a:lnTo>
                  <a:lnTo>
                    <a:pt x="133350" y="428625"/>
                  </a:lnTo>
                  <a:lnTo>
                    <a:pt x="133350" y="361633"/>
                  </a:lnTo>
                  <a:lnTo>
                    <a:pt x="129096" y="353695"/>
                  </a:lnTo>
                  <a:cubicBezTo>
                    <a:pt x="84010" y="323533"/>
                    <a:pt x="57150" y="273177"/>
                    <a:pt x="57150" y="219011"/>
                  </a:cubicBezTo>
                  <a:cubicBezTo>
                    <a:pt x="57150" y="129730"/>
                    <a:pt x="129794" y="57086"/>
                    <a:pt x="219075" y="57086"/>
                  </a:cubicBezTo>
                  <a:cubicBezTo>
                    <a:pt x="308356" y="57086"/>
                    <a:pt x="381000" y="129730"/>
                    <a:pt x="381000" y="219011"/>
                  </a:cubicBezTo>
                  <a:cubicBezTo>
                    <a:pt x="381000" y="273177"/>
                    <a:pt x="354076" y="323469"/>
                    <a:pt x="309054" y="353695"/>
                  </a:cubicBezTo>
                  <a:lnTo>
                    <a:pt x="304800" y="361633"/>
                  </a:lnTo>
                  <a:lnTo>
                    <a:pt x="304800" y="428625"/>
                  </a:lnTo>
                  <a:lnTo>
                    <a:pt x="323850" y="428625"/>
                  </a:lnTo>
                  <a:lnTo>
                    <a:pt x="323850" y="366522"/>
                  </a:lnTo>
                  <a:cubicBezTo>
                    <a:pt x="371602" y="332549"/>
                    <a:pt x="400050" y="277813"/>
                    <a:pt x="400050" y="219075"/>
                  </a:cubicBezTo>
                  <a:cubicBezTo>
                    <a:pt x="400050" y="119316"/>
                    <a:pt x="318834" y="38100"/>
                    <a:pt x="219075" y="38100"/>
                  </a:cubicBezTo>
                  <a:close/>
                  <a:moveTo>
                    <a:pt x="152400" y="304800"/>
                  </a:moveTo>
                  <a:lnTo>
                    <a:pt x="152400" y="323850"/>
                  </a:lnTo>
                  <a:lnTo>
                    <a:pt x="180975" y="323850"/>
                  </a:lnTo>
                  <a:lnTo>
                    <a:pt x="180975" y="428625"/>
                  </a:lnTo>
                  <a:lnTo>
                    <a:pt x="200025" y="428625"/>
                  </a:lnTo>
                  <a:lnTo>
                    <a:pt x="200025" y="323850"/>
                  </a:lnTo>
                  <a:lnTo>
                    <a:pt x="238125" y="323850"/>
                  </a:lnTo>
                  <a:lnTo>
                    <a:pt x="238125" y="428625"/>
                  </a:lnTo>
                  <a:lnTo>
                    <a:pt x="257175" y="428625"/>
                  </a:lnTo>
                  <a:lnTo>
                    <a:pt x="257175" y="323850"/>
                  </a:lnTo>
                  <a:lnTo>
                    <a:pt x="285750" y="323850"/>
                  </a:lnTo>
                  <a:lnTo>
                    <a:pt x="285750" y="304800"/>
                  </a:lnTo>
                  <a:lnTo>
                    <a:pt x="257175" y="304800"/>
                  </a:lnTo>
                  <a:lnTo>
                    <a:pt x="257175" y="280162"/>
                  </a:lnTo>
                  <a:lnTo>
                    <a:pt x="311531" y="225806"/>
                  </a:lnTo>
                  <a:lnTo>
                    <a:pt x="298069" y="212344"/>
                  </a:lnTo>
                  <a:lnTo>
                    <a:pt x="240919" y="269494"/>
                  </a:lnTo>
                  <a:lnTo>
                    <a:pt x="238125" y="276225"/>
                  </a:lnTo>
                  <a:lnTo>
                    <a:pt x="238125" y="304800"/>
                  </a:lnTo>
                  <a:lnTo>
                    <a:pt x="200025" y="304800"/>
                  </a:lnTo>
                  <a:lnTo>
                    <a:pt x="200025" y="276225"/>
                  </a:lnTo>
                  <a:lnTo>
                    <a:pt x="197231" y="269494"/>
                  </a:lnTo>
                  <a:lnTo>
                    <a:pt x="140081" y="212344"/>
                  </a:lnTo>
                  <a:lnTo>
                    <a:pt x="126619" y="225806"/>
                  </a:lnTo>
                  <a:lnTo>
                    <a:pt x="180975" y="280162"/>
                  </a:lnTo>
                  <a:lnTo>
                    <a:pt x="180975" y="304800"/>
                  </a:lnTo>
                  <a:lnTo>
                    <a:pt x="152400" y="304800"/>
                  </a:lnTo>
                  <a:close/>
                  <a:moveTo>
                    <a:pt x="266700" y="190500"/>
                  </a:moveTo>
                  <a:lnTo>
                    <a:pt x="171450" y="190500"/>
                  </a:lnTo>
                  <a:lnTo>
                    <a:pt x="171450" y="209550"/>
                  </a:lnTo>
                  <a:lnTo>
                    <a:pt x="266700" y="209550"/>
                  </a:lnTo>
                  <a:lnTo>
                    <a:pt x="266700" y="190500"/>
                  </a:lnTo>
                  <a:close/>
                </a:path>
              </a:pathLst>
            </a:custGeom>
            <a:solidFill>
              <a:srgbClr val="AAAAAA"/>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sp>
          <p:nvSpPr>
            <p:cNvPr id="349" name="Freeform: Shape 348">
              <a:extLst>
                <a:ext uri="{FF2B5EF4-FFF2-40B4-BE49-F238E27FC236}">
                  <a16:creationId xmlns:a16="http://schemas.microsoft.com/office/drawing/2014/main" id="{6948FEED-C3A3-4FCA-A545-F760E0A1373F}"/>
                </a:ext>
              </a:extLst>
            </p:cNvPr>
            <p:cNvSpPr/>
            <p:nvPr/>
          </p:nvSpPr>
          <p:spPr>
            <a:xfrm>
              <a:off x="903099" y="1198161"/>
              <a:ext cx="315358" cy="481759"/>
            </a:xfrm>
            <a:custGeom>
              <a:avLst/>
              <a:gdLst>
                <a:gd name="connsiteX0" fmla="*/ 188435 w 390252"/>
                <a:gd name="connsiteY0" fmla="*/ 333375 h 606805"/>
                <a:gd name="connsiteX1" fmla="*/ 128491 w 390252"/>
                <a:gd name="connsiteY1" fmla="*/ 511556 h 606805"/>
                <a:gd name="connsiteX2" fmla="*/ 138016 w 390252"/>
                <a:gd name="connsiteY2" fmla="*/ 521081 h 606805"/>
                <a:gd name="connsiteX3" fmla="*/ 252316 w 390252"/>
                <a:gd name="connsiteY3" fmla="*/ 521081 h 606805"/>
                <a:gd name="connsiteX4" fmla="*/ 261841 w 390252"/>
                <a:gd name="connsiteY4" fmla="*/ 511556 h 606805"/>
                <a:gd name="connsiteX5" fmla="*/ 201897 w 390252"/>
                <a:gd name="connsiteY5" fmla="*/ 333375 h 606805"/>
                <a:gd name="connsiteX6" fmla="*/ 188435 w 390252"/>
                <a:gd name="connsiteY6" fmla="*/ 333375 h 606805"/>
                <a:gd name="connsiteX7" fmla="*/ 147732 w 390252"/>
                <a:gd name="connsiteY7" fmla="*/ 502031 h 606805"/>
                <a:gd name="connsiteX8" fmla="*/ 195166 w 390252"/>
                <a:gd name="connsiteY8" fmla="*/ 354267 h 606805"/>
                <a:gd name="connsiteX9" fmla="*/ 242601 w 390252"/>
                <a:gd name="connsiteY9" fmla="*/ 502031 h 606805"/>
                <a:gd name="connsiteX10" fmla="*/ 147732 w 390252"/>
                <a:gd name="connsiteY10" fmla="*/ 502031 h 606805"/>
                <a:gd name="connsiteX11" fmla="*/ 195166 w 390252"/>
                <a:gd name="connsiteY11" fmla="*/ 292481 h 606805"/>
                <a:gd name="connsiteX12" fmla="*/ 238918 w 390252"/>
                <a:gd name="connsiteY12" fmla="*/ 274320 h 606805"/>
                <a:gd name="connsiteX13" fmla="*/ 257079 w 390252"/>
                <a:gd name="connsiteY13" fmla="*/ 230568 h 606805"/>
                <a:gd name="connsiteX14" fmla="*/ 238918 w 390252"/>
                <a:gd name="connsiteY14" fmla="*/ 186817 h 606805"/>
                <a:gd name="connsiteX15" fmla="*/ 195166 w 390252"/>
                <a:gd name="connsiteY15" fmla="*/ 168656 h 606805"/>
                <a:gd name="connsiteX16" fmla="*/ 133254 w 390252"/>
                <a:gd name="connsiteY16" fmla="*/ 230568 h 606805"/>
                <a:gd name="connsiteX17" fmla="*/ 195166 w 390252"/>
                <a:gd name="connsiteY17" fmla="*/ 292481 h 606805"/>
                <a:gd name="connsiteX18" fmla="*/ 195166 w 390252"/>
                <a:gd name="connsiteY18" fmla="*/ 187706 h 606805"/>
                <a:gd name="connsiteX19" fmla="*/ 225456 w 390252"/>
                <a:gd name="connsiteY19" fmla="*/ 200279 h 606805"/>
                <a:gd name="connsiteX20" fmla="*/ 238029 w 390252"/>
                <a:gd name="connsiteY20" fmla="*/ 230568 h 606805"/>
                <a:gd name="connsiteX21" fmla="*/ 225456 w 390252"/>
                <a:gd name="connsiteY21" fmla="*/ 260858 h 606805"/>
                <a:gd name="connsiteX22" fmla="*/ 195166 w 390252"/>
                <a:gd name="connsiteY22" fmla="*/ 273431 h 606805"/>
                <a:gd name="connsiteX23" fmla="*/ 152304 w 390252"/>
                <a:gd name="connsiteY23" fmla="*/ 230568 h 606805"/>
                <a:gd name="connsiteX24" fmla="*/ 195166 w 390252"/>
                <a:gd name="connsiteY24" fmla="*/ 187706 h 606805"/>
                <a:gd name="connsiteX25" fmla="*/ 99916 w 390252"/>
                <a:gd name="connsiteY25" fmla="*/ 273431 h 606805"/>
                <a:gd name="connsiteX26" fmla="*/ 118966 w 390252"/>
                <a:gd name="connsiteY26" fmla="*/ 273431 h 606805"/>
                <a:gd name="connsiteX27" fmla="*/ 118966 w 390252"/>
                <a:gd name="connsiteY27" fmla="*/ 254381 h 606805"/>
                <a:gd name="connsiteX28" fmla="*/ 99916 w 390252"/>
                <a:gd name="connsiteY28" fmla="*/ 254381 h 606805"/>
                <a:gd name="connsiteX29" fmla="*/ 99916 w 390252"/>
                <a:gd name="connsiteY29" fmla="*/ 273431 h 606805"/>
                <a:gd name="connsiteX30" fmla="*/ 128491 w 390252"/>
                <a:gd name="connsiteY30" fmla="*/ 311531 h 606805"/>
                <a:gd name="connsiteX31" fmla="*/ 147541 w 390252"/>
                <a:gd name="connsiteY31" fmla="*/ 311531 h 606805"/>
                <a:gd name="connsiteX32" fmla="*/ 147541 w 390252"/>
                <a:gd name="connsiteY32" fmla="*/ 292481 h 606805"/>
                <a:gd name="connsiteX33" fmla="*/ 128491 w 390252"/>
                <a:gd name="connsiteY33" fmla="*/ 292481 h 606805"/>
                <a:gd name="connsiteX34" fmla="*/ 128491 w 390252"/>
                <a:gd name="connsiteY34" fmla="*/ 311531 h 606805"/>
                <a:gd name="connsiteX35" fmla="*/ 349979 w 390252"/>
                <a:gd name="connsiteY35" fmla="*/ 317627 h 606805"/>
                <a:gd name="connsiteX36" fmla="*/ 201834 w 390252"/>
                <a:gd name="connsiteY36" fmla="*/ 0 h 606805"/>
                <a:gd name="connsiteX37" fmla="*/ 188372 w 390252"/>
                <a:gd name="connsiteY37" fmla="*/ 0 h 606805"/>
                <a:gd name="connsiteX38" fmla="*/ 40226 w 390252"/>
                <a:gd name="connsiteY38" fmla="*/ 317627 h 606805"/>
                <a:gd name="connsiteX39" fmla="*/ 25558 w 390252"/>
                <a:gd name="connsiteY39" fmla="*/ 517271 h 606805"/>
                <a:gd name="connsiteX40" fmla="*/ 33178 w 390252"/>
                <a:gd name="connsiteY40" fmla="*/ 521081 h 606805"/>
                <a:gd name="connsiteX41" fmla="*/ 99853 w 390252"/>
                <a:gd name="connsiteY41" fmla="*/ 521081 h 606805"/>
                <a:gd name="connsiteX42" fmla="*/ 109378 w 390252"/>
                <a:gd name="connsiteY42" fmla="*/ 511556 h 606805"/>
                <a:gd name="connsiteX43" fmla="*/ 109378 w 390252"/>
                <a:gd name="connsiteY43" fmla="*/ 463931 h 606805"/>
                <a:gd name="connsiteX44" fmla="*/ 118903 w 390252"/>
                <a:gd name="connsiteY44" fmla="*/ 463931 h 606805"/>
                <a:gd name="connsiteX45" fmla="*/ 118903 w 390252"/>
                <a:gd name="connsiteY45" fmla="*/ 444881 h 606805"/>
                <a:gd name="connsiteX46" fmla="*/ 78326 w 390252"/>
                <a:gd name="connsiteY46" fmla="*/ 444881 h 606805"/>
                <a:gd name="connsiteX47" fmla="*/ 123602 w 390252"/>
                <a:gd name="connsiteY47" fmla="*/ 111506 h 606805"/>
                <a:gd name="connsiteX48" fmla="*/ 223678 w 390252"/>
                <a:gd name="connsiteY48" fmla="*/ 111506 h 606805"/>
                <a:gd name="connsiteX49" fmla="*/ 223678 w 390252"/>
                <a:gd name="connsiteY49" fmla="*/ 92456 h 606805"/>
                <a:gd name="connsiteX50" fmla="*/ 136048 w 390252"/>
                <a:gd name="connsiteY50" fmla="*/ 92456 h 606805"/>
                <a:gd name="connsiteX51" fmla="*/ 195103 w 390252"/>
                <a:gd name="connsiteY51" fmla="*/ 20320 h 606805"/>
                <a:gd name="connsiteX52" fmla="*/ 254158 w 390252"/>
                <a:gd name="connsiteY52" fmla="*/ 92456 h 606805"/>
                <a:gd name="connsiteX53" fmla="*/ 242728 w 390252"/>
                <a:gd name="connsiteY53" fmla="*/ 92456 h 606805"/>
                <a:gd name="connsiteX54" fmla="*/ 242728 w 390252"/>
                <a:gd name="connsiteY54" fmla="*/ 111506 h 606805"/>
                <a:gd name="connsiteX55" fmla="*/ 266604 w 390252"/>
                <a:gd name="connsiteY55" fmla="*/ 111506 h 606805"/>
                <a:gd name="connsiteX56" fmla="*/ 311879 w 390252"/>
                <a:gd name="connsiteY56" fmla="*/ 444881 h 606805"/>
                <a:gd name="connsiteX57" fmla="*/ 271303 w 390252"/>
                <a:gd name="connsiteY57" fmla="*/ 444881 h 606805"/>
                <a:gd name="connsiteX58" fmla="*/ 271303 w 390252"/>
                <a:gd name="connsiteY58" fmla="*/ 463931 h 606805"/>
                <a:gd name="connsiteX59" fmla="*/ 280828 w 390252"/>
                <a:gd name="connsiteY59" fmla="*/ 463931 h 606805"/>
                <a:gd name="connsiteX60" fmla="*/ 280828 w 390252"/>
                <a:gd name="connsiteY60" fmla="*/ 511556 h 606805"/>
                <a:gd name="connsiteX61" fmla="*/ 290353 w 390252"/>
                <a:gd name="connsiteY61" fmla="*/ 521081 h 606805"/>
                <a:gd name="connsiteX62" fmla="*/ 357028 w 390252"/>
                <a:gd name="connsiteY62" fmla="*/ 521081 h 606805"/>
                <a:gd name="connsiteX63" fmla="*/ 364648 w 390252"/>
                <a:gd name="connsiteY63" fmla="*/ 517271 h 606805"/>
                <a:gd name="connsiteX64" fmla="*/ 349979 w 390252"/>
                <a:gd name="connsiteY64" fmla="*/ 317627 h 606805"/>
                <a:gd name="connsiteX65" fmla="*/ 62261 w 390252"/>
                <a:gd name="connsiteY65" fmla="*/ 457454 h 606805"/>
                <a:gd name="connsiteX66" fmla="*/ 71278 w 390252"/>
                <a:gd name="connsiteY66" fmla="*/ 463995 h 606805"/>
                <a:gd name="connsiteX67" fmla="*/ 90328 w 390252"/>
                <a:gd name="connsiteY67" fmla="*/ 463995 h 606805"/>
                <a:gd name="connsiteX68" fmla="*/ 90328 w 390252"/>
                <a:gd name="connsiteY68" fmla="*/ 502095 h 606805"/>
                <a:gd name="connsiteX69" fmla="*/ 38321 w 390252"/>
                <a:gd name="connsiteY69" fmla="*/ 502095 h 606805"/>
                <a:gd name="connsiteX70" fmla="*/ 40861 w 390252"/>
                <a:gd name="connsiteY70" fmla="*/ 347663 h 606805"/>
                <a:gd name="connsiteX71" fmla="*/ 62261 w 390252"/>
                <a:gd name="connsiteY71" fmla="*/ 457454 h 606805"/>
                <a:gd name="connsiteX72" fmla="*/ 351948 w 390252"/>
                <a:gd name="connsiteY72" fmla="*/ 502031 h 606805"/>
                <a:gd name="connsiteX73" fmla="*/ 299941 w 390252"/>
                <a:gd name="connsiteY73" fmla="*/ 502031 h 606805"/>
                <a:gd name="connsiteX74" fmla="*/ 299941 w 390252"/>
                <a:gd name="connsiteY74" fmla="*/ 463931 h 606805"/>
                <a:gd name="connsiteX75" fmla="*/ 318991 w 390252"/>
                <a:gd name="connsiteY75" fmla="*/ 463931 h 606805"/>
                <a:gd name="connsiteX76" fmla="*/ 328008 w 390252"/>
                <a:gd name="connsiteY76" fmla="*/ 457391 h 606805"/>
                <a:gd name="connsiteX77" fmla="*/ 349408 w 390252"/>
                <a:gd name="connsiteY77" fmla="*/ 347599 h 606805"/>
                <a:gd name="connsiteX78" fmla="*/ 351948 w 390252"/>
                <a:gd name="connsiteY78" fmla="*/ 502031 h 606805"/>
                <a:gd name="connsiteX79" fmla="*/ 185641 w 390252"/>
                <a:gd name="connsiteY79" fmla="*/ 606806 h 606805"/>
                <a:gd name="connsiteX80" fmla="*/ 204691 w 390252"/>
                <a:gd name="connsiteY80" fmla="*/ 606806 h 606805"/>
                <a:gd name="connsiteX81" fmla="*/ 204691 w 390252"/>
                <a:gd name="connsiteY81" fmla="*/ 540131 h 606805"/>
                <a:gd name="connsiteX82" fmla="*/ 185641 w 390252"/>
                <a:gd name="connsiteY82" fmla="*/ 540131 h 606805"/>
                <a:gd name="connsiteX83" fmla="*/ 185641 w 390252"/>
                <a:gd name="connsiteY83" fmla="*/ 606806 h 606805"/>
                <a:gd name="connsiteX84" fmla="*/ 71341 w 390252"/>
                <a:gd name="connsiteY84" fmla="*/ 606806 h 606805"/>
                <a:gd name="connsiteX85" fmla="*/ 90391 w 390252"/>
                <a:gd name="connsiteY85" fmla="*/ 606806 h 606805"/>
                <a:gd name="connsiteX86" fmla="*/ 90391 w 390252"/>
                <a:gd name="connsiteY86" fmla="*/ 540131 h 606805"/>
                <a:gd name="connsiteX87" fmla="*/ 71341 w 390252"/>
                <a:gd name="connsiteY87" fmla="*/ 540131 h 606805"/>
                <a:gd name="connsiteX88" fmla="*/ 71341 w 390252"/>
                <a:gd name="connsiteY88" fmla="*/ 606806 h 606805"/>
                <a:gd name="connsiteX89" fmla="*/ 128491 w 390252"/>
                <a:gd name="connsiteY89" fmla="*/ 559181 h 606805"/>
                <a:gd name="connsiteX90" fmla="*/ 147541 w 390252"/>
                <a:gd name="connsiteY90" fmla="*/ 559181 h 606805"/>
                <a:gd name="connsiteX91" fmla="*/ 147541 w 390252"/>
                <a:gd name="connsiteY91" fmla="*/ 540131 h 606805"/>
                <a:gd name="connsiteX92" fmla="*/ 128491 w 390252"/>
                <a:gd name="connsiteY92" fmla="*/ 540131 h 606805"/>
                <a:gd name="connsiteX93" fmla="*/ 128491 w 390252"/>
                <a:gd name="connsiteY93" fmla="*/ 559181 h 606805"/>
                <a:gd name="connsiteX94" fmla="*/ 128491 w 390252"/>
                <a:gd name="connsiteY94" fmla="*/ 597281 h 606805"/>
                <a:gd name="connsiteX95" fmla="*/ 147541 w 390252"/>
                <a:gd name="connsiteY95" fmla="*/ 597281 h 606805"/>
                <a:gd name="connsiteX96" fmla="*/ 147541 w 390252"/>
                <a:gd name="connsiteY96" fmla="*/ 578231 h 606805"/>
                <a:gd name="connsiteX97" fmla="*/ 128491 w 390252"/>
                <a:gd name="connsiteY97" fmla="*/ 578231 h 606805"/>
                <a:gd name="connsiteX98" fmla="*/ 128491 w 390252"/>
                <a:gd name="connsiteY98" fmla="*/ 597281 h 606805"/>
                <a:gd name="connsiteX99" fmla="*/ 299941 w 390252"/>
                <a:gd name="connsiteY99" fmla="*/ 606806 h 606805"/>
                <a:gd name="connsiteX100" fmla="*/ 318991 w 390252"/>
                <a:gd name="connsiteY100" fmla="*/ 606806 h 606805"/>
                <a:gd name="connsiteX101" fmla="*/ 318991 w 390252"/>
                <a:gd name="connsiteY101" fmla="*/ 540131 h 606805"/>
                <a:gd name="connsiteX102" fmla="*/ 299941 w 390252"/>
                <a:gd name="connsiteY102" fmla="*/ 540131 h 606805"/>
                <a:gd name="connsiteX103" fmla="*/ 299941 w 390252"/>
                <a:gd name="connsiteY103" fmla="*/ 606806 h 606805"/>
                <a:gd name="connsiteX104" fmla="*/ 242791 w 390252"/>
                <a:gd name="connsiteY104" fmla="*/ 559181 h 606805"/>
                <a:gd name="connsiteX105" fmla="*/ 261841 w 390252"/>
                <a:gd name="connsiteY105" fmla="*/ 559181 h 606805"/>
                <a:gd name="connsiteX106" fmla="*/ 261841 w 390252"/>
                <a:gd name="connsiteY106" fmla="*/ 540131 h 606805"/>
                <a:gd name="connsiteX107" fmla="*/ 242791 w 390252"/>
                <a:gd name="connsiteY107" fmla="*/ 540131 h 606805"/>
                <a:gd name="connsiteX108" fmla="*/ 242791 w 390252"/>
                <a:gd name="connsiteY108" fmla="*/ 559181 h 606805"/>
                <a:gd name="connsiteX109" fmla="*/ 242791 w 390252"/>
                <a:gd name="connsiteY109" fmla="*/ 597281 h 606805"/>
                <a:gd name="connsiteX110" fmla="*/ 261841 w 390252"/>
                <a:gd name="connsiteY110" fmla="*/ 597281 h 606805"/>
                <a:gd name="connsiteX111" fmla="*/ 261841 w 390252"/>
                <a:gd name="connsiteY111" fmla="*/ 578231 h 606805"/>
                <a:gd name="connsiteX112" fmla="*/ 242791 w 390252"/>
                <a:gd name="connsiteY112" fmla="*/ 578231 h 606805"/>
                <a:gd name="connsiteX113" fmla="*/ 242791 w 390252"/>
                <a:gd name="connsiteY113" fmla="*/ 597281 h 60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90252" h="606805">
                  <a:moveTo>
                    <a:pt x="188435" y="333375"/>
                  </a:moveTo>
                  <a:cubicBezTo>
                    <a:pt x="147224" y="374586"/>
                    <a:pt x="128491" y="454597"/>
                    <a:pt x="128491" y="511556"/>
                  </a:cubicBezTo>
                  <a:lnTo>
                    <a:pt x="138016" y="521081"/>
                  </a:lnTo>
                  <a:lnTo>
                    <a:pt x="252316" y="521081"/>
                  </a:lnTo>
                  <a:lnTo>
                    <a:pt x="261841" y="511556"/>
                  </a:lnTo>
                  <a:cubicBezTo>
                    <a:pt x="261841" y="454597"/>
                    <a:pt x="243109" y="374586"/>
                    <a:pt x="201897" y="333375"/>
                  </a:cubicBezTo>
                  <a:lnTo>
                    <a:pt x="188435" y="333375"/>
                  </a:lnTo>
                  <a:close/>
                  <a:moveTo>
                    <a:pt x="147732" y="502031"/>
                  </a:moveTo>
                  <a:cubicBezTo>
                    <a:pt x="149573" y="452120"/>
                    <a:pt x="165766" y="389827"/>
                    <a:pt x="195166" y="354267"/>
                  </a:cubicBezTo>
                  <a:cubicBezTo>
                    <a:pt x="224567" y="389827"/>
                    <a:pt x="240759" y="452057"/>
                    <a:pt x="242601" y="502031"/>
                  </a:cubicBezTo>
                  <a:lnTo>
                    <a:pt x="147732" y="502031"/>
                  </a:lnTo>
                  <a:close/>
                  <a:moveTo>
                    <a:pt x="195166" y="292481"/>
                  </a:moveTo>
                  <a:cubicBezTo>
                    <a:pt x="211676" y="292481"/>
                    <a:pt x="227234" y="286067"/>
                    <a:pt x="238918" y="274320"/>
                  </a:cubicBezTo>
                  <a:cubicBezTo>
                    <a:pt x="250602" y="262636"/>
                    <a:pt x="257079" y="247079"/>
                    <a:pt x="257079" y="230568"/>
                  </a:cubicBezTo>
                  <a:cubicBezTo>
                    <a:pt x="257079" y="214059"/>
                    <a:pt x="250665" y="198501"/>
                    <a:pt x="238918" y="186817"/>
                  </a:cubicBezTo>
                  <a:cubicBezTo>
                    <a:pt x="227234" y="175133"/>
                    <a:pt x="211676" y="168656"/>
                    <a:pt x="195166" y="168656"/>
                  </a:cubicBezTo>
                  <a:cubicBezTo>
                    <a:pt x="161003" y="168656"/>
                    <a:pt x="133254" y="196405"/>
                    <a:pt x="133254" y="230568"/>
                  </a:cubicBezTo>
                  <a:cubicBezTo>
                    <a:pt x="133254" y="264732"/>
                    <a:pt x="161003" y="292481"/>
                    <a:pt x="195166" y="292481"/>
                  </a:cubicBezTo>
                  <a:close/>
                  <a:moveTo>
                    <a:pt x="195166" y="187706"/>
                  </a:moveTo>
                  <a:cubicBezTo>
                    <a:pt x="206596" y="187706"/>
                    <a:pt x="217391" y="192151"/>
                    <a:pt x="225456" y="200279"/>
                  </a:cubicBezTo>
                  <a:cubicBezTo>
                    <a:pt x="233520" y="208343"/>
                    <a:pt x="238029" y="219139"/>
                    <a:pt x="238029" y="230568"/>
                  </a:cubicBezTo>
                  <a:cubicBezTo>
                    <a:pt x="238029" y="241998"/>
                    <a:pt x="233584" y="252793"/>
                    <a:pt x="225456" y="260858"/>
                  </a:cubicBezTo>
                  <a:cubicBezTo>
                    <a:pt x="217391" y="268923"/>
                    <a:pt x="206596" y="273431"/>
                    <a:pt x="195166" y="273431"/>
                  </a:cubicBezTo>
                  <a:cubicBezTo>
                    <a:pt x="171544" y="273431"/>
                    <a:pt x="152304" y="254191"/>
                    <a:pt x="152304" y="230568"/>
                  </a:cubicBezTo>
                  <a:cubicBezTo>
                    <a:pt x="152304" y="206947"/>
                    <a:pt x="171481" y="187706"/>
                    <a:pt x="195166" y="187706"/>
                  </a:cubicBezTo>
                  <a:close/>
                  <a:moveTo>
                    <a:pt x="99916" y="273431"/>
                  </a:moveTo>
                  <a:lnTo>
                    <a:pt x="118966" y="273431"/>
                  </a:lnTo>
                  <a:lnTo>
                    <a:pt x="118966" y="254381"/>
                  </a:lnTo>
                  <a:lnTo>
                    <a:pt x="99916" y="254381"/>
                  </a:lnTo>
                  <a:lnTo>
                    <a:pt x="99916" y="273431"/>
                  </a:lnTo>
                  <a:close/>
                  <a:moveTo>
                    <a:pt x="128491" y="311531"/>
                  </a:moveTo>
                  <a:lnTo>
                    <a:pt x="147541" y="311531"/>
                  </a:lnTo>
                  <a:lnTo>
                    <a:pt x="147541" y="292481"/>
                  </a:lnTo>
                  <a:lnTo>
                    <a:pt x="128491" y="292481"/>
                  </a:lnTo>
                  <a:lnTo>
                    <a:pt x="128491" y="311531"/>
                  </a:lnTo>
                  <a:close/>
                  <a:moveTo>
                    <a:pt x="349979" y="317627"/>
                  </a:moveTo>
                  <a:cubicBezTo>
                    <a:pt x="347122" y="171005"/>
                    <a:pt x="262032" y="60198"/>
                    <a:pt x="201834" y="0"/>
                  </a:cubicBezTo>
                  <a:lnTo>
                    <a:pt x="188372" y="0"/>
                  </a:lnTo>
                  <a:cubicBezTo>
                    <a:pt x="128237" y="60135"/>
                    <a:pt x="43147" y="170942"/>
                    <a:pt x="40226" y="317627"/>
                  </a:cubicBezTo>
                  <a:cubicBezTo>
                    <a:pt x="-15590" y="377190"/>
                    <a:pt x="-6256" y="474853"/>
                    <a:pt x="25558" y="517271"/>
                  </a:cubicBezTo>
                  <a:lnTo>
                    <a:pt x="33178" y="521081"/>
                  </a:lnTo>
                  <a:lnTo>
                    <a:pt x="99853" y="521081"/>
                  </a:lnTo>
                  <a:lnTo>
                    <a:pt x="109378" y="511556"/>
                  </a:lnTo>
                  <a:lnTo>
                    <a:pt x="109378" y="463931"/>
                  </a:lnTo>
                  <a:lnTo>
                    <a:pt x="118903" y="463931"/>
                  </a:lnTo>
                  <a:lnTo>
                    <a:pt x="118903" y="444881"/>
                  </a:lnTo>
                  <a:lnTo>
                    <a:pt x="78326" y="444881"/>
                  </a:lnTo>
                  <a:cubicBezTo>
                    <a:pt x="35210" y="308483"/>
                    <a:pt x="72167" y="194310"/>
                    <a:pt x="123602" y="111506"/>
                  </a:cubicBezTo>
                  <a:lnTo>
                    <a:pt x="223678" y="111506"/>
                  </a:lnTo>
                  <a:lnTo>
                    <a:pt x="223678" y="92456"/>
                  </a:lnTo>
                  <a:lnTo>
                    <a:pt x="136048" y="92456"/>
                  </a:lnTo>
                  <a:cubicBezTo>
                    <a:pt x="155606" y="63945"/>
                    <a:pt x="176370" y="39751"/>
                    <a:pt x="195103" y="20320"/>
                  </a:cubicBezTo>
                  <a:cubicBezTo>
                    <a:pt x="213899" y="39751"/>
                    <a:pt x="234663" y="63945"/>
                    <a:pt x="254158" y="92456"/>
                  </a:cubicBezTo>
                  <a:lnTo>
                    <a:pt x="242728" y="92456"/>
                  </a:lnTo>
                  <a:lnTo>
                    <a:pt x="242728" y="111506"/>
                  </a:lnTo>
                  <a:lnTo>
                    <a:pt x="266604" y="111506"/>
                  </a:lnTo>
                  <a:cubicBezTo>
                    <a:pt x="318039" y="194310"/>
                    <a:pt x="354996" y="308483"/>
                    <a:pt x="311879" y="444881"/>
                  </a:cubicBezTo>
                  <a:lnTo>
                    <a:pt x="271303" y="444881"/>
                  </a:lnTo>
                  <a:lnTo>
                    <a:pt x="271303" y="463931"/>
                  </a:lnTo>
                  <a:lnTo>
                    <a:pt x="280828" y="463931"/>
                  </a:lnTo>
                  <a:lnTo>
                    <a:pt x="280828" y="511556"/>
                  </a:lnTo>
                  <a:lnTo>
                    <a:pt x="290353" y="521081"/>
                  </a:lnTo>
                  <a:lnTo>
                    <a:pt x="357028" y="521081"/>
                  </a:lnTo>
                  <a:lnTo>
                    <a:pt x="364648" y="517271"/>
                  </a:lnTo>
                  <a:cubicBezTo>
                    <a:pt x="396525" y="474853"/>
                    <a:pt x="405859" y="377190"/>
                    <a:pt x="349979" y="317627"/>
                  </a:cubicBezTo>
                  <a:close/>
                  <a:moveTo>
                    <a:pt x="62261" y="457454"/>
                  </a:moveTo>
                  <a:lnTo>
                    <a:pt x="71278" y="463995"/>
                  </a:lnTo>
                  <a:lnTo>
                    <a:pt x="90328" y="463995"/>
                  </a:lnTo>
                  <a:lnTo>
                    <a:pt x="90328" y="502095"/>
                  </a:lnTo>
                  <a:lnTo>
                    <a:pt x="38321" y="502095"/>
                  </a:lnTo>
                  <a:cubicBezTo>
                    <a:pt x="15906" y="467995"/>
                    <a:pt x="8730" y="397954"/>
                    <a:pt x="40861" y="347663"/>
                  </a:cubicBezTo>
                  <a:cubicBezTo>
                    <a:pt x="42893" y="382461"/>
                    <a:pt x="49497" y="419100"/>
                    <a:pt x="62261" y="457454"/>
                  </a:cubicBezTo>
                  <a:close/>
                  <a:moveTo>
                    <a:pt x="351948" y="502031"/>
                  </a:moveTo>
                  <a:lnTo>
                    <a:pt x="299941" y="502031"/>
                  </a:lnTo>
                  <a:lnTo>
                    <a:pt x="299941" y="463931"/>
                  </a:lnTo>
                  <a:lnTo>
                    <a:pt x="318991" y="463931"/>
                  </a:lnTo>
                  <a:lnTo>
                    <a:pt x="328008" y="457391"/>
                  </a:lnTo>
                  <a:cubicBezTo>
                    <a:pt x="340772" y="419036"/>
                    <a:pt x="347439" y="382397"/>
                    <a:pt x="349408" y="347599"/>
                  </a:cubicBezTo>
                  <a:cubicBezTo>
                    <a:pt x="381539" y="397891"/>
                    <a:pt x="374363" y="467932"/>
                    <a:pt x="351948" y="502031"/>
                  </a:cubicBezTo>
                  <a:close/>
                  <a:moveTo>
                    <a:pt x="185641" y="606806"/>
                  </a:moveTo>
                  <a:lnTo>
                    <a:pt x="204691" y="606806"/>
                  </a:lnTo>
                  <a:lnTo>
                    <a:pt x="204691" y="540131"/>
                  </a:lnTo>
                  <a:lnTo>
                    <a:pt x="185641" y="540131"/>
                  </a:lnTo>
                  <a:lnTo>
                    <a:pt x="185641" y="606806"/>
                  </a:lnTo>
                  <a:close/>
                  <a:moveTo>
                    <a:pt x="71341" y="606806"/>
                  </a:moveTo>
                  <a:lnTo>
                    <a:pt x="90391" y="606806"/>
                  </a:lnTo>
                  <a:lnTo>
                    <a:pt x="90391" y="540131"/>
                  </a:lnTo>
                  <a:lnTo>
                    <a:pt x="71341" y="540131"/>
                  </a:lnTo>
                  <a:lnTo>
                    <a:pt x="71341" y="606806"/>
                  </a:lnTo>
                  <a:close/>
                  <a:moveTo>
                    <a:pt x="128491" y="559181"/>
                  </a:moveTo>
                  <a:lnTo>
                    <a:pt x="147541" y="559181"/>
                  </a:lnTo>
                  <a:lnTo>
                    <a:pt x="147541" y="540131"/>
                  </a:lnTo>
                  <a:lnTo>
                    <a:pt x="128491" y="540131"/>
                  </a:lnTo>
                  <a:lnTo>
                    <a:pt x="128491" y="559181"/>
                  </a:lnTo>
                  <a:close/>
                  <a:moveTo>
                    <a:pt x="128491" y="597281"/>
                  </a:moveTo>
                  <a:lnTo>
                    <a:pt x="147541" y="597281"/>
                  </a:lnTo>
                  <a:lnTo>
                    <a:pt x="147541" y="578231"/>
                  </a:lnTo>
                  <a:lnTo>
                    <a:pt x="128491" y="578231"/>
                  </a:lnTo>
                  <a:lnTo>
                    <a:pt x="128491" y="597281"/>
                  </a:lnTo>
                  <a:close/>
                  <a:moveTo>
                    <a:pt x="299941" y="606806"/>
                  </a:moveTo>
                  <a:lnTo>
                    <a:pt x="318991" y="606806"/>
                  </a:lnTo>
                  <a:lnTo>
                    <a:pt x="318991" y="540131"/>
                  </a:lnTo>
                  <a:lnTo>
                    <a:pt x="299941" y="540131"/>
                  </a:lnTo>
                  <a:lnTo>
                    <a:pt x="299941" y="606806"/>
                  </a:lnTo>
                  <a:close/>
                  <a:moveTo>
                    <a:pt x="242791" y="559181"/>
                  </a:moveTo>
                  <a:lnTo>
                    <a:pt x="261841" y="559181"/>
                  </a:lnTo>
                  <a:lnTo>
                    <a:pt x="261841" y="540131"/>
                  </a:lnTo>
                  <a:lnTo>
                    <a:pt x="242791" y="540131"/>
                  </a:lnTo>
                  <a:lnTo>
                    <a:pt x="242791" y="559181"/>
                  </a:lnTo>
                  <a:close/>
                  <a:moveTo>
                    <a:pt x="242791" y="597281"/>
                  </a:moveTo>
                  <a:lnTo>
                    <a:pt x="261841" y="597281"/>
                  </a:lnTo>
                  <a:lnTo>
                    <a:pt x="261841" y="578231"/>
                  </a:lnTo>
                  <a:lnTo>
                    <a:pt x="242791" y="578231"/>
                  </a:lnTo>
                  <a:lnTo>
                    <a:pt x="242791" y="597281"/>
                  </a:lnTo>
                  <a:close/>
                </a:path>
              </a:pathLst>
            </a:custGeom>
            <a:solidFill>
              <a:srgbClr val="CCCAC8"/>
            </a:solidFill>
            <a:ln w="6350" cap="flat">
              <a:noFill/>
              <a:prstDash val="solid"/>
              <a:miter/>
            </a:ln>
          </p:spPr>
          <p:txBody>
            <a:bodyPr rtlCol="0" anchor="ctr"/>
            <a:lstStyle/>
            <a:p>
              <a:pPr defTabSz="514350"/>
              <a:endParaRPr lang="en-IN" sz="1400">
                <a:solidFill>
                  <a:prstClr val="black"/>
                </a:solidFill>
                <a:latin typeface="Calibri" panose="020F0502020204030204"/>
              </a:endParaRPr>
            </a:p>
          </p:txBody>
        </p:sp>
        <p:sp>
          <p:nvSpPr>
            <p:cNvPr id="68" name="TextBox 67">
              <a:extLst>
                <a:ext uri="{FF2B5EF4-FFF2-40B4-BE49-F238E27FC236}">
                  <a16:creationId xmlns:a16="http://schemas.microsoft.com/office/drawing/2014/main" id="{7D67A8F0-C97C-42FD-9BD3-F112D90F514C}"/>
                </a:ext>
              </a:extLst>
            </p:cNvPr>
            <p:cNvSpPr txBox="1"/>
            <p:nvPr/>
          </p:nvSpPr>
          <p:spPr>
            <a:xfrm>
              <a:off x="2633713" y="2043012"/>
              <a:ext cx="2669461" cy="4604567"/>
            </a:xfrm>
            <a:prstGeom prst="rect">
              <a:avLst/>
            </a:prstGeom>
            <a:noFill/>
          </p:spPr>
          <p:txBody>
            <a:bodyPr wrap="square" rtlCol="0">
              <a:spAutoFit/>
            </a:bodyPr>
            <a:lstStyle/>
            <a:p>
              <a:pPr lvl="0" algn="ctr"/>
              <a:r>
                <a:rPr lang="en-GB" sz="16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Tenure of DGs &amp; HODs</a:t>
              </a: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87313" lvl="0" indent="-87313">
                <a:buFont typeface="Wingdings" panose="05000000000000000000" pitchFamily="2" charset="2"/>
                <a:buChar char="§"/>
              </a:pPr>
              <a:r>
                <a:rPr lang="en-GB" sz="1600" dirty="0">
                  <a:effectLst/>
                  <a:latin typeface="Tahoma" panose="020B0604030504040204" pitchFamily="34" charset="0"/>
                  <a:ea typeface="Tahoma" panose="020B0604030504040204" pitchFamily="34" charset="0"/>
                  <a:cs typeface="Tahoma" panose="020B0604030504040204" pitchFamily="34" charset="0"/>
                </a:rPr>
                <a:t>Tenure of </a:t>
              </a:r>
              <a:r>
                <a:rPr lang="en-GB" sz="1600" dirty="0" err="1">
                  <a:effectLst/>
                  <a:latin typeface="Tahoma" panose="020B0604030504040204" pitchFamily="34" charset="0"/>
                  <a:ea typeface="Tahoma" panose="020B0604030504040204" pitchFamily="34" charset="0"/>
                  <a:cs typeface="Tahoma" panose="020B0604030504040204" pitchFamily="34" charset="0"/>
                </a:rPr>
                <a:t>HoDs</a:t>
              </a:r>
              <a:r>
                <a:rPr lang="en-GB" sz="1600" dirty="0">
                  <a:effectLst/>
                  <a:latin typeface="Tahoma" panose="020B0604030504040204" pitchFamily="34" charset="0"/>
                  <a:ea typeface="Tahoma" panose="020B0604030504040204" pitchFamily="34" charset="0"/>
                  <a:cs typeface="Tahoma" panose="020B0604030504040204" pitchFamily="34" charset="0"/>
                </a:rPr>
                <a:t> be increased to ten years, subject to rigorous process of recruitment, selection, training and development and performance management reviews and consequence management for non-compliance. </a:t>
              </a:r>
            </a:p>
            <a:p>
              <a:pPr lvl="0"/>
              <a:endParaRPr lang="en-GB" sz="1600" dirty="0">
                <a:effectLst/>
                <a:latin typeface="Tahoma" panose="020B0604030504040204" pitchFamily="34" charset="0"/>
                <a:ea typeface="Tahoma" panose="020B0604030504040204" pitchFamily="34" charset="0"/>
                <a:cs typeface="Tahoma" panose="020B0604030504040204" pitchFamily="34" charset="0"/>
              </a:endParaRPr>
            </a:p>
            <a:p>
              <a:pPr marL="87313" lvl="0" indent="-87313">
                <a:buFont typeface="Wingdings" panose="05000000000000000000" pitchFamily="2" charset="2"/>
                <a:buChar char="§"/>
              </a:pPr>
              <a:r>
                <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 revised performance management framework for HODs will be presented by the MPSA to Cabinet by the end of November 2022. </a:t>
              </a:r>
            </a:p>
          </p:txBody>
        </p:sp>
        <p:sp>
          <p:nvSpPr>
            <p:cNvPr id="73" name="Rectangle 72">
              <a:extLst>
                <a:ext uri="{FF2B5EF4-FFF2-40B4-BE49-F238E27FC236}">
                  <a16:creationId xmlns:a16="http://schemas.microsoft.com/office/drawing/2014/main" id="{F28041C7-DA67-47C4-B230-F8811DA87485}"/>
                </a:ext>
              </a:extLst>
            </p:cNvPr>
            <p:cNvSpPr/>
            <p:nvPr/>
          </p:nvSpPr>
          <p:spPr>
            <a:xfrm>
              <a:off x="5311609" y="2038135"/>
              <a:ext cx="2265731" cy="4880119"/>
            </a:xfrm>
            <a:prstGeom prst="rect">
              <a:avLst/>
            </a:prstGeom>
          </p:spPr>
          <p:txBody>
            <a:bodyPr wrap="square">
              <a:spAutoFit/>
            </a:bodyPr>
            <a:lstStyle/>
            <a:p>
              <a:r>
                <a:rPr lang="en-GB" sz="16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Revolving door Policy</a:t>
              </a:r>
            </a:p>
            <a:p>
              <a:pPr marL="174625" marR="0" lvl="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a:t>
              </a:r>
              <a:r>
                <a:rPr kumimoji="0" lang="en-GB" sz="16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provide for the movement of identified public servants between private</a:t>
              </a:r>
              <a:r>
                <a:rPr kumimoji="0" lang="en-GB" sz="1600" b="0" i="0" u="none" strike="noStrike" kern="1200" cap="none" spc="4"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sector, academia </a:t>
              </a:r>
            </a:p>
            <a:p>
              <a:pPr marL="174625" indent="-174625">
                <a:lnSpc>
                  <a:spcPct val="107000"/>
                </a:lnSpc>
                <a:spcAft>
                  <a:spcPts val="800"/>
                </a:spcAft>
                <a:buFont typeface="Wingdings" panose="05000000000000000000" pitchFamily="2" charset="2"/>
                <a:buChar cha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Consider external candidates for the positions of DDGs and DGs. </a:t>
              </a:r>
            </a:p>
            <a:p>
              <a:pPr marL="174625" indent="-174625">
                <a:lnSpc>
                  <a:spcPct val="107000"/>
                </a:lnSpc>
                <a:spcAft>
                  <a:spcPts val="800"/>
                </a:spcAft>
                <a:buFont typeface="Wingdings" panose="05000000000000000000" pitchFamily="2" charset="2"/>
                <a:buChar cha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t>
              </a:r>
              <a:r>
                <a:rPr lang="en-ZA" sz="1600" dirty="0">
                  <a:effectLst/>
                  <a:latin typeface="Tahoma" panose="020B0604030504040204" pitchFamily="34" charset="0"/>
                  <a:ea typeface="Tahoma" panose="020B0604030504040204" pitchFamily="34" charset="0"/>
                  <a:cs typeface="Tahoma" panose="020B0604030504040204" pitchFamily="34" charset="0"/>
                </a:rPr>
                <a:t>anage conflicts of interests - highlight those Departments that might create conflict of interest.</a:t>
              </a:r>
            </a:p>
            <a:p>
              <a:pPr marL="0" marR="0" lvl="0" indent="0" algn="l" defTabSz="685800" rtl="0" eaLnBrk="1" fontAlgn="auto" latinLnBrk="0" hangingPunct="1">
                <a:lnSpc>
                  <a:spcPct val="108000"/>
                </a:lnSpc>
                <a:spcBef>
                  <a:spcPts val="0"/>
                </a:spcBef>
                <a:spcAft>
                  <a:spcPts val="0"/>
                </a:spcAft>
                <a:buClr>
                  <a:srgbClr val="C00000"/>
                </a:buClr>
                <a:buSzPct val="70000"/>
                <a:buFontTx/>
                <a:buNone/>
                <a:tabLst/>
                <a:defRPr/>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GB" sz="16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DCAD707-105B-444E-978C-C8CCB16C1BAB}"/>
                </a:ext>
              </a:extLst>
            </p:cNvPr>
            <p:cNvSpPr/>
            <p:nvPr/>
          </p:nvSpPr>
          <p:spPr>
            <a:xfrm>
              <a:off x="7456210" y="2059646"/>
              <a:ext cx="1661060" cy="4031873"/>
            </a:xfrm>
            <a:prstGeom prst="rect">
              <a:avLst/>
            </a:prstGeom>
          </p:spPr>
          <p:txBody>
            <a:bodyPr wrap="square">
              <a:spAutoFit/>
            </a:bodyPr>
            <a:lstStyle/>
            <a:p>
              <a:r>
                <a:rPr lang="en-ZA" sz="16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Review RPL Policy (DHET and SAQA)</a:t>
              </a: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endParaRPr lang="en-ZA"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r>
                <a:rPr lang="en-ZA"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Explore possibility of  recruitment for optimum use in public sector (recognition of experience)</a:t>
              </a: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r>
                <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MPSA must determine need for an RPL assessment centre</a:t>
              </a:r>
            </a:p>
          </p:txBody>
        </p:sp>
      </p:grpSp>
      <p:sp>
        <p:nvSpPr>
          <p:cNvPr id="45" name="TextBox 44">
            <a:extLst>
              <a:ext uri="{FF2B5EF4-FFF2-40B4-BE49-F238E27FC236}">
                <a16:creationId xmlns:a16="http://schemas.microsoft.com/office/drawing/2014/main" id="{AED685A4-BB3F-4DE5-9819-5D9F21B2FE80}"/>
              </a:ext>
            </a:extLst>
          </p:cNvPr>
          <p:cNvSpPr txBox="1"/>
          <p:nvPr/>
        </p:nvSpPr>
        <p:spPr>
          <a:xfrm>
            <a:off x="184150" y="171705"/>
            <a:ext cx="8775700" cy="461665"/>
          </a:xfrm>
          <a:prstGeom prst="rect">
            <a:avLst/>
          </a:prstGeom>
          <a:solidFill>
            <a:schemeClr val="accent6">
              <a:lumMod val="50000"/>
            </a:schemeClr>
          </a:solidFill>
        </p:spPr>
        <p:txBody>
          <a:bodyPr wrap="square" rtlCol="0">
            <a:spAutoFit/>
          </a:bodyPr>
          <a:lstStyle>
            <a:defPPr lvl="0">
              <a:defRPr lang="en-US"/>
            </a:defPPr>
            <a:lvl1pPr defTabSz="685800">
              <a:defRPr sz="2400" b="1">
                <a:solidFill>
                  <a:schemeClr val="bg1"/>
                </a:solidFill>
                <a:latin typeface="Arial"/>
                <a:cs typeface="Arial"/>
                <a:rtl val="0"/>
              </a:defRPr>
            </a:lvl1pPr>
          </a:lstStyle>
          <a:p>
            <a:r>
              <a:rPr lang="en-IN" dirty="0">
                <a:sym typeface="Arial"/>
              </a:rPr>
              <a:t>Pillar 5: Career Progression &amp; Career Incidents</a:t>
            </a:r>
          </a:p>
        </p:txBody>
      </p:sp>
      <p:cxnSp>
        <p:nvCxnSpPr>
          <p:cNvPr id="46" name="Straight Connector 45">
            <a:extLst>
              <a:ext uri="{FF2B5EF4-FFF2-40B4-BE49-F238E27FC236}">
                <a16:creationId xmlns:a16="http://schemas.microsoft.com/office/drawing/2014/main" id="{E1B5F08D-5E68-499C-9349-504917688330}"/>
              </a:ext>
            </a:extLst>
          </p:cNvPr>
          <p:cNvCxnSpPr/>
          <p:nvPr/>
        </p:nvCxnSpPr>
        <p:spPr>
          <a:xfrm>
            <a:off x="166355" y="730553"/>
            <a:ext cx="87757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70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tial Circle 3">
            <a:extLst>
              <a:ext uri="{FF2B5EF4-FFF2-40B4-BE49-F238E27FC236}">
                <a16:creationId xmlns:a16="http://schemas.microsoft.com/office/drawing/2014/main" id="{5378A00A-0765-4FDC-9105-490D6B3F6219}"/>
              </a:ext>
            </a:extLst>
          </p:cNvPr>
          <p:cNvSpPr/>
          <p:nvPr/>
        </p:nvSpPr>
        <p:spPr>
          <a:xfrm rot="16200000">
            <a:off x="1113907" y="453873"/>
            <a:ext cx="7334938" cy="8402694"/>
          </a:xfrm>
          <a:prstGeom prst="pie">
            <a:avLst>
              <a:gd name="adj1" fmla="val 0"/>
              <a:gd name="adj2" fmla="val 6444063"/>
            </a:avLst>
          </a:prstGeom>
          <a:solidFill>
            <a:schemeClr val="accent2">
              <a:lumMod val="60000"/>
              <a:lumOff val="40000"/>
            </a:schemeClr>
          </a:solidFill>
          <a:ln>
            <a:noFill/>
          </a:ln>
          <a:effectLst>
            <a:outerShdw blurRad="508000" dist="381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solidFill>
                <a:schemeClr val="tx1"/>
              </a:solidFill>
            </a:endParaRPr>
          </a:p>
        </p:txBody>
      </p:sp>
      <p:sp>
        <p:nvSpPr>
          <p:cNvPr id="5" name="Partial Circle 4">
            <a:extLst>
              <a:ext uri="{FF2B5EF4-FFF2-40B4-BE49-F238E27FC236}">
                <a16:creationId xmlns:a16="http://schemas.microsoft.com/office/drawing/2014/main" id="{ADB66919-DE1E-4708-96EB-B28F65C761B0}"/>
              </a:ext>
            </a:extLst>
          </p:cNvPr>
          <p:cNvSpPr/>
          <p:nvPr/>
        </p:nvSpPr>
        <p:spPr>
          <a:xfrm rot="10800000" flipV="1">
            <a:off x="511790" y="-1733273"/>
            <a:ext cx="8120420" cy="8059009"/>
          </a:xfrm>
          <a:prstGeom prst="pie">
            <a:avLst>
              <a:gd name="adj1" fmla="val 20652349"/>
              <a:gd name="adj2" fmla="val 5400000"/>
            </a:avLst>
          </a:prstGeom>
          <a:solidFill>
            <a:schemeClr val="accent1">
              <a:lumMod val="60000"/>
              <a:lumOff val="40000"/>
            </a:schemeClr>
          </a:solidFill>
          <a:ln>
            <a:noFill/>
          </a:ln>
          <a:effectLst>
            <a:outerShdw blurRad="5080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600" dirty="0">
              <a:solidFill>
                <a:schemeClr val="tx1"/>
              </a:solidFill>
              <a:latin typeface="Abadi" panose="020B060402010402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B5B3CC20-0C5F-48D6-AC6B-94ED62CF4204}"/>
              </a:ext>
            </a:extLst>
          </p:cNvPr>
          <p:cNvSpPr txBox="1"/>
          <p:nvPr/>
        </p:nvSpPr>
        <p:spPr>
          <a:xfrm>
            <a:off x="222694" y="1388512"/>
            <a:ext cx="4376599" cy="4247317"/>
          </a:xfrm>
          <a:prstGeom prst="rect">
            <a:avLst/>
          </a:prstGeom>
          <a:noFill/>
          <a:ln>
            <a:noFill/>
          </a:ln>
          <a:effectLst>
            <a:outerShdw blurRad="149987" dist="250190" dir="8460000" algn="ctr">
              <a:srgbClr val="000000">
                <a:alpha val="28000"/>
              </a:srgbClr>
            </a:outerShdw>
          </a:effectLst>
        </p:spPr>
        <p:txBody>
          <a:bodyPr wrap="square" rtlCol="0">
            <a:spAutoFit/>
          </a:bodyPr>
          <a:lstStyle/>
          <a:p>
            <a:pPr lvl="0"/>
            <a:r>
              <a:rPr lang="en-GB" b="1" dirty="0">
                <a:latin typeface="Abadi" panose="020B0604020104020204" pitchFamily="34" charset="0"/>
                <a:ea typeface="Tahoma" panose="020B0604030504040204" pitchFamily="34" charset="0"/>
                <a:cs typeface="Tahoma" panose="020B0604030504040204" pitchFamily="34" charset="0"/>
              </a:rPr>
              <a:t>Tenure of Municipal Managers:</a:t>
            </a:r>
          </a:p>
          <a:p>
            <a:pPr lvl="0" algn="ctr"/>
            <a:endParaRPr lang="en-GB" b="1" dirty="0">
              <a:latin typeface="Abadi" panose="020B0604020104020204" pitchFamily="34" charset="0"/>
              <a:ea typeface="Tahoma" panose="020B0604030504040204" pitchFamily="34" charset="0"/>
              <a:cs typeface="Tahoma" panose="020B0604030504040204" pitchFamily="34" charset="0"/>
            </a:endParaRPr>
          </a:p>
          <a:p>
            <a:pPr marL="285750" lvl="0" indent="-285750">
              <a:buClr>
                <a:schemeClr val="accent1">
                  <a:lumMod val="50000"/>
                </a:schemeClr>
              </a:buClr>
              <a:buFont typeface="Wingdings" panose="05000000000000000000" pitchFamily="2" charset="2"/>
              <a:buChar char="§"/>
            </a:pPr>
            <a:r>
              <a:rPr lang="en-GB" dirty="0">
                <a:latin typeface="Abadi" panose="020B0604020104020204" pitchFamily="34" charset="0"/>
                <a:ea typeface="Tahoma" panose="020B0604030504040204" pitchFamily="34" charset="0"/>
                <a:cs typeface="Tahoma" panose="020B0604030504040204" pitchFamily="34" charset="0"/>
              </a:rPr>
              <a:t>Should be delinked from political term for continuity in administration and improved service delivery.</a:t>
            </a:r>
          </a:p>
          <a:p>
            <a:pPr marL="285750" lvl="0" indent="-285750">
              <a:buClr>
                <a:schemeClr val="accent1">
                  <a:lumMod val="50000"/>
                </a:schemeClr>
              </a:buClr>
              <a:buFont typeface="Wingdings" panose="05000000000000000000" pitchFamily="2" charset="2"/>
              <a:buChar char="§"/>
            </a:pPr>
            <a:endParaRPr lang="en-GB" dirty="0">
              <a:latin typeface="Abadi" panose="020B0604020104020204" pitchFamily="34" charset="0"/>
              <a:ea typeface="Tahoma" panose="020B0604030504040204" pitchFamily="34" charset="0"/>
              <a:cs typeface="Tahoma" panose="020B0604030504040204" pitchFamily="34" charset="0"/>
            </a:endParaRPr>
          </a:p>
          <a:p>
            <a:pPr marL="285750" lvl="0" indent="-285750">
              <a:buClr>
                <a:schemeClr val="accent1">
                  <a:lumMod val="50000"/>
                </a:schemeClr>
              </a:buClr>
              <a:buFont typeface="Wingdings" panose="05000000000000000000" pitchFamily="2" charset="2"/>
              <a:buChar char="§"/>
            </a:pPr>
            <a:r>
              <a:rPr lang="en-GB" dirty="0" err="1">
                <a:latin typeface="Abadi" panose="020B0604020104020204" pitchFamily="34" charset="0"/>
                <a:ea typeface="Tahoma" panose="020B0604030504040204" pitchFamily="34" charset="0"/>
                <a:cs typeface="Tahoma" panose="020B0604030504040204" pitchFamily="34" charset="0"/>
              </a:rPr>
              <a:t>DCOGTA</a:t>
            </a:r>
            <a:r>
              <a:rPr lang="en-GB" dirty="0">
                <a:latin typeface="Abadi" panose="020B0604020104020204" pitchFamily="34" charset="0"/>
                <a:ea typeface="Tahoma" panose="020B0604030504040204" pitchFamily="34" charset="0"/>
                <a:cs typeface="Tahoma" panose="020B0604030504040204" pitchFamily="34" charset="0"/>
              </a:rPr>
              <a:t> will work on measures to ensure that there is uniformity to the Service of Conditions for </a:t>
            </a:r>
            <a:r>
              <a:rPr lang="en-GB" dirty="0" err="1">
                <a:latin typeface="Abadi" panose="020B0604020104020204" pitchFamily="34" charset="0"/>
                <a:ea typeface="Tahoma" panose="020B0604030504040204" pitchFamily="34" charset="0"/>
                <a:cs typeface="Tahoma" panose="020B0604030504040204" pitchFamily="34" charset="0"/>
              </a:rPr>
              <a:t>HoDs</a:t>
            </a:r>
            <a:r>
              <a:rPr lang="en-GB" dirty="0">
                <a:latin typeface="Abadi" panose="020B0604020104020204" pitchFamily="34" charset="0"/>
                <a:ea typeface="Tahoma" panose="020B0604030504040204" pitchFamily="34" charset="0"/>
                <a:cs typeface="Tahoma" panose="020B0604030504040204" pitchFamily="34" charset="0"/>
              </a:rPr>
              <a:t> and Municipal Managers and introduce a rigorous process for recruitment, selection, training, development and consequence management for non performance. </a:t>
            </a:r>
          </a:p>
          <a:p>
            <a:endParaRPr lang="en-GB" dirty="0"/>
          </a:p>
        </p:txBody>
      </p:sp>
      <p:sp>
        <p:nvSpPr>
          <p:cNvPr id="10" name="TextBox 9">
            <a:extLst>
              <a:ext uri="{FF2B5EF4-FFF2-40B4-BE49-F238E27FC236}">
                <a16:creationId xmlns:a16="http://schemas.microsoft.com/office/drawing/2014/main" id="{538505C6-278D-465D-8CD2-70BB4ED35DB4}"/>
              </a:ext>
            </a:extLst>
          </p:cNvPr>
          <p:cNvSpPr txBox="1"/>
          <p:nvPr/>
        </p:nvSpPr>
        <p:spPr>
          <a:xfrm>
            <a:off x="4963459" y="1388512"/>
            <a:ext cx="3985142" cy="3061992"/>
          </a:xfrm>
          <a:prstGeom prst="rect">
            <a:avLst/>
          </a:prstGeom>
          <a:noFill/>
          <a:ln>
            <a:noFill/>
          </a:ln>
          <a:effectLst>
            <a:outerShdw blurRad="190500" dist="228600" dir="2700000" algn="ctr">
              <a:srgbClr val="000000">
                <a:alpha val="30000"/>
              </a:srgbClr>
            </a:outerShdw>
          </a:effectLst>
        </p:spPr>
        <p:txBody>
          <a:bodyPr wrap="square" rtlCol="0">
            <a:spAutoFit/>
          </a:bodyPr>
          <a:lstStyle/>
          <a:p>
            <a:pPr lvl="0" defTabSz="685800">
              <a:lnSpc>
                <a:spcPct val="108000"/>
              </a:lnSpc>
              <a:buClr>
                <a:srgbClr val="C00000"/>
              </a:buClr>
              <a:buSzPct val="70000"/>
              <a:defRPr/>
            </a:pPr>
            <a:r>
              <a:rPr lang="en-GB" b="1" dirty="0">
                <a:solidFill>
                  <a:prstClr val="black"/>
                </a:solidFill>
                <a:latin typeface="Abadi" panose="020B0604020104020204" pitchFamily="34" charset="0"/>
                <a:ea typeface="Tahoma" panose="020B0604030504040204" pitchFamily="34" charset="0"/>
                <a:cs typeface="Tahoma" panose="020B0604030504040204" pitchFamily="34" charset="0"/>
              </a:rPr>
              <a:t>Appointment of Boards of </a:t>
            </a:r>
            <a:r>
              <a:rPr lang="en-GB" b="1" dirty="0" err="1">
                <a:solidFill>
                  <a:prstClr val="black"/>
                </a:solidFill>
                <a:latin typeface="Abadi" panose="020B0604020104020204" pitchFamily="34" charset="0"/>
                <a:ea typeface="Tahoma" panose="020B0604030504040204" pitchFamily="34" charset="0"/>
                <a:cs typeface="Tahoma" panose="020B0604030504040204" pitchFamily="34" charset="0"/>
              </a:rPr>
              <a:t>SOEs</a:t>
            </a:r>
            <a:r>
              <a:rPr lang="en-GB" b="1" dirty="0">
                <a:solidFill>
                  <a:prstClr val="black"/>
                </a:solidFill>
                <a:latin typeface="Abadi" panose="020B0604020104020204" pitchFamily="34" charset="0"/>
                <a:ea typeface="Tahoma" panose="020B0604030504040204" pitchFamily="34" charset="0"/>
                <a:cs typeface="Tahoma" panose="020B0604030504040204" pitchFamily="34" charset="0"/>
              </a:rPr>
              <a:t>:</a:t>
            </a:r>
          </a:p>
          <a:p>
            <a:pPr marL="285750" lvl="0" indent="-285750" defTabSz="685800">
              <a:lnSpc>
                <a:spcPct val="108000"/>
              </a:lnSpc>
              <a:buClr>
                <a:srgbClr val="C00000"/>
              </a:buClr>
              <a:buSzPct val="70000"/>
              <a:buFont typeface="Wingdings" panose="05000000000000000000" pitchFamily="2" charset="2"/>
              <a:buChar char="§"/>
              <a:defRPr/>
            </a:pPr>
            <a:r>
              <a:rPr lang="en-GB" dirty="0">
                <a:latin typeface="Abadi" panose="020B0604020104020204" pitchFamily="34" charset="0"/>
                <a:ea typeface="Tahoma" panose="020B0604030504040204" pitchFamily="34" charset="0"/>
                <a:cs typeface="Tahoma" panose="020B0604030504040204" pitchFamily="34" charset="0"/>
              </a:rPr>
              <a:t>Robust merit based appointment of Boards of </a:t>
            </a:r>
            <a:r>
              <a:rPr lang="en-GB" dirty="0" err="1">
                <a:latin typeface="Abadi" panose="020B0604020104020204" pitchFamily="34" charset="0"/>
                <a:ea typeface="Tahoma" panose="020B0604030504040204" pitchFamily="34" charset="0"/>
                <a:cs typeface="Tahoma" panose="020B0604030504040204" pitchFamily="34" charset="0"/>
              </a:rPr>
              <a:t>SOEs</a:t>
            </a:r>
            <a:r>
              <a:rPr lang="en-GB" dirty="0">
                <a:latin typeface="Abadi" panose="020B0604020104020204" pitchFamily="34" charset="0"/>
                <a:ea typeface="Tahoma" panose="020B0604030504040204" pitchFamily="34" charset="0"/>
                <a:cs typeface="Tahoma" panose="020B0604030504040204" pitchFamily="34" charset="0"/>
              </a:rPr>
              <a:t>.</a:t>
            </a:r>
          </a:p>
          <a:p>
            <a:pPr marL="285750" lvl="0" indent="-285750" defTabSz="685800">
              <a:lnSpc>
                <a:spcPct val="108000"/>
              </a:lnSpc>
              <a:buClr>
                <a:srgbClr val="C00000"/>
              </a:buClr>
              <a:buSzPct val="70000"/>
              <a:buFont typeface="Wingdings" panose="05000000000000000000" pitchFamily="2" charset="2"/>
              <a:buChar char="§"/>
              <a:defRPr/>
            </a:pPr>
            <a:r>
              <a:rPr lang="en-GB" dirty="0">
                <a:latin typeface="Abadi" panose="020B0604020104020204" pitchFamily="34" charset="0"/>
                <a:ea typeface="Tahoma" panose="020B0604030504040204" pitchFamily="34" charset="0"/>
                <a:cs typeface="Tahoma" panose="020B0604030504040204" pitchFamily="34" charset="0"/>
              </a:rPr>
              <a:t>Executives to have autonomous powers to make tough decisions</a:t>
            </a:r>
          </a:p>
          <a:p>
            <a:pPr marL="285750" lvl="0" indent="-285750" defTabSz="685800">
              <a:lnSpc>
                <a:spcPct val="108000"/>
              </a:lnSpc>
              <a:buClr>
                <a:srgbClr val="C00000"/>
              </a:buClr>
              <a:buSzPct val="70000"/>
              <a:buFont typeface="Wingdings" panose="05000000000000000000" pitchFamily="2" charset="2"/>
              <a:buChar char="§"/>
              <a:defRPr/>
            </a:pPr>
            <a:r>
              <a:rPr lang="en-GB" dirty="0">
                <a:latin typeface="Abadi" panose="020B0604020104020204" pitchFamily="34" charset="0"/>
                <a:ea typeface="Tahoma" panose="020B0604030504040204" pitchFamily="34" charset="0"/>
                <a:cs typeface="Tahoma" panose="020B0604030504040204" pitchFamily="34" charset="0"/>
              </a:rPr>
              <a:t>All newly appointed Board members should undergo Induction Programmes for Boards of Public Entities through the NSG.</a:t>
            </a:r>
          </a:p>
          <a:p>
            <a:endParaRPr lang="en-GB" dirty="0"/>
          </a:p>
        </p:txBody>
      </p:sp>
      <p:sp>
        <p:nvSpPr>
          <p:cNvPr id="11" name="Rectangle 10">
            <a:extLst>
              <a:ext uri="{FF2B5EF4-FFF2-40B4-BE49-F238E27FC236}">
                <a16:creationId xmlns:a16="http://schemas.microsoft.com/office/drawing/2014/main" id="{80400F51-B4DC-4837-806D-E5E503A853FB}"/>
              </a:ext>
            </a:extLst>
          </p:cNvPr>
          <p:cNvSpPr/>
          <p:nvPr/>
        </p:nvSpPr>
        <p:spPr>
          <a:xfrm>
            <a:off x="222695" y="114387"/>
            <a:ext cx="8725906" cy="461665"/>
          </a:xfrm>
          <a:prstGeom prst="rect">
            <a:avLst/>
          </a:prstGeom>
          <a:solidFill>
            <a:schemeClr val="accent6">
              <a:lumMod val="50000"/>
            </a:schemeClr>
          </a:solidFill>
        </p:spPr>
        <p:txBody>
          <a:bodyPr wrap="square" rtlCol="0">
            <a:spAutoFit/>
          </a:bodyPr>
          <a:lstStyle/>
          <a:p>
            <a:pPr defTabSz="685800"/>
            <a:r>
              <a:rPr lang="en-IN" sz="2400" b="1">
                <a:solidFill>
                  <a:schemeClr val="bg1"/>
                </a:solidFill>
                <a:latin typeface="Arial"/>
                <a:cs typeface="Arial"/>
                <a:sym typeface="Arial"/>
                <a:rtl val="0"/>
              </a:rPr>
              <a:t>Local </a:t>
            </a:r>
            <a:r>
              <a:rPr lang="en-IN" sz="2400" b="1" dirty="0">
                <a:solidFill>
                  <a:schemeClr val="bg1"/>
                </a:solidFill>
                <a:latin typeface="Arial"/>
                <a:cs typeface="Arial"/>
                <a:sym typeface="Arial"/>
                <a:rtl val="0"/>
              </a:rPr>
              <a:t>Government &amp; State Owned </a:t>
            </a:r>
            <a:r>
              <a:rPr lang="en-IN" sz="2400" b="1">
                <a:solidFill>
                  <a:schemeClr val="bg1"/>
                </a:solidFill>
                <a:latin typeface="Arial"/>
                <a:cs typeface="Arial"/>
                <a:sym typeface="Arial"/>
                <a:rtl val="0"/>
              </a:rPr>
              <a:t>Entities </a:t>
            </a:r>
            <a:endParaRPr lang="en-IN" sz="2400" b="1" dirty="0">
              <a:solidFill>
                <a:schemeClr val="bg1"/>
              </a:solidFill>
              <a:latin typeface="Arial"/>
              <a:cs typeface="Arial"/>
              <a:sym typeface="Arial"/>
              <a:rtl val="0"/>
            </a:endParaRPr>
          </a:p>
        </p:txBody>
      </p:sp>
      <p:cxnSp>
        <p:nvCxnSpPr>
          <p:cNvPr id="12" name="Straight Connector 11">
            <a:extLst>
              <a:ext uri="{FF2B5EF4-FFF2-40B4-BE49-F238E27FC236}">
                <a16:creationId xmlns:a16="http://schemas.microsoft.com/office/drawing/2014/main" id="{BF04E377-EC40-4CE8-AB56-BED8ECB1FC93}"/>
              </a:ext>
            </a:extLst>
          </p:cNvPr>
          <p:cNvCxnSpPr/>
          <p:nvPr/>
        </p:nvCxnSpPr>
        <p:spPr>
          <a:xfrm>
            <a:off x="166355" y="730553"/>
            <a:ext cx="87757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91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2DA3BA2-5867-42A8-A0DD-3A2311329939}"/>
              </a:ext>
            </a:extLst>
          </p:cNvPr>
          <p:cNvSpPr/>
          <p:nvPr/>
        </p:nvSpPr>
        <p:spPr>
          <a:xfrm>
            <a:off x="6827362" y="1040412"/>
            <a:ext cx="2320477" cy="4210014"/>
          </a:xfrm>
          <a:prstGeom prst="rect">
            <a:avLst/>
          </a:prstGeom>
          <a:solidFill>
            <a:schemeClr val="bg2"/>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79C42A0-D313-4E69-AAA8-BB95B8AFD4E5}"/>
              </a:ext>
            </a:extLst>
          </p:cNvPr>
          <p:cNvSpPr/>
          <p:nvPr/>
        </p:nvSpPr>
        <p:spPr>
          <a:xfrm>
            <a:off x="4568207" y="1040412"/>
            <a:ext cx="2231668" cy="4210014"/>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B0DFEAA-8C5E-4CCB-A32D-DD3AA6838E20}"/>
              </a:ext>
            </a:extLst>
          </p:cNvPr>
          <p:cNvSpPr/>
          <p:nvPr/>
        </p:nvSpPr>
        <p:spPr>
          <a:xfrm>
            <a:off x="2233157" y="1040412"/>
            <a:ext cx="2307563" cy="4210014"/>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7E0FD4A-E22E-49DE-A9C9-A8F1225E0898}"/>
              </a:ext>
            </a:extLst>
          </p:cNvPr>
          <p:cNvSpPr/>
          <p:nvPr/>
        </p:nvSpPr>
        <p:spPr>
          <a:xfrm>
            <a:off x="-2465" y="1040412"/>
            <a:ext cx="2373378" cy="4210014"/>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465" y="175201"/>
            <a:ext cx="9123978" cy="792088"/>
          </a:xfrm>
        </p:spPr>
        <p:txBody>
          <a:bodyPr>
            <a:noAutofit/>
          </a:bodyPr>
          <a:lstStyle/>
          <a:p>
            <a:r>
              <a:rPr lang="en-ZA" sz="2800"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t>Adoption of the Professionalisation Framework </a:t>
            </a:r>
            <a:endParaRPr lang="en-US" sz="2000"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endParaRPr>
          </a:p>
        </p:txBody>
      </p:sp>
      <p:sp>
        <p:nvSpPr>
          <p:cNvPr id="3" name="Content Placeholder 2"/>
          <p:cNvSpPr>
            <a:spLocks noGrp="1"/>
          </p:cNvSpPr>
          <p:nvPr>
            <p:ph idx="1"/>
          </p:nvPr>
        </p:nvSpPr>
        <p:spPr>
          <a:xfrm>
            <a:off x="135111" y="3272471"/>
            <a:ext cx="2270233" cy="1971783"/>
          </a:xfrm>
        </p:spPr>
        <p:txBody>
          <a:bodyPr>
            <a:noAutofit/>
          </a:bodyPr>
          <a:lstStyle/>
          <a:p>
            <a:pPr marL="0" indent="0" algn="ctr">
              <a:lnSpc>
                <a:spcPct val="107000"/>
              </a:lnSpc>
              <a:buClr>
                <a:srgbClr val="C00000"/>
              </a:buClr>
              <a:buSzPct val="70000"/>
              <a:buNone/>
            </a:pPr>
            <a:r>
              <a:rPr lang="en-US" sz="1600" dirty="0">
                <a:effectLst/>
                <a:latin typeface="Aharoni" panose="02010803020104030203" pitchFamily="2" charset="-79"/>
                <a:ea typeface="Tahoma" panose="020B0604030504040204" pitchFamily="34" charset="0"/>
                <a:cs typeface="Aharoni" panose="02010803020104030203" pitchFamily="2" charset="-79"/>
              </a:rPr>
              <a:t>LEAD DEPARTMENTS &amp; INSTITUTIONS </a:t>
            </a:r>
          </a:p>
          <a:p>
            <a:pPr marL="0" indent="0" algn="ctr">
              <a:lnSpc>
                <a:spcPct val="107000"/>
              </a:lnSpc>
              <a:buClr>
                <a:srgbClr val="C00000"/>
              </a:buClr>
              <a:buSzPct val="70000"/>
              <a:buNone/>
            </a:pPr>
            <a:r>
              <a:rPr lang="en-US" sz="1600" b="1" dirty="0">
                <a:effectLst/>
                <a:latin typeface="Aharoni" panose="02010803020104030203" pitchFamily="2" charset="-79"/>
                <a:ea typeface="Tahoma" panose="020B0604030504040204" pitchFamily="34" charset="0"/>
                <a:cs typeface="Aharoni" panose="02010803020104030203" pitchFamily="2" charset="-79"/>
              </a:rPr>
              <a:t>should finalise the implementation plans before the January/Feb  2023 Cabinet Lekgotla</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749DE6C-45EC-4A4D-9661-0C881A0818B9}"/>
              </a:ext>
            </a:extLst>
          </p:cNvPr>
          <p:cNvPicPr>
            <a:picLocks noChangeAspect="1"/>
          </p:cNvPicPr>
          <p:nvPr/>
        </p:nvPicPr>
        <p:blipFill>
          <a:blip r:embed="rId2"/>
          <a:stretch>
            <a:fillRect/>
          </a:stretch>
        </p:blipFill>
        <p:spPr>
          <a:xfrm>
            <a:off x="646076" y="1723364"/>
            <a:ext cx="1257925" cy="1257925"/>
          </a:xfrm>
          <a:prstGeom prst="rect">
            <a:avLst/>
          </a:prstGeom>
          <a:ln w="28575">
            <a:solidFill>
              <a:schemeClr val="bg1">
                <a:lumMod val="75000"/>
              </a:schemeClr>
            </a:solidFill>
          </a:ln>
        </p:spPr>
      </p:pic>
      <p:pic>
        <p:nvPicPr>
          <p:cNvPr id="1028" name="Picture 4" descr="SALGA">
            <a:extLst>
              <a:ext uri="{FF2B5EF4-FFF2-40B4-BE49-F238E27FC236}">
                <a16:creationId xmlns:a16="http://schemas.microsoft.com/office/drawing/2014/main" id="{6FC15A57-9433-44C7-8BB8-16D5155F3A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731"/>
          <a:stretch/>
        </p:blipFill>
        <p:spPr bwMode="auto">
          <a:xfrm>
            <a:off x="2617065" y="2067109"/>
            <a:ext cx="1797530" cy="914180"/>
          </a:xfrm>
          <a:prstGeom prst="rect">
            <a:avLst/>
          </a:prstGeom>
          <a:noFill/>
          <a:ln w="285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0255829-4D5C-4EC7-A44A-0CF8B059562E}"/>
              </a:ext>
            </a:extLst>
          </p:cNvPr>
          <p:cNvPicPr>
            <a:picLocks noChangeAspect="1"/>
          </p:cNvPicPr>
          <p:nvPr/>
        </p:nvPicPr>
        <p:blipFill rotWithShape="1">
          <a:blip r:embed="rId4"/>
          <a:srcRect l="19818" t="29187" r="54004" b="29187"/>
          <a:stretch/>
        </p:blipFill>
        <p:spPr>
          <a:xfrm>
            <a:off x="5044053" y="1872881"/>
            <a:ext cx="1257925" cy="1123420"/>
          </a:xfrm>
          <a:prstGeom prst="rect">
            <a:avLst/>
          </a:prstGeom>
          <a:ln w="38100">
            <a:solidFill>
              <a:schemeClr val="bg1">
                <a:lumMod val="75000"/>
              </a:schemeClr>
            </a:solidFill>
          </a:ln>
        </p:spPr>
      </p:pic>
      <p:sp>
        <p:nvSpPr>
          <p:cNvPr id="12" name="Content Placeholder 2">
            <a:extLst>
              <a:ext uri="{FF2B5EF4-FFF2-40B4-BE49-F238E27FC236}">
                <a16:creationId xmlns:a16="http://schemas.microsoft.com/office/drawing/2014/main" id="{20EE6C77-4BE9-400C-9E26-8D9253890CFA}"/>
              </a:ext>
            </a:extLst>
          </p:cNvPr>
          <p:cNvSpPr txBox="1">
            <a:spLocks/>
          </p:cNvSpPr>
          <p:nvPr/>
        </p:nvSpPr>
        <p:spPr>
          <a:xfrm>
            <a:off x="2445510" y="3282765"/>
            <a:ext cx="1797529" cy="17030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7000"/>
              </a:lnSpc>
              <a:buClr>
                <a:srgbClr val="C00000"/>
              </a:buClr>
              <a:buSzPct val="70000"/>
              <a:buNone/>
            </a:pPr>
            <a:r>
              <a:rPr lang="en-US" sz="1600" dirty="0">
                <a:latin typeface="Aharoni" panose="02010803020104030203" pitchFamily="2" charset="-79"/>
                <a:ea typeface="Tahoma" panose="020B0604030504040204" pitchFamily="34" charset="0"/>
                <a:cs typeface="Aharoni" panose="02010803020104030203" pitchFamily="2" charset="-79"/>
              </a:rPr>
              <a:t>SALGA </a:t>
            </a:r>
          </a:p>
          <a:p>
            <a:pPr marL="0" indent="0" algn="ctr">
              <a:lnSpc>
                <a:spcPct val="107000"/>
              </a:lnSpc>
              <a:buClr>
                <a:srgbClr val="C00000"/>
              </a:buClr>
              <a:buSzPct val="70000"/>
              <a:buNone/>
            </a:pPr>
            <a:r>
              <a:rPr lang="en-US" sz="1600" dirty="0">
                <a:latin typeface="Aharoni" panose="02010803020104030203" pitchFamily="2" charset="-79"/>
                <a:ea typeface="Tahoma" panose="020B0604030504040204" pitchFamily="34" charset="0"/>
                <a:cs typeface="Aharoni" panose="02010803020104030203" pitchFamily="2" charset="-79"/>
              </a:rPr>
              <a:t>must adopt the framework for implementation in local government </a:t>
            </a:r>
          </a:p>
        </p:txBody>
      </p:sp>
      <p:sp>
        <p:nvSpPr>
          <p:cNvPr id="13" name="Content Placeholder 2">
            <a:extLst>
              <a:ext uri="{FF2B5EF4-FFF2-40B4-BE49-F238E27FC236}">
                <a16:creationId xmlns:a16="http://schemas.microsoft.com/office/drawing/2014/main" id="{2E5A2C81-E6A8-48D0-A9C8-DE259FB3B684}"/>
              </a:ext>
            </a:extLst>
          </p:cNvPr>
          <p:cNvSpPr txBox="1">
            <a:spLocks/>
          </p:cNvSpPr>
          <p:nvPr/>
        </p:nvSpPr>
        <p:spPr>
          <a:xfrm>
            <a:off x="4773685" y="3300641"/>
            <a:ext cx="1947155" cy="17030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7000"/>
              </a:lnSpc>
              <a:buClr>
                <a:srgbClr val="C00000"/>
              </a:buClr>
              <a:buSzPct val="70000"/>
              <a:buNone/>
            </a:pPr>
            <a:r>
              <a:rPr lang="en-US" sz="1600" b="1" dirty="0">
                <a:latin typeface="Tahoma" panose="020B0604030504040204" pitchFamily="34" charset="0"/>
                <a:ea typeface="Tahoma" panose="020B0604030504040204" pitchFamily="34" charset="0"/>
                <a:cs typeface="Tahoma" panose="020B0604030504040204" pitchFamily="34" charset="0"/>
              </a:rPr>
              <a:t>LEGISLATIVE SECTOR must adopt the framework for implementation by all 10 legislatures</a:t>
            </a:r>
          </a:p>
        </p:txBody>
      </p:sp>
      <p:sp>
        <p:nvSpPr>
          <p:cNvPr id="14" name="Content Placeholder 2">
            <a:extLst>
              <a:ext uri="{FF2B5EF4-FFF2-40B4-BE49-F238E27FC236}">
                <a16:creationId xmlns:a16="http://schemas.microsoft.com/office/drawing/2014/main" id="{B8B2E3A4-4D28-430A-A519-FB8192F3448D}"/>
              </a:ext>
            </a:extLst>
          </p:cNvPr>
          <p:cNvSpPr txBox="1">
            <a:spLocks/>
          </p:cNvSpPr>
          <p:nvPr/>
        </p:nvSpPr>
        <p:spPr>
          <a:xfrm>
            <a:off x="6827362" y="2688772"/>
            <a:ext cx="2316638" cy="25554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7000"/>
              </a:lnSpc>
              <a:buClr>
                <a:srgbClr val="C00000"/>
              </a:buClr>
              <a:buSzPct val="70000"/>
              <a:buNone/>
            </a:pPr>
            <a:r>
              <a:rPr lang="en-US" sz="1600" b="1" dirty="0">
                <a:latin typeface="Tahoma" panose="020B0604030504040204" pitchFamily="34" charset="0"/>
                <a:ea typeface="Tahoma" panose="020B0604030504040204" pitchFamily="34" charset="0"/>
                <a:cs typeface="Tahoma" panose="020B0604030504040204" pitchFamily="34" charset="0"/>
              </a:rPr>
              <a:t>STATE OWNED ENTITIES</a:t>
            </a:r>
          </a:p>
          <a:p>
            <a:pPr marL="0" indent="0" algn="ctr">
              <a:lnSpc>
                <a:spcPct val="107000"/>
              </a:lnSpc>
              <a:buClr>
                <a:srgbClr val="C00000"/>
              </a:buClr>
              <a:buSzPct val="70000"/>
              <a:buNone/>
            </a:pPr>
            <a:r>
              <a:rPr lang="en-US" sz="1600" b="1" dirty="0">
                <a:latin typeface="Tahoma" panose="020B0604030504040204" pitchFamily="34" charset="0"/>
                <a:ea typeface="Tahoma" panose="020B0604030504040204" pitchFamily="34" charset="0"/>
                <a:cs typeface="Tahoma" panose="020B0604030504040204" pitchFamily="34" charset="0"/>
              </a:rPr>
              <a:t>through shareholder ministers, must adopt the framework for implementation through shareholder compacts</a:t>
            </a:r>
          </a:p>
          <a:p>
            <a:pPr marL="0" indent="0" algn="ctr">
              <a:lnSpc>
                <a:spcPct val="107000"/>
              </a:lnSpc>
              <a:buClr>
                <a:srgbClr val="C00000"/>
              </a:buClr>
              <a:buSzPct val="70000"/>
              <a:buNone/>
            </a:pPr>
            <a:endParaRPr lang="en-US" sz="1400" dirty="0">
              <a:latin typeface="Aharoni" panose="02010803020104030203" pitchFamily="2" charset="-79"/>
              <a:ea typeface="Tahoma" panose="020B0604030504040204" pitchFamily="34" charset="0"/>
              <a:cs typeface="Aharoni" panose="02010803020104030203" pitchFamily="2" charset="-79"/>
            </a:endParaRPr>
          </a:p>
        </p:txBody>
      </p:sp>
      <p:pic>
        <p:nvPicPr>
          <p:cNvPr id="20" name="Picture 19">
            <a:extLst>
              <a:ext uri="{FF2B5EF4-FFF2-40B4-BE49-F238E27FC236}">
                <a16:creationId xmlns:a16="http://schemas.microsoft.com/office/drawing/2014/main" id="{A02E715F-2738-49C3-B0D1-1A0A6B6AE8F7}"/>
              </a:ext>
            </a:extLst>
          </p:cNvPr>
          <p:cNvPicPr>
            <a:picLocks noChangeAspect="1"/>
          </p:cNvPicPr>
          <p:nvPr/>
        </p:nvPicPr>
        <p:blipFill>
          <a:blip r:embed="rId5"/>
          <a:stretch>
            <a:fillRect/>
          </a:stretch>
        </p:blipFill>
        <p:spPr>
          <a:xfrm>
            <a:off x="7114441" y="2037129"/>
            <a:ext cx="1729960" cy="914180"/>
          </a:xfrm>
          <a:prstGeom prst="rect">
            <a:avLst/>
          </a:prstGeom>
          <a:ln w="28575">
            <a:solidFill>
              <a:schemeClr val="bg1">
                <a:lumMod val="75000"/>
              </a:schemeClr>
            </a:solidFill>
          </a:ln>
        </p:spPr>
      </p:pic>
      <p:sp>
        <p:nvSpPr>
          <p:cNvPr id="21" name="TextBox 20">
            <a:extLst>
              <a:ext uri="{FF2B5EF4-FFF2-40B4-BE49-F238E27FC236}">
                <a16:creationId xmlns:a16="http://schemas.microsoft.com/office/drawing/2014/main" id="{94041A05-8AF2-4259-A5E8-511F86F264A1}"/>
              </a:ext>
            </a:extLst>
          </p:cNvPr>
          <p:cNvSpPr txBox="1"/>
          <p:nvPr/>
        </p:nvSpPr>
        <p:spPr>
          <a:xfrm flipH="1">
            <a:off x="22486" y="5463441"/>
            <a:ext cx="9099027" cy="120032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ZA" dirty="0">
                <a:latin typeface="Aharoni" panose="02010803020104030203" pitchFamily="2" charset="-79"/>
                <a:cs typeface="Aharoni" panose="02010803020104030203" pitchFamily="2" charset="-79"/>
              </a:rPr>
              <a:t>NOTE:</a:t>
            </a:r>
          </a:p>
          <a:p>
            <a:pPr marL="342900" indent="-342900">
              <a:buFont typeface="Arial" panose="020B0604020202020204" pitchFamily="34" charset="0"/>
              <a:buChar char="•"/>
            </a:pPr>
            <a:r>
              <a:rPr lang="en-ZA" dirty="0">
                <a:latin typeface="Aharoni" panose="02010803020104030203" pitchFamily="2" charset="-79"/>
                <a:cs typeface="Aharoni" panose="02010803020104030203" pitchFamily="2" charset="-79"/>
              </a:rPr>
              <a:t>Implementation Plans must indicate short term, medium term &amp; long term goals. </a:t>
            </a:r>
          </a:p>
          <a:p>
            <a:pPr marL="342900" indent="-342900">
              <a:buFont typeface="Arial" panose="020B0604020202020204" pitchFamily="34" charset="0"/>
              <a:buChar char="•"/>
            </a:pPr>
            <a:r>
              <a:rPr lang="en-ZA" dirty="0">
                <a:latin typeface="Aharoni" panose="02010803020104030203" pitchFamily="2" charset="-79"/>
                <a:cs typeface="Aharoni" panose="02010803020104030203" pitchFamily="2" charset="-79"/>
              </a:rPr>
              <a:t>Recommendations requiring legislative amendments will be catered for in the current PAMA and PSA Bills.</a:t>
            </a:r>
          </a:p>
        </p:txBody>
      </p:sp>
    </p:spTree>
    <p:extLst>
      <p:ext uri="{BB962C8B-B14F-4D97-AF65-F5344CB8AC3E}">
        <p14:creationId xmlns:p14="http://schemas.microsoft.com/office/powerpoint/2010/main" val="94723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01"/>
            <a:ext cx="8229600" cy="792088"/>
          </a:xfrm>
        </p:spPr>
        <p:txBody>
          <a:bodyPr>
            <a:noAutofit/>
          </a:bodyPr>
          <a:lstStyle/>
          <a:p>
            <a:r>
              <a:rPr lang="en-US" sz="3200" b="1"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t>Conclusion </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92BCA9DD-8B8E-4FC0-8AA5-22F172F5562A}"/>
              </a:ext>
            </a:extLst>
          </p:cNvPr>
          <p:cNvSpPr txBox="1">
            <a:spLocks/>
          </p:cNvSpPr>
          <p:nvPr/>
        </p:nvSpPr>
        <p:spPr>
          <a:xfrm>
            <a:off x="140505" y="1512464"/>
            <a:ext cx="8862989" cy="42887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B61918"/>
              </a:buClr>
              <a:buSzPct val="80000"/>
              <a:buFont typeface="Arial" pitchFamily="34" charset="0"/>
              <a:buNone/>
            </a:pPr>
            <a:r>
              <a:rPr lang="en-US" sz="1400" dirty="0">
                <a:solidFill>
                  <a:srgbClr val="252525"/>
                </a:solidFill>
                <a:latin typeface="Tahoma" panose="020B0604030504040204" pitchFamily="34" charset="0"/>
                <a:ea typeface="Tahoma" panose="020B0604030504040204" pitchFamily="34" charset="0"/>
                <a:cs typeface="Tahoma" panose="020B0604030504040204" pitchFamily="34" charset="0"/>
              </a:rPr>
              <a:t>“As part of </a:t>
            </a:r>
            <a:r>
              <a:rPr lang="en-US" sz="1400" dirty="0" err="1">
                <a:solidFill>
                  <a:srgbClr val="252525"/>
                </a:solidFill>
                <a:latin typeface="Tahoma" panose="020B0604030504040204" pitchFamily="34" charset="0"/>
                <a:ea typeface="Tahoma" panose="020B0604030504040204" pitchFamily="34" charset="0"/>
                <a:cs typeface="Tahoma" panose="020B0604030504040204" pitchFamily="34" charset="0"/>
              </a:rPr>
              <a:t>realising</a:t>
            </a:r>
            <a:r>
              <a:rPr lang="en-US" sz="1400" dirty="0">
                <a:solidFill>
                  <a:srgbClr val="252525"/>
                </a:solidFill>
                <a:latin typeface="Tahoma" panose="020B0604030504040204" pitchFamily="34" charset="0"/>
                <a:ea typeface="Tahoma" panose="020B0604030504040204" pitchFamily="34" charset="0"/>
                <a:cs typeface="Tahoma" panose="020B0604030504040204" pitchFamily="34" charset="0"/>
              </a:rPr>
              <a:t> a capable state, we are on a drive to rebuild the public service through promoting lifelong learning, improving skills, and providing the necessary orientation to entrants to the public service. This is happening across government departments, in every municipality, state-owned enterprise and every organ of our state. The National School of Government is rolling out a range of courses for the executive, accounting officers, senior managers, mayors, state entity board members and others on a range of disciplines from economic governance to long-term planning</a:t>
            </a:r>
          </a:p>
          <a:p>
            <a:pPr marL="0" indent="0" algn="just">
              <a:buClr>
                <a:srgbClr val="B61918"/>
              </a:buClr>
              <a:buSzPct val="80000"/>
              <a:buFont typeface="Arial" pitchFamily="34" charset="0"/>
              <a:buNone/>
            </a:pPr>
            <a:r>
              <a:rPr lang="en-US" sz="1400" dirty="0">
                <a:latin typeface="Tahoma" panose="020B0604030504040204" pitchFamily="34" charset="0"/>
                <a:ea typeface="Tahoma" panose="020B0604030504040204" pitchFamily="34" charset="0"/>
                <a:cs typeface="Tahoma" panose="020B0604030504040204" pitchFamily="34" charset="0"/>
              </a:rPr>
              <a:t/>
            </a:r>
            <a:br>
              <a:rPr lang="en-US" sz="1400" dirty="0">
                <a:latin typeface="Tahoma" panose="020B0604030504040204" pitchFamily="34" charset="0"/>
                <a:ea typeface="Tahoma" panose="020B0604030504040204" pitchFamily="34" charset="0"/>
                <a:cs typeface="Tahoma" panose="020B0604030504040204" pitchFamily="34" charset="0"/>
              </a:rPr>
            </a:br>
            <a:r>
              <a:rPr lang="en-US" sz="1400" dirty="0">
                <a:latin typeface="Tahoma" panose="020B0604030504040204" pitchFamily="34" charset="0"/>
                <a:ea typeface="Tahoma" panose="020B0604030504040204" pitchFamily="34" charset="0"/>
                <a:cs typeface="Tahoma" panose="020B0604030504040204" pitchFamily="34" charset="0"/>
              </a:rPr>
              <a:t/>
            </a:r>
            <a:br>
              <a:rPr lang="en-US" sz="1400" dirty="0">
                <a:latin typeface="Tahoma" panose="020B0604030504040204" pitchFamily="34" charset="0"/>
                <a:ea typeface="Tahoma" panose="020B0604030504040204" pitchFamily="34" charset="0"/>
                <a:cs typeface="Tahoma" panose="020B0604030504040204" pitchFamily="34" charset="0"/>
              </a:rPr>
            </a:br>
            <a:r>
              <a:rPr lang="en-US" sz="1400" dirty="0">
                <a:solidFill>
                  <a:srgbClr val="252525"/>
                </a:solidFill>
                <a:latin typeface="Tahoma" panose="020B0604030504040204" pitchFamily="34" charset="0"/>
                <a:ea typeface="Tahoma" panose="020B0604030504040204" pitchFamily="34" charset="0"/>
                <a:cs typeface="Tahoma" panose="020B0604030504040204" pitchFamily="34" charset="0"/>
              </a:rPr>
              <a:t>In the State of the Nation Address, I said we would finalise the National Framework towards the Implementation of Professionalisation of the Public Sector. The revised Framework proposes fundamental reforms, including a stronger emphasis on merit-based recruitment and appointments, integrity testing before any individual joins the public sector, revising the tenure of heads of departments, and curriculum development for ongoing learning of public servants. We expect this framework to be fully implemented across departments and state entities within the next year.” </a:t>
            </a:r>
          </a:p>
          <a:p>
            <a:pPr marL="0" indent="0" algn="just">
              <a:buClr>
                <a:srgbClr val="B61918"/>
              </a:buClr>
              <a:buSzPct val="80000"/>
              <a:buFont typeface="Arial" pitchFamily="34" charset="0"/>
              <a:buNone/>
            </a:pPr>
            <a:endParaRPr lang="en-US" sz="1400" dirty="0">
              <a:solidFill>
                <a:srgbClr val="252525"/>
              </a:solidFill>
              <a:latin typeface="Tahoma" panose="020B0604030504040204" pitchFamily="34" charset="0"/>
              <a:ea typeface="Tahoma" panose="020B0604030504040204" pitchFamily="34" charset="0"/>
              <a:cs typeface="Tahoma" panose="020B0604030504040204" pitchFamily="34" charset="0"/>
            </a:endParaRPr>
          </a:p>
          <a:p>
            <a:pPr marL="0" indent="0" algn="just">
              <a:buClr>
                <a:srgbClr val="B61918"/>
              </a:buClr>
              <a:buSzPct val="80000"/>
              <a:buFont typeface="Arial" pitchFamily="34" charset="0"/>
              <a:buNone/>
            </a:pPr>
            <a:r>
              <a:rPr lang="en-US" sz="1400" dirty="0">
                <a:solidFill>
                  <a:srgbClr val="252525"/>
                </a:solidFill>
                <a:latin typeface="Tahoma" panose="020B0604030504040204" pitchFamily="34" charset="0"/>
                <a:ea typeface="Tahoma" panose="020B0604030504040204" pitchFamily="34" charset="0"/>
                <a:cs typeface="Tahoma" panose="020B0604030504040204" pitchFamily="34" charset="0"/>
              </a:rPr>
              <a:t>- </a:t>
            </a:r>
            <a:r>
              <a:rPr lang="en-US" sz="1400" b="1" dirty="0">
                <a:solidFill>
                  <a:srgbClr val="121212"/>
                </a:solidFill>
                <a:latin typeface="Tahoma" panose="020B0604030504040204" pitchFamily="34" charset="0"/>
                <a:ea typeface="Tahoma" panose="020B0604030504040204" pitchFamily="34" charset="0"/>
                <a:cs typeface="Tahoma" panose="020B0604030504040204" pitchFamily="34" charset="0"/>
              </a:rPr>
              <a:t>The Presidency Budget Vote 2022/23, June 2022</a:t>
            </a:r>
            <a:endParaRPr lang="en-ZA" sz="1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923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89A479-EC1A-4A4F-974B-3BCC096B5D88}"/>
              </a:ext>
            </a:extLst>
          </p:cNvPr>
          <p:cNvSpPr txBox="1"/>
          <p:nvPr/>
        </p:nvSpPr>
        <p:spPr>
          <a:xfrm>
            <a:off x="1268757" y="178101"/>
            <a:ext cx="6801716" cy="646331"/>
          </a:xfrm>
          <a:prstGeom prst="rect">
            <a:avLst/>
          </a:prstGeom>
          <a:noFill/>
        </p:spPr>
        <p:txBody>
          <a:bodyPr wrap="square" rtlCol="0">
            <a:spAutoFit/>
          </a:bodyPr>
          <a:lstStyle/>
          <a:p>
            <a:pPr algn="ctr" defTabSz="685800"/>
            <a:r>
              <a:rPr lang="en-IN" sz="3600" dirty="0">
                <a:solidFill>
                  <a:schemeClr val="accent6">
                    <a:lumMod val="75000"/>
                  </a:schemeClr>
                </a:solidFill>
                <a:latin typeface="Aharoni" panose="02010803020104030203" pitchFamily="2" charset="-79"/>
                <a:ea typeface="Tahoma" panose="020B0604030504040204" pitchFamily="34" charset="0"/>
                <a:cs typeface="Aharoni" panose="02010803020104030203" pitchFamily="2" charset="-79"/>
                <a:sym typeface="Arial"/>
                <a:rtl val="0"/>
              </a:rPr>
              <a:t>Purpose of the Framework</a:t>
            </a:r>
          </a:p>
        </p:txBody>
      </p:sp>
      <p:grpSp>
        <p:nvGrpSpPr>
          <p:cNvPr id="8" name="Graphic 2">
            <a:extLst>
              <a:ext uri="{FF2B5EF4-FFF2-40B4-BE49-F238E27FC236}">
                <a16:creationId xmlns:a16="http://schemas.microsoft.com/office/drawing/2014/main" id="{CE325A5E-7404-4EA6-8D37-05168E6D08AE}"/>
              </a:ext>
            </a:extLst>
          </p:cNvPr>
          <p:cNvGrpSpPr/>
          <p:nvPr/>
        </p:nvGrpSpPr>
        <p:grpSpPr>
          <a:xfrm>
            <a:off x="3061906" y="4214019"/>
            <a:ext cx="1220390" cy="886682"/>
            <a:chOff x="4082541" y="5395087"/>
            <a:chExt cx="1627187" cy="1182242"/>
          </a:xfrm>
        </p:grpSpPr>
        <p:sp>
          <p:nvSpPr>
            <p:cNvPr id="9" name="Freeform: Shape 8">
              <a:extLst>
                <a:ext uri="{FF2B5EF4-FFF2-40B4-BE49-F238E27FC236}">
                  <a16:creationId xmlns:a16="http://schemas.microsoft.com/office/drawing/2014/main" id="{BF6176CD-42D1-4409-93A6-E7D9CE2EF5C5}"/>
                </a:ext>
              </a:extLst>
            </p:cNvPr>
            <p:cNvSpPr/>
            <p:nvPr/>
          </p:nvSpPr>
          <p:spPr>
            <a:xfrm>
              <a:off x="5678868" y="6554978"/>
              <a:ext cx="30861" cy="22351"/>
            </a:xfrm>
            <a:custGeom>
              <a:avLst/>
              <a:gdLst>
                <a:gd name="connsiteX0" fmla="*/ 30861 w 30861"/>
                <a:gd name="connsiteY0" fmla="*/ 22352 h 22351"/>
                <a:gd name="connsiteX1" fmla="*/ 0 w 30861"/>
                <a:gd name="connsiteY1" fmla="*/ 0 h 22351"/>
              </a:gdLst>
              <a:ahLst/>
              <a:cxnLst>
                <a:cxn ang="0">
                  <a:pos x="connsiteX0" y="connsiteY0"/>
                </a:cxn>
                <a:cxn ang="0">
                  <a:pos x="connsiteX1" y="connsiteY1"/>
                </a:cxn>
              </a:cxnLst>
              <a:rect l="l" t="t" r="r" b="b"/>
              <a:pathLst>
                <a:path w="30861" h="22351">
                  <a:moveTo>
                    <a:pt x="30861" y="22352"/>
                  </a:moveTo>
                  <a:lnTo>
                    <a:pt x="0" y="0"/>
                  </a:lnTo>
                </a:path>
              </a:pathLst>
            </a:custGeom>
            <a:ln w="25400" cap="flat">
              <a:solidFill>
                <a:srgbClr val="FFC74A"/>
              </a:solidFill>
              <a:prstDash val="solid"/>
              <a:miter/>
            </a:ln>
          </p:spPr>
          <p:txBody>
            <a:bodyPr rtlCol="0" anchor="ctr"/>
            <a:lstStyle/>
            <a:p>
              <a:pPr defTabSz="685800"/>
              <a:endParaRPr lang="en-IN" sz="1600">
                <a:latin typeface="Abadi" panose="020B0604020104020204" pitchFamily="34" charset="0"/>
              </a:endParaRPr>
            </a:p>
          </p:txBody>
        </p:sp>
        <p:sp>
          <p:nvSpPr>
            <p:cNvPr id="10" name="Freeform: Shape 9">
              <a:extLst>
                <a:ext uri="{FF2B5EF4-FFF2-40B4-BE49-F238E27FC236}">
                  <a16:creationId xmlns:a16="http://schemas.microsoft.com/office/drawing/2014/main" id="{8E1CB0A4-4DE1-4281-B305-6E3D6D7B5D82}"/>
                </a:ext>
              </a:extLst>
            </p:cNvPr>
            <p:cNvSpPr/>
            <p:nvPr/>
          </p:nvSpPr>
          <p:spPr>
            <a:xfrm>
              <a:off x="4144645" y="5440235"/>
              <a:ext cx="1471612" cy="1069212"/>
            </a:xfrm>
            <a:custGeom>
              <a:avLst/>
              <a:gdLst>
                <a:gd name="connsiteX0" fmla="*/ 1471613 w 1471612"/>
                <a:gd name="connsiteY0" fmla="*/ 1069213 h 1069212"/>
                <a:gd name="connsiteX1" fmla="*/ 0 w 1471612"/>
                <a:gd name="connsiteY1" fmla="*/ 0 h 1069212"/>
              </a:gdLst>
              <a:ahLst/>
              <a:cxnLst>
                <a:cxn ang="0">
                  <a:pos x="connsiteX0" y="connsiteY0"/>
                </a:cxn>
                <a:cxn ang="0">
                  <a:pos x="connsiteX1" y="connsiteY1"/>
                </a:cxn>
              </a:cxnLst>
              <a:rect l="l" t="t" r="r" b="b"/>
              <a:pathLst>
                <a:path w="1471612" h="1069212">
                  <a:moveTo>
                    <a:pt x="1471613" y="1069213"/>
                  </a:moveTo>
                  <a:lnTo>
                    <a:pt x="0" y="0"/>
                  </a:lnTo>
                </a:path>
              </a:pathLst>
            </a:custGeom>
            <a:ln w="25400" cap="flat">
              <a:solidFill>
                <a:srgbClr val="FFC74A"/>
              </a:solidFill>
              <a:custDash>
                <a:ds d="914228" sp="914228"/>
              </a:custDash>
              <a:miter/>
            </a:ln>
          </p:spPr>
          <p:txBody>
            <a:bodyPr rtlCol="0" anchor="ctr"/>
            <a:lstStyle/>
            <a:p>
              <a:pPr defTabSz="685800"/>
              <a:endParaRPr lang="en-IN" sz="1600">
                <a:latin typeface="Abadi" panose="020B0604020104020204" pitchFamily="34" charset="0"/>
              </a:endParaRPr>
            </a:p>
          </p:txBody>
        </p:sp>
        <p:sp>
          <p:nvSpPr>
            <p:cNvPr id="11" name="Freeform: Shape 10">
              <a:extLst>
                <a:ext uri="{FF2B5EF4-FFF2-40B4-BE49-F238E27FC236}">
                  <a16:creationId xmlns:a16="http://schemas.microsoft.com/office/drawing/2014/main" id="{9D868EF7-D070-46D0-83DC-1EC359DA8D2A}"/>
                </a:ext>
              </a:extLst>
            </p:cNvPr>
            <p:cNvSpPr/>
            <p:nvPr/>
          </p:nvSpPr>
          <p:spPr>
            <a:xfrm>
              <a:off x="4082541" y="5395087"/>
              <a:ext cx="30797" cy="22415"/>
            </a:xfrm>
            <a:custGeom>
              <a:avLst/>
              <a:gdLst>
                <a:gd name="connsiteX0" fmla="*/ 30798 w 30797"/>
                <a:gd name="connsiteY0" fmla="*/ 22416 h 22415"/>
                <a:gd name="connsiteX1" fmla="*/ 0 w 30797"/>
                <a:gd name="connsiteY1" fmla="*/ 0 h 22415"/>
              </a:gdLst>
              <a:ahLst/>
              <a:cxnLst>
                <a:cxn ang="0">
                  <a:pos x="connsiteX0" y="connsiteY0"/>
                </a:cxn>
                <a:cxn ang="0">
                  <a:pos x="connsiteX1" y="connsiteY1"/>
                </a:cxn>
              </a:cxnLst>
              <a:rect l="l" t="t" r="r" b="b"/>
              <a:pathLst>
                <a:path w="30797" h="22415">
                  <a:moveTo>
                    <a:pt x="30798" y="22416"/>
                  </a:moveTo>
                  <a:lnTo>
                    <a:pt x="0" y="0"/>
                  </a:lnTo>
                </a:path>
              </a:pathLst>
            </a:custGeom>
            <a:ln w="25400" cap="flat">
              <a:solidFill>
                <a:srgbClr val="FFC74A"/>
              </a:solidFill>
              <a:prstDash val="solid"/>
              <a:miter/>
            </a:ln>
          </p:spPr>
          <p:txBody>
            <a:bodyPr rtlCol="0" anchor="ctr"/>
            <a:lstStyle/>
            <a:p>
              <a:pPr defTabSz="685800"/>
              <a:endParaRPr lang="en-IN" sz="1600">
                <a:latin typeface="Abadi" panose="020B0604020104020204" pitchFamily="34" charset="0"/>
              </a:endParaRPr>
            </a:p>
          </p:txBody>
        </p:sp>
      </p:grpSp>
      <p:grpSp>
        <p:nvGrpSpPr>
          <p:cNvPr id="12" name="Graphic 2">
            <a:extLst>
              <a:ext uri="{FF2B5EF4-FFF2-40B4-BE49-F238E27FC236}">
                <a16:creationId xmlns:a16="http://schemas.microsoft.com/office/drawing/2014/main" id="{CE325A5E-7404-4EA6-8D37-05168E6D08AE}"/>
              </a:ext>
            </a:extLst>
          </p:cNvPr>
          <p:cNvGrpSpPr/>
          <p:nvPr/>
        </p:nvGrpSpPr>
        <p:grpSpPr>
          <a:xfrm>
            <a:off x="3995071" y="3535601"/>
            <a:ext cx="466248" cy="1434941"/>
            <a:chOff x="5326761" y="4490529"/>
            <a:chExt cx="621664" cy="1913255"/>
          </a:xfrm>
        </p:grpSpPr>
        <p:sp>
          <p:nvSpPr>
            <p:cNvPr id="13" name="Freeform: Shape 12">
              <a:extLst>
                <a:ext uri="{FF2B5EF4-FFF2-40B4-BE49-F238E27FC236}">
                  <a16:creationId xmlns:a16="http://schemas.microsoft.com/office/drawing/2014/main" id="{7BFADDBA-631C-4698-98C7-328EF625F4B7}"/>
                </a:ext>
              </a:extLst>
            </p:cNvPr>
            <p:cNvSpPr/>
            <p:nvPr/>
          </p:nvSpPr>
          <p:spPr>
            <a:xfrm>
              <a:off x="5936678" y="6367589"/>
              <a:ext cx="11747" cy="36195"/>
            </a:xfrm>
            <a:custGeom>
              <a:avLst/>
              <a:gdLst>
                <a:gd name="connsiteX0" fmla="*/ 11748 w 11747"/>
                <a:gd name="connsiteY0" fmla="*/ 36195 h 36195"/>
                <a:gd name="connsiteX1" fmla="*/ 0 w 11747"/>
                <a:gd name="connsiteY1" fmla="*/ 0 h 36195"/>
              </a:gdLst>
              <a:ahLst/>
              <a:cxnLst>
                <a:cxn ang="0">
                  <a:pos x="connsiteX0" y="connsiteY0"/>
                </a:cxn>
                <a:cxn ang="0">
                  <a:pos x="connsiteX1" y="connsiteY1"/>
                </a:cxn>
              </a:cxnLst>
              <a:rect l="l" t="t" r="r" b="b"/>
              <a:pathLst>
                <a:path w="11747" h="36195">
                  <a:moveTo>
                    <a:pt x="11748" y="36195"/>
                  </a:moveTo>
                  <a:lnTo>
                    <a:pt x="0" y="0"/>
                  </a:lnTo>
                </a:path>
              </a:pathLst>
            </a:custGeom>
            <a:ln w="25400" cap="flat">
              <a:solidFill>
                <a:srgbClr val="EFA13A"/>
              </a:solidFill>
              <a:prstDash val="solid"/>
              <a:miter/>
            </a:ln>
          </p:spPr>
          <p:txBody>
            <a:bodyPr rtlCol="0" anchor="ctr"/>
            <a:lstStyle/>
            <a:p>
              <a:pPr defTabSz="685800"/>
              <a:endParaRPr lang="en-IN" sz="1600">
                <a:latin typeface="Abadi" panose="020B0604020104020204" pitchFamily="34" charset="0"/>
              </a:endParaRPr>
            </a:p>
          </p:txBody>
        </p:sp>
        <p:sp>
          <p:nvSpPr>
            <p:cNvPr id="14" name="Freeform: Shape 13">
              <a:extLst>
                <a:ext uri="{FF2B5EF4-FFF2-40B4-BE49-F238E27FC236}">
                  <a16:creationId xmlns:a16="http://schemas.microsoft.com/office/drawing/2014/main" id="{5639B1E1-C9C2-475A-9315-72225E0A4743}"/>
                </a:ext>
              </a:extLst>
            </p:cNvPr>
            <p:cNvSpPr/>
            <p:nvPr/>
          </p:nvSpPr>
          <p:spPr>
            <a:xfrm>
              <a:off x="5350510" y="4563554"/>
              <a:ext cx="562228" cy="1730375"/>
            </a:xfrm>
            <a:custGeom>
              <a:avLst/>
              <a:gdLst>
                <a:gd name="connsiteX0" fmla="*/ 562229 w 562228"/>
                <a:gd name="connsiteY0" fmla="*/ 1730375 h 1730375"/>
                <a:gd name="connsiteX1" fmla="*/ 0 w 562228"/>
                <a:gd name="connsiteY1" fmla="*/ 0 h 1730375"/>
              </a:gdLst>
              <a:ahLst/>
              <a:cxnLst>
                <a:cxn ang="0">
                  <a:pos x="connsiteX0" y="connsiteY0"/>
                </a:cxn>
                <a:cxn ang="0">
                  <a:pos x="connsiteX1" y="connsiteY1"/>
                </a:cxn>
              </a:cxnLst>
              <a:rect l="l" t="t" r="r" b="b"/>
              <a:pathLst>
                <a:path w="562228" h="1730375">
                  <a:moveTo>
                    <a:pt x="562229" y="1730375"/>
                  </a:moveTo>
                  <a:lnTo>
                    <a:pt x="0" y="0"/>
                  </a:lnTo>
                </a:path>
              </a:pathLst>
            </a:custGeom>
            <a:ln w="25400" cap="flat">
              <a:solidFill>
                <a:srgbClr val="EFA13A"/>
              </a:solidFill>
              <a:custDash>
                <a:ds d="914422" sp="914422"/>
              </a:custDash>
              <a:miter/>
            </a:ln>
          </p:spPr>
          <p:txBody>
            <a:bodyPr rtlCol="0" anchor="ctr"/>
            <a:lstStyle/>
            <a:p>
              <a:pPr defTabSz="685800"/>
              <a:endParaRPr lang="en-IN" sz="1600">
                <a:latin typeface="Abadi" panose="020B0604020104020204" pitchFamily="34" charset="0"/>
              </a:endParaRPr>
            </a:p>
          </p:txBody>
        </p:sp>
        <p:sp>
          <p:nvSpPr>
            <p:cNvPr id="15" name="Freeform: Shape 14">
              <a:extLst>
                <a:ext uri="{FF2B5EF4-FFF2-40B4-BE49-F238E27FC236}">
                  <a16:creationId xmlns:a16="http://schemas.microsoft.com/office/drawing/2014/main" id="{BF78C1C3-C356-4C98-A2B0-E75A455F4D0C}"/>
                </a:ext>
              </a:extLst>
            </p:cNvPr>
            <p:cNvSpPr/>
            <p:nvPr/>
          </p:nvSpPr>
          <p:spPr>
            <a:xfrm>
              <a:off x="5326761" y="4490529"/>
              <a:ext cx="11747" cy="36258"/>
            </a:xfrm>
            <a:custGeom>
              <a:avLst/>
              <a:gdLst>
                <a:gd name="connsiteX0" fmla="*/ 11748 w 11747"/>
                <a:gd name="connsiteY0" fmla="*/ 36259 h 36258"/>
                <a:gd name="connsiteX1" fmla="*/ 0 w 11747"/>
                <a:gd name="connsiteY1" fmla="*/ 0 h 36258"/>
              </a:gdLst>
              <a:ahLst/>
              <a:cxnLst>
                <a:cxn ang="0">
                  <a:pos x="connsiteX0" y="connsiteY0"/>
                </a:cxn>
                <a:cxn ang="0">
                  <a:pos x="connsiteX1" y="connsiteY1"/>
                </a:cxn>
              </a:cxnLst>
              <a:rect l="l" t="t" r="r" b="b"/>
              <a:pathLst>
                <a:path w="11747" h="36258">
                  <a:moveTo>
                    <a:pt x="11748" y="36259"/>
                  </a:moveTo>
                  <a:lnTo>
                    <a:pt x="0" y="0"/>
                  </a:lnTo>
                </a:path>
              </a:pathLst>
            </a:custGeom>
            <a:ln w="25400" cap="flat">
              <a:solidFill>
                <a:srgbClr val="EFA13A"/>
              </a:solidFill>
              <a:prstDash val="solid"/>
              <a:miter/>
            </a:ln>
          </p:spPr>
          <p:txBody>
            <a:bodyPr rtlCol="0" anchor="ctr"/>
            <a:lstStyle/>
            <a:p>
              <a:pPr defTabSz="685800"/>
              <a:endParaRPr lang="en-IN" sz="1600">
                <a:latin typeface="Abadi" panose="020B0604020104020204" pitchFamily="34" charset="0"/>
              </a:endParaRPr>
            </a:p>
          </p:txBody>
        </p:sp>
      </p:grpSp>
      <p:grpSp>
        <p:nvGrpSpPr>
          <p:cNvPr id="16" name="Graphic 2">
            <a:extLst>
              <a:ext uri="{FF2B5EF4-FFF2-40B4-BE49-F238E27FC236}">
                <a16:creationId xmlns:a16="http://schemas.microsoft.com/office/drawing/2014/main" id="{CE325A5E-7404-4EA6-8D37-05168E6D08AE}"/>
              </a:ext>
            </a:extLst>
          </p:cNvPr>
          <p:cNvGrpSpPr/>
          <p:nvPr/>
        </p:nvGrpSpPr>
        <p:grpSpPr>
          <a:xfrm>
            <a:off x="4682681" y="3535601"/>
            <a:ext cx="466249" cy="1434941"/>
            <a:chOff x="6243574" y="4490529"/>
            <a:chExt cx="621665" cy="1913255"/>
          </a:xfrm>
        </p:grpSpPr>
        <p:sp>
          <p:nvSpPr>
            <p:cNvPr id="17" name="Freeform: Shape 16">
              <a:extLst>
                <a:ext uri="{FF2B5EF4-FFF2-40B4-BE49-F238E27FC236}">
                  <a16:creationId xmlns:a16="http://schemas.microsoft.com/office/drawing/2014/main" id="{D8A0B585-12F8-4966-97A1-CB628F35BB72}"/>
                </a:ext>
              </a:extLst>
            </p:cNvPr>
            <p:cNvSpPr/>
            <p:nvPr/>
          </p:nvSpPr>
          <p:spPr>
            <a:xfrm>
              <a:off x="6243574" y="6367589"/>
              <a:ext cx="11747" cy="36195"/>
            </a:xfrm>
            <a:custGeom>
              <a:avLst/>
              <a:gdLst>
                <a:gd name="connsiteX0" fmla="*/ 0 w 11747"/>
                <a:gd name="connsiteY0" fmla="*/ 36195 h 36195"/>
                <a:gd name="connsiteX1" fmla="*/ 11748 w 11747"/>
                <a:gd name="connsiteY1" fmla="*/ 0 h 36195"/>
              </a:gdLst>
              <a:ahLst/>
              <a:cxnLst>
                <a:cxn ang="0">
                  <a:pos x="connsiteX0" y="connsiteY0"/>
                </a:cxn>
                <a:cxn ang="0">
                  <a:pos x="connsiteX1" y="connsiteY1"/>
                </a:cxn>
              </a:cxnLst>
              <a:rect l="l" t="t" r="r" b="b"/>
              <a:pathLst>
                <a:path w="11747" h="36195">
                  <a:moveTo>
                    <a:pt x="0" y="36195"/>
                  </a:moveTo>
                  <a:lnTo>
                    <a:pt x="11748" y="0"/>
                  </a:lnTo>
                </a:path>
              </a:pathLst>
            </a:custGeom>
            <a:ln w="25400" cap="flat">
              <a:solidFill>
                <a:srgbClr val="55DCF2"/>
              </a:solidFill>
              <a:prstDash val="solid"/>
              <a:miter/>
            </a:ln>
          </p:spPr>
          <p:txBody>
            <a:bodyPr rtlCol="0" anchor="ctr"/>
            <a:lstStyle/>
            <a:p>
              <a:pPr defTabSz="685800"/>
              <a:endParaRPr lang="en-IN" sz="1600">
                <a:latin typeface="Abadi" panose="020B0604020104020204" pitchFamily="34" charset="0"/>
              </a:endParaRPr>
            </a:p>
          </p:txBody>
        </p:sp>
        <p:sp>
          <p:nvSpPr>
            <p:cNvPr id="18" name="Freeform: Shape 17">
              <a:extLst>
                <a:ext uri="{FF2B5EF4-FFF2-40B4-BE49-F238E27FC236}">
                  <a16:creationId xmlns:a16="http://schemas.microsoft.com/office/drawing/2014/main" id="{5456EA2D-55E2-43F5-9542-E0689047B877}"/>
                </a:ext>
              </a:extLst>
            </p:cNvPr>
            <p:cNvSpPr/>
            <p:nvPr/>
          </p:nvSpPr>
          <p:spPr>
            <a:xfrm>
              <a:off x="6279261" y="4563554"/>
              <a:ext cx="562229" cy="1730375"/>
            </a:xfrm>
            <a:custGeom>
              <a:avLst/>
              <a:gdLst>
                <a:gd name="connsiteX0" fmla="*/ 0 w 562229"/>
                <a:gd name="connsiteY0" fmla="*/ 1730375 h 1730375"/>
                <a:gd name="connsiteX1" fmla="*/ 562229 w 562229"/>
                <a:gd name="connsiteY1" fmla="*/ 0 h 1730375"/>
              </a:gdLst>
              <a:ahLst/>
              <a:cxnLst>
                <a:cxn ang="0">
                  <a:pos x="connsiteX0" y="connsiteY0"/>
                </a:cxn>
                <a:cxn ang="0">
                  <a:pos x="connsiteX1" y="connsiteY1"/>
                </a:cxn>
              </a:cxnLst>
              <a:rect l="l" t="t" r="r" b="b"/>
              <a:pathLst>
                <a:path w="562229" h="1730375">
                  <a:moveTo>
                    <a:pt x="0" y="1730375"/>
                  </a:moveTo>
                  <a:lnTo>
                    <a:pt x="562229" y="0"/>
                  </a:lnTo>
                </a:path>
              </a:pathLst>
            </a:custGeom>
            <a:ln w="25400" cap="flat">
              <a:solidFill>
                <a:srgbClr val="55DCF2"/>
              </a:solidFill>
              <a:custDash>
                <a:ds d="914422" sp="914422"/>
              </a:custDash>
              <a:miter/>
            </a:ln>
          </p:spPr>
          <p:txBody>
            <a:bodyPr rtlCol="0" anchor="ctr"/>
            <a:lstStyle/>
            <a:p>
              <a:pPr defTabSz="685800"/>
              <a:endParaRPr lang="en-IN" sz="1600">
                <a:latin typeface="Abadi" panose="020B0604020104020204" pitchFamily="34" charset="0"/>
              </a:endParaRPr>
            </a:p>
          </p:txBody>
        </p:sp>
        <p:sp>
          <p:nvSpPr>
            <p:cNvPr id="19" name="Freeform: Shape 18">
              <a:extLst>
                <a:ext uri="{FF2B5EF4-FFF2-40B4-BE49-F238E27FC236}">
                  <a16:creationId xmlns:a16="http://schemas.microsoft.com/office/drawing/2014/main" id="{47F7D7BC-37FF-4CF4-91C8-D4DB810DD995}"/>
                </a:ext>
              </a:extLst>
            </p:cNvPr>
            <p:cNvSpPr/>
            <p:nvPr/>
          </p:nvSpPr>
          <p:spPr>
            <a:xfrm>
              <a:off x="6853491" y="4490529"/>
              <a:ext cx="11747" cy="36258"/>
            </a:xfrm>
            <a:custGeom>
              <a:avLst/>
              <a:gdLst>
                <a:gd name="connsiteX0" fmla="*/ 0 w 11747"/>
                <a:gd name="connsiteY0" fmla="*/ 36259 h 36258"/>
                <a:gd name="connsiteX1" fmla="*/ 11748 w 11747"/>
                <a:gd name="connsiteY1" fmla="*/ 0 h 36258"/>
              </a:gdLst>
              <a:ahLst/>
              <a:cxnLst>
                <a:cxn ang="0">
                  <a:pos x="connsiteX0" y="connsiteY0"/>
                </a:cxn>
                <a:cxn ang="0">
                  <a:pos x="connsiteX1" y="connsiteY1"/>
                </a:cxn>
              </a:cxnLst>
              <a:rect l="l" t="t" r="r" b="b"/>
              <a:pathLst>
                <a:path w="11747" h="36258">
                  <a:moveTo>
                    <a:pt x="0" y="36259"/>
                  </a:moveTo>
                  <a:lnTo>
                    <a:pt x="11748" y="0"/>
                  </a:lnTo>
                </a:path>
              </a:pathLst>
            </a:custGeom>
            <a:ln w="25400" cap="flat">
              <a:solidFill>
                <a:srgbClr val="55DCF2"/>
              </a:solidFill>
              <a:prstDash val="solid"/>
              <a:miter/>
            </a:ln>
          </p:spPr>
          <p:txBody>
            <a:bodyPr rtlCol="0" anchor="ctr"/>
            <a:lstStyle/>
            <a:p>
              <a:pPr defTabSz="685800"/>
              <a:endParaRPr lang="en-IN" sz="1600">
                <a:latin typeface="Abadi" panose="020B0604020104020204" pitchFamily="34" charset="0"/>
              </a:endParaRPr>
            </a:p>
          </p:txBody>
        </p:sp>
      </p:grpSp>
      <p:grpSp>
        <p:nvGrpSpPr>
          <p:cNvPr id="20" name="Graphic 2">
            <a:extLst>
              <a:ext uri="{FF2B5EF4-FFF2-40B4-BE49-F238E27FC236}">
                <a16:creationId xmlns:a16="http://schemas.microsoft.com/office/drawing/2014/main" id="{CE325A5E-7404-4EA6-8D37-05168E6D08AE}"/>
              </a:ext>
            </a:extLst>
          </p:cNvPr>
          <p:cNvGrpSpPr/>
          <p:nvPr/>
        </p:nvGrpSpPr>
        <p:grpSpPr>
          <a:xfrm>
            <a:off x="4861751" y="4214067"/>
            <a:ext cx="1220342" cy="886634"/>
            <a:chOff x="6482334" y="5395150"/>
            <a:chExt cx="1627123" cy="1182179"/>
          </a:xfrm>
        </p:grpSpPr>
        <p:sp>
          <p:nvSpPr>
            <p:cNvPr id="21" name="Freeform: Shape 20">
              <a:extLst>
                <a:ext uri="{FF2B5EF4-FFF2-40B4-BE49-F238E27FC236}">
                  <a16:creationId xmlns:a16="http://schemas.microsoft.com/office/drawing/2014/main" id="{E6F6B854-14D8-435E-BD82-957946A69DB9}"/>
                </a:ext>
              </a:extLst>
            </p:cNvPr>
            <p:cNvSpPr/>
            <p:nvPr/>
          </p:nvSpPr>
          <p:spPr>
            <a:xfrm>
              <a:off x="6482334" y="6554914"/>
              <a:ext cx="30797" cy="22415"/>
            </a:xfrm>
            <a:custGeom>
              <a:avLst/>
              <a:gdLst>
                <a:gd name="connsiteX0" fmla="*/ 0 w 30797"/>
                <a:gd name="connsiteY0" fmla="*/ 22416 h 22415"/>
                <a:gd name="connsiteX1" fmla="*/ 30797 w 30797"/>
                <a:gd name="connsiteY1" fmla="*/ 0 h 22415"/>
              </a:gdLst>
              <a:ahLst/>
              <a:cxnLst>
                <a:cxn ang="0">
                  <a:pos x="connsiteX0" y="connsiteY0"/>
                </a:cxn>
                <a:cxn ang="0">
                  <a:pos x="connsiteX1" y="connsiteY1"/>
                </a:cxn>
              </a:cxnLst>
              <a:rect l="l" t="t" r="r" b="b"/>
              <a:pathLst>
                <a:path w="30797" h="22415">
                  <a:moveTo>
                    <a:pt x="0" y="22416"/>
                  </a:moveTo>
                  <a:lnTo>
                    <a:pt x="30797" y="0"/>
                  </a:lnTo>
                </a:path>
              </a:pathLst>
            </a:custGeom>
            <a:ln w="25400" cap="flat">
              <a:solidFill>
                <a:srgbClr val="4BADEA"/>
              </a:solidFill>
              <a:prstDash val="solid"/>
              <a:miter/>
            </a:ln>
          </p:spPr>
          <p:txBody>
            <a:bodyPr rtlCol="0" anchor="ctr"/>
            <a:lstStyle/>
            <a:p>
              <a:pPr defTabSz="685800"/>
              <a:endParaRPr lang="en-IN" sz="1600">
                <a:latin typeface="Abadi" panose="020B0604020104020204" pitchFamily="34" charset="0"/>
              </a:endParaRPr>
            </a:p>
          </p:txBody>
        </p:sp>
        <p:sp>
          <p:nvSpPr>
            <p:cNvPr id="22" name="Freeform: Shape 21">
              <a:extLst>
                <a:ext uri="{FF2B5EF4-FFF2-40B4-BE49-F238E27FC236}">
                  <a16:creationId xmlns:a16="http://schemas.microsoft.com/office/drawing/2014/main" id="{86412682-16D1-4C25-BE8A-9FC72040E917}"/>
                </a:ext>
              </a:extLst>
            </p:cNvPr>
            <p:cNvSpPr/>
            <p:nvPr/>
          </p:nvSpPr>
          <p:spPr>
            <a:xfrm>
              <a:off x="6575742" y="5440235"/>
              <a:ext cx="1471612" cy="1069212"/>
            </a:xfrm>
            <a:custGeom>
              <a:avLst/>
              <a:gdLst>
                <a:gd name="connsiteX0" fmla="*/ 0 w 1471612"/>
                <a:gd name="connsiteY0" fmla="*/ 1069213 h 1069212"/>
                <a:gd name="connsiteX1" fmla="*/ 1471613 w 1471612"/>
                <a:gd name="connsiteY1" fmla="*/ 0 h 1069212"/>
              </a:gdLst>
              <a:ahLst/>
              <a:cxnLst>
                <a:cxn ang="0">
                  <a:pos x="connsiteX0" y="connsiteY0"/>
                </a:cxn>
                <a:cxn ang="0">
                  <a:pos x="connsiteX1" y="connsiteY1"/>
                </a:cxn>
              </a:cxnLst>
              <a:rect l="l" t="t" r="r" b="b"/>
              <a:pathLst>
                <a:path w="1471612" h="1069212">
                  <a:moveTo>
                    <a:pt x="0" y="1069213"/>
                  </a:moveTo>
                  <a:lnTo>
                    <a:pt x="1471613" y="0"/>
                  </a:lnTo>
                </a:path>
              </a:pathLst>
            </a:custGeom>
            <a:ln w="25400" cap="flat">
              <a:solidFill>
                <a:srgbClr val="4BADEA"/>
              </a:solidFill>
              <a:custDash>
                <a:ds d="914220" sp="914220"/>
              </a:custDash>
              <a:miter/>
            </a:ln>
          </p:spPr>
          <p:txBody>
            <a:bodyPr rtlCol="0" anchor="ctr"/>
            <a:lstStyle/>
            <a:p>
              <a:pPr defTabSz="685800"/>
              <a:endParaRPr lang="en-IN" sz="1600">
                <a:latin typeface="Abadi" panose="020B0604020104020204" pitchFamily="34" charset="0"/>
              </a:endParaRPr>
            </a:p>
          </p:txBody>
        </p:sp>
        <p:sp>
          <p:nvSpPr>
            <p:cNvPr id="23" name="Freeform: Shape 22">
              <a:extLst>
                <a:ext uri="{FF2B5EF4-FFF2-40B4-BE49-F238E27FC236}">
                  <a16:creationId xmlns:a16="http://schemas.microsoft.com/office/drawing/2014/main" id="{F142BF3F-C923-41A9-B7E1-0131CFCC4EE3}"/>
                </a:ext>
              </a:extLst>
            </p:cNvPr>
            <p:cNvSpPr/>
            <p:nvPr/>
          </p:nvSpPr>
          <p:spPr>
            <a:xfrm>
              <a:off x="8078660" y="5395150"/>
              <a:ext cx="30797" cy="22351"/>
            </a:xfrm>
            <a:custGeom>
              <a:avLst/>
              <a:gdLst>
                <a:gd name="connsiteX0" fmla="*/ 0 w 30797"/>
                <a:gd name="connsiteY0" fmla="*/ 22352 h 22351"/>
                <a:gd name="connsiteX1" fmla="*/ 30797 w 30797"/>
                <a:gd name="connsiteY1" fmla="*/ 0 h 22351"/>
              </a:gdLst>
              <a:ahLst/>
              <a:cxnLst>
                <a:cxn ang="0">
                  <a:pos x="connsiteX0" y="connsiteY0"/>
                </a:cxn>
                <a:cxn ang="0">
                  <a:pos x="connsiteX1" y="connsiteY1"/>
                </a:cxn>
              </a:cxnLst>
              <a:rect l="l" t="t" r="r" b="b"/>
              <a:pathLst>
                <a:path w="30797" h="22351">
                  <a:moveTo>
                    <a:pt x="0" y="22352"/>
                  </a:moveTo>
                  <a:lnTo>
                    <a:pt x="30797" y="0"/>
                  </a:lnTo>
                </a:path>
              </a:pathLst>
            </a:custGeom>
            <a:ln w="25400" cap="flat">
              <a:solidFill>
                <a:srgbClr val="4BADEA"/>
              </a:solidFill>
              <a:prstDash val="solid"/>
              <a:miter/>
            </a:ln>
          </p:spPr>
          <p:txBody>
            <a:bodyPr rtlCol="0" anchor="ctr"/>
            <a:lstStyle/>
            <a:p>
              <a:pPr defTabSz="685800"/>
              <a:endParaRPr lang="en-IN" sz="1600">
                <a:latin typeface="Abadi" panose="020B0604020104020204" pitchFamily="34" charset="0"/>
              </a:endParaRPr>
            </a:p>
          </p:txBody>
        </p:sp>
      </p:grpSp>
      <p:sp>
        <p:nvSpPr>
          <p:cNvPr id="25" name="Freeform: Shape 24">
            <a:extLst>
              <a:ext uri="{FF2B5EF4-FFF2-40B4-BE49-F238E27FC236}">
                <a16:creationId xmlns:a16="http://schemas.microsoft.com/office/drawing/2014/main" id="{8FE5E4CD-50DE-4EBD-A3BC-73A62286B98C}"/>
              </a:ext>
            </a:extLst>
          </p:cNvPr>
          <p:cNvSpPr/>
          <p:nvPr/>
        </p:nvSpPr>
        <p:spPr>
          <a:xfrm>
            <a:off x="1884092" y="2150714"/>
            <a:ext cx="2092166" cy="2027586"/>
          </a:xfrm>
          <a:custGeom>
            <a:avLst/>
            <a:gdLst>
              <a:gd name="connsiteX0" fmla="*/ 2789555 w 2789554"/>
              <a:gd name="connsiteY0" fmla="*/ 1769364 h 2703448"/>
              <a:gd name="connsiteX1" fmla="*/ 2214690 w 2789554"/>
              <a:gd name="connsiteY1" fmla="*/ 0 h 2703448"/>
              <a:gd name="connsiteX2" fmla="*/ 0 w 2789554"/>
              <a:gd name="connsiteY2" fmla="*/ 1610170 h 2703448"/>
              <a:gd name="connsiteX3" fmla="*/ 1504823 w 2789554"/>
              <a:gd name="connsiteY3" fmla="*/ 2703449 h 2703448"/>
              <a:gd name="connsiteX4" fmla="*/ 2789555 w 2789554"/>
              <a:gd name="connsiteY4" fmla="*/ 1769364 h 2703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554" h="2703448">
                <a:moveTo>
                  <a:pt x="2789555" y="1769364"/>
                </a:moveTo>
                <a:lnTo>
                  <a:pt x="2214690" y="0"/>
                </a:lnTo>
                <a:cubicBezTo>
                  <a:pt x="1316482" y="291655"/>
                  <a:pt x="544132" y="862521"/>
                  <a:pt x="0" y="1610170"/>
                </a:cubicBezTo>
                <a:lnTo>
                  <a:pt x="1504823" y="2703449"/>
                </a:lnTo>
                <a:cubicBezTo>
                  <a:pt x="1820482" y="2269744"/>
                  <a:pt x="2268538" y="1938591"/>
                  <a:pt x="2789555" y="1769364"/>
                </a:cubicBezTo>
                <a:close/>
              </a:path>
            </a:pathLst>
          </a:custGeom>
          <a:solidFill>
            <a:srgbClr val="E86B2D"/>
          </a:solidFill>
          <a:ln w="6350" cap="flat">
            <a:noFill/>
            <a:prstDash val="solid"/>
            <a:miter/>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chor="ctr"/>
          <a:lstStyle/>
          <a:p>
            <a:pPr defTabSz="685800"/>
            <a:endParaRPr lang="en-IN" sz="1600">
              <a:latin typeface="Abadi" panose="020B0604020104020204" pitchFamily="34" charset="0"/>
            </a:endParaRPr>
          </a:p>
        </p:txBody>
      </p:sp>
      <p:sp>
        <p:nvSpPr>
          <p:cNvPr id="26" name="Freeform: Shape 25">
            <a:extLst>
              <a:ext uri="{FF2B5EF4-FFF2-40B4-BE49-F238E27FC236}">
                <a16:creationId xmlns:a16="http://schemas.microsoft.com/office/drawing/2014/main" id="{307DED6E-33A5-45A5-B274-2BB5A3499F83}"/>
              </a:ext>
            </a:extLst>
          </p:cNvPr>
          <p:cNvSpPr/>
          <p:nvPr/>
        </p:nvSpPr>
        <p:spPr>
          <a:xfrm>
            <a:off x="1249776" y="3358341"/>
            <a:ext cx="1762934" cy="1952863"/>
          </a:xfrm>
          <a:custGeom>
            <a:avLst/>
            <a:gdLst>
              <a:gd name="connsiteX0" fmla="*/ 0 w 2350579"/>
              <a:gd name="connsiteY0" fmla="*/ 2603818 h 2603817"/>
              <a:gd name="connsiteX1" fmla="*/ 1859915 w 2350579"/>
              <a:gd name="connsiteY1" fmla="*/ 2603818 h 2603817"/>
              <a:gd name="connsiteX2" fmla="*/ 2350580 w 2350579"/>
              <a:gd name="connsiteY2" fmla="*/ 1093279 h 2603817"/>
              <a:gd name="connsiteX3" fmla="*/ 845756 w 2350579"/>
              <a:gd name="connsiteY3" fmla="*/ 0 h 2603817"/>
              <a:gd name="connsiteX4" fmla="*/ 0 w 2350579"/>
              <a:gd name="connsiteY4" fmla="*/ 2603818 h 260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579" h="2603817">
                <a:moveTo>
                  <a:pt x="0" y="2603818"/>
                </a:moveTo>
                <a:lnTo>
                  <a:pt x="1859915" y="2603818"/>
                </a:lnTo>
                <a:cubicBezTo>
                  <a:pt x="1859915" y="2039302"/>
                  <a:pt x="2041969" y="1517269"/>
                  <a:pt x="2350580" y="1093279"/>
                </a:cubicBezTo>
                <a:lnTo>
                  <a:pt x="845756" y="0"/>
                </a:lnTo>
                <a:cubicBezTo>
                  <a:pt x="313817" y="730885"/>
                  <a:pt x="0" y="1630680"/>
                  <a:pt x="0" y="2603818"/>
                </a:cubicBezTo>
                <a:close/>
              </a:path>
            </a:pathLst>
          </a:custGeom>
          <a:solidFill>
            <a:srgbClr val="FFA840"/>
          </a:solidFill>
          <a:ln w="6350" cap="flat">
            <a:noFill/>
            <a:prstDash val="solid"/>
            <a:miter/>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chor="ctr"/>
          <a:lstStyle/>
          <a:p>
            <a:pPr defTabSz="685800"/>
            <a:endParaRPr lang="en-IN" sz="1600">
              <a:latin typeface="Abadi" panose="020B0604020104020204" pitchFamily="34" charset="0"/>
            </a:endParaRPr>
          </a:p>
        </p:txBody>
      </p:sp>
      <p:sp>
        <p:nvSpPr>
          <p:cNvPr id="27" name="Freeform: Shape 26">
            <a:extLst>
              <a:ext uri="{FF2B5EF4-FFF2-40B4-BE49-F238E27FC236}">
                <a16:creationId xmlns:a16="http://schemas.microsoft.com/office/drawing/2014/main" id="{01AA1991-5EBA-47AC-8520-008F206D6CDE}"/>
              </a:ext>
            </a:extLst>
          </p:cNvPr>
          <p:cNvSpPr/>
          <p:nvPr/>
        </p:nvSpPr>
        <p:spPr>
          <a:xfrm>
            <a:off x="3545157" y="1988979"/>
            <a:ext cx="2053780" cy="1488758"/>
          </a:xfrm>
          <a:custGeom>
            <a:avLst/>
            <a:gdLst>
              <a:gd name="connsiteX0" fmla="*/ 1369123 w 2738373"/>
              <a:gd name="connsiteY0" fmla="*/ 1859915 h 1985010"/>
              <a:gd name="connsiteX1" fmla="*/ 2163445 w 2738373"/>
              <a:gd name="connsiteY1" fmla="*/ 1985010 h 1985010"/>
              <a:gd name="connsiteX2" fmla="*/ 2738374 w 2738373"/>
              <a:gd name="connsiteY2" fmla="*/ 215646 h 1985010"/>
              <a:gd name="connsiteX3" fmla="*/ 1369187 w 2738373"/>
              <a:gd name="connsiteY3" fmla="*/ 0 h 1985010"/>
              <a:gd name="connsiteX4" fmla="*/ 0 w 2738373"/>
              <a:gd name="connsiteY4" fmla="*/ 215646 h 1985010"/>
              <a:gd name="connsiteX5" fmla="*/ 574865 w 2738373"/>
              <a:gd name="connsiteY5" fmla="*/ 1985010 h 1985010"/>
              <a:gd name="connsiteX6" fmla="*/ 1369123 w 2738373"/>
              <a:gd name="connsiteY6" fmla="*/ 1859915 h 19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373" h="1985010">
                <a:moveTo>
                  <a:pt x="1369123" y="1859915"/>
                </a:moveTo>
                <a:cubicBezTo>
                  <a:pt x="1646364" y="1859915"/>
                  <a:pt x="1913318" y="1903793"/>
                  <a:pt x="2163445" y="1985010"/>
                </a:cubicBezTo>
                <a:lnTo>
                  <a:pt x="2738374" y="215646"/>
                </a:lnTo>
                <a:cubicBezTo>
                  <a:pt x="2307209" y="75628"/>
                  <a:pt x="1847025" y="0"/>
                  <a:pt x="1369187" y="0"/>
                </a:cubicBezTo>
                <a:cubicBezTo>
                  <a:pt x="891350" y="0"/>
                  <a:pt x="431165" y="75692"/>
                  <a:pt x="0" y="215646"/>
                </a:cubicBezTo>
                <a:lnTo>
                  <a:pt x="574865" y="1985010"/>
                </a:lnTo>
                <a:cubicBezTo>
                  <a:pt x="824928" y="1903793"/>
                  <a:pt x="1091883" y="1859915"/>
                  <a:pt x="1369123" y="1859915"/>
                </a:cubicBezTo>
                <a:close/>
              </a:path>
            </a:pathLst>
          </a:custGeom>
          <a:solidFill>
            <a:srgbClr val="3CB9C6"/>
          </a:solidFill>
          <a:ln w="6350" cap="flat">
            <a:noFill/>
            <a:prstDash val="solid"/>
            <a:miter/>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chor="ctr"/>
          <a:lstStyle/>
          <a:p>
            <a:pPr defTabSz="685800"/>
            <a:endParaRPr lang="en-IN" sz="1600">
              <a:latin typeface="Abadi" panose="020B0604020104020204" pitchFamily="34" charset="0"/>
            </a:endParaRPr>
          </a:p>
        </p:txBody>
      </p:sp>
      <p:sp>
        <p:nvSpPr>
          <p:cNvPr id="28" name="Freeform: Shape 27">
            <a:extLst>
              <a:ext uri="{FF2B5EF4-FFF2-40B4-BE49-F238E27FC236}">
                <a16:creationId xmlns:a16="http://schemas.microsoft.com/office/drawing/2014/main" id="{5EBD1546-D90E-4037-9E53-686D985F36E6}"/>
              </a:ext>
            </a:extLst>
          </p:cNvPr>
          <p:cNvSpPr/>
          <p:nvPr/>
        </p:nvSpPr>
        <p:spPr>
          <a:xfrm>
            <a:off x="5263384" y="2181324"/>
            <a:ext cx="2092214" cy="2027586"/>
          </a:xfrm>
          <a:custGeom>
            <a:avLst/>
            <a:gdLst>
              <a:gd name="connsiteX0" fmla="*/ 574929 w 2789618"/>
              <a:gd name="connsiteY0" fmla="*/ 0 h 2703448"/>
              <a:gd name="connsiteX1" fmla="*/ 0 w 2789618"/>
              <a:gd name="connsiteY1" fmla="*/ 1769364 h 2703448"/>
              <a:gd name="connsiteX2" fmla="*/ 1284796 w 2789618"/>
              <a:gd name="connsiteY2" fmla="*/ 2703449 h 2703448"/>
              <a:gd name="connsiteX3" fmla="*/ 2789619 w 2789618"/>
              <a:gd name="connsiteY3" fmla="*/ 1610170 h 2703448"/>
              <a:gd name="connsiteX4" fmla="*/ 574929 w 2789618"/>
              <a:gd name="connsiteY4" fmla="*/ 0 h 2703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618" h="2703448">
                <a:moveTo>
                  <a:pt x="574929" y="0"/>
                </a:moveTo>
                <a:lnTo>
                  <a:pt x="0" y="1769364"/>
                </a:lnTo>
                <a:cubicBezTo>
                  <a:pt x="521081" y="1938528"/>
                  <a:pt x="969137" y="2269744"/>
                  <a:pt x="1284796" y="2703449"/>
                </a:cubicBezTo>
                <a:lnTo>
                  <a:pt x="2789619" y="1610170"/>
                </a:lnTo>
                <a:cubicBezTo>
                  <a:pt x="2245487" y="862521"/>
                  <a:pt x="1473137" y="291655"/>
                  <a:pt x="574929" y="0"/>
                </a:cubicBezTo>
                <a:close/>
              </a:path>
            </a:pathLst>
          </a:custGeom>
          <a:solidFill>
            <a:srgbClr val="3F78EA"/>
          </a:solidFill>
          <a:ln w="6350" cap="flat">
            <a:noFill/>
            <a:prstDash val="solid"/>
            <a:miter/>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chor="ctr"/>
          <a:lstStyle/>
          <a:p>
            <a:pPr defTabSz="685800"/>
            <a:endParaRPr lang="en-IN" sz="1600">
              <a:latin typeface="Abadi" panose="020B0604020104020204" pitchFamily="34" charset="0"/>
            </a:endParaRPr>
          </a:p>
        </p:txBody>
      </p:sp>
      <p:sp>
        <p:nvSpPr>
          <p:cNvPr id="29" name="Freeform: Shape 28">
            <a:extLst>
              <a:ext uri="{FF2B5EF4-FFF2-40B4-BE49-F238E27FC236}">
                <a16:creationId xmlns:a16="http://schemas.microsoft.com/office/drawing/2014/main" id="{14423695-8DD0-4176-9807-2DE4C60FA8BF}"/>
              </a:ext>
            </a:extLst>
          </p:cNvPr>
          <p:cNvSpPr/>
          <p:nvPr/>
        </p:nvSpPr>
        <p:spPr>
          <a:xfrm>
            <a:off x="6131290" y="3358341"/>
            <a:ext cx="1762934" cy="1952863"/>
          </a:xfrm>
          <a:custGeom>
            <a:avLst/>
            <a:gdLst>
              <a:gd name="connsiteX0" fmla="*/ 2350579 w 2350579"/>
              <a:gd name="connsiteY0" fmla="*/ 2603818 h 2603817"/>
              <a:gd name="connsiteX1" fmla="*/ 1504823 w 2350579"/>
              <a:gd name="connsiteY1" fmla="*/ 0 h 2603817"/>
              <a:gd name="connsiteX2" fmla="*/ 0 w 2350579"/>
              <a:gd name="connsiteY2" fmla="*/ 1093279 h 2603817"/>
              <a:gd name="connsiteX3" fmla="*/ 490665 w 2350579"/>
              <a:gd name="connsiteY3" fmla="*/ 2603818 h 2603817"/>
              <a:gd name="connsiteX4" fmla="*/ 2350579 w 2350579"/>
              <a:gd name="connsiteY4" fmla="*/ 2603818 h 260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579" h="2603817">
                <a:moveTo>
                  <a:pt x="2350579" y="2603818"/>
                </a:moveTo>
                <a:cubicBezTo>
                  <a:pt x="2350579" y="1630680"/>
                  <a:pt x="2036763" y="730885"/>
                  <a:pt x="1504823" y="0"/>
                </a:cubicBezTo>
                <a:lnTo>
                  <a:pt x="0" y="1093279"/>
                </a:lnTo>
                <a:cubicBezTo>
                  <a:pt x="308610" y="1517269"/>
                  <a:pt x="490665" y="2039302"/>
                  <a:pt x="490665" y="2603818"/>
                </a:cubicBezTo>
                <a:lnTo>
                  <a:pt x="2350579" y="2603818"/>
                </a:lnTo>
                <a:close/>
              </a:path>
            </a:pathLst>
          </a:custGeom>
          <a:solidFill>
            <a:srgbClr val="7A42E8"/>
          </a:solidFill>
          <a:ln w="6350" cap="flat">
            <a:noFill/>
            <a:prstDash val="solid"/>
            <a:miter/>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rtlCol="0" anchor="ctr"/>
          <a:lstStyle/>
          <a:p>
            <a:pPr defTabSz="685800"/>
            <a:endParaRPr lang="en-IN" sz="1600">
              <a:latin typeface="Abadi" panose="020B0604020104020204" pitchFamily="34" charset="0"/>
            </a:endParaRPr>
          </a:p>
        </p:txBody>
      </p:sp>
      <p:pic>
        <p:nvPicPr>
          <p:cNvPr id="31" name="Picture 30">
            <a:extLst>
              <a:ext uri="{FF2B5EF4-FFF2-40B4-BE49-F238E27FC236}">
                <a16:creationId xmlns:a16="http://schemas.microsoft.com/office/drawing/2014/main" id="{F47E5FEA-909B-4C0E-B8C0-3F516F0707F6}"/>
              </a:ext>
            </a:extLst>
          </p:cNvPr>
          <p:cNvPicPr>
            <a:picLocks noChangeAspect="1"/>
          </p:cNvPicPr>
          <p:nvPr/>
        </p:nvPicPr>
        <p:blipFill>
          <a:blip r:embed="rId2"/>
          <a:stretch>
            <a:fillRect/>
          </a:stretch>
        </p:blipFill>
        <p:spPr>
          <a:xfrm>
            <a:off x="1881187" y="3177604"/>
            <a:ext cx="1281113" cy="1004888"/>
          </a:xfrm>
          <a:custGeom>
            <a:avLst/>
            <a:gdLst>
              <a:gd name="connsiteX0" fmla="*/ 395 w 1708150"/>
              <a:gd name="connsiteY0" fmla="*/ 632 h 1339850"/>
              <a:gd name="connsiteX1" fmla="*/ 1708545 w 1708150"/>
              <a:gd name="connsiteY1" fmla="*/ 632 h 1339850"/>
              <a:gd name="connsiteX2" fmla="*/ 1708545 w 1708150"/>
              <a:gd name="connsiteY2" fmla="*/ 1340482 h 1339850"/>
              <a:gd name="connsiteX3" fmla="*/ 395 w 1708150"/>
              <a:gd name="connsiteY3" fmla="*/ 1340482 h 1339850"/>
            </a:gdLst>
            <a:ahLst/>
            <a:cxnLst>
              <a:cxn ang="0">
                <a:pos x="connsiteX0" y="connsiteY0"/>
              </a:cxn>
              <a:cxn ang="0">
                <a:pos x="connsiteX1" y="connsiteY1"/>
              </a:cxn>
              <a:cxn ang="0">
                <a:pos x="connsiteX2" y="connsiteY2"/>
              </a:cxn>
              <a:cxn ang="0">
                <a:pos x="connsiteX3" y="connsiteY3"/>
              </a:cxn>
            </a:cxnLst>
            <a:rect l="l" t="t" r="r" b="b"/>
            <a:pathLst>
              <a:path w="1708150" h="1339850">
                <a:moveTo>
                  <a:pt x="395" y="632"/>
                </a:moveTo>
                <a:lnTo>
                  <a:pt x="1708545" y="632"/>
                </a:lnTo>
                <a:lnTo>
                  <a:pt x="1708545" y="1340482"/>
                </a:lnTo>
                <a:lnTo>
                  <a:pt x="395" y="1340482"/>
                </a:lnTo>
                <a:close/>
              </a:path>
            </a:pathLst>
          </a:custGeom>
        </p:spPr>
      </p:pic>
      <p:pic>
        <p:nvPicPr>
          <p:cNvPr id="32" name="Picture 31">
            <a:extLst>
              <a:ext uri="{FF2B5EF4-FFF2-40B4-BE49-F238E27FC236}">
                <a16:creationId xmlns:a16="http://schemas.microsoft.com/office/drawing/2014/main" id="{E81DB686-30ED-4BDD-A244-D7EAAC5E90C8}"/>
              </a:ext>
            </a:extLst>
          </p:cNvPr>
          <p:cNvPicPr>
            <a:picLocks noChangeAspect="1"/>
          </p:cNvPicPr>
          <p:nvPr/>
        </p:nvPicPr>
        <p:blipFill>
          <a:blip r:embed="rId3"/>
          <a:stretch>
            <a:fillRect/>
          </a:stretch>
        </p:blipFill>
        <p:spPr>
          <a:xfrm>
            <a:off x="3543300" y="2086991"/>
            <a:ext cx="657225" cy="1395413"/>
          </a:xfrm>
          <a:custGeom>
            <a:avLst/>
            <a:gdLst>
              <a:gd name="connsiteX0" fmla="*/ 744 w 876300"/>
              <a:gd name="connsiteY0" fmla="*/ 403 h 1860550"/>
              <a:gd name="connsiteX1" fmla="*/ 877044 w 876300"/>
              <a:gd name="connsiteY1" fmla="*/ 403 h 1860550"/>
              <a:gd name="connsiteX2" fmla="*/ 877044 w 876300"/>
              <a:gd name="connsiteY2" fmla="*/ 1860953 h 1860550"/>
              <a:gd name="connsiteX3" fmla="*/ 744 w 876300"/>
              <a:gd name="connsiteY3" fmla="*/ 1860953 h 1860550"/>
            </a:gdLst>
            <a:ahLst/>
            <a:cxnLst>
              <a:cxn ang="0">
                <a:pos x="connsiteX0" y="connsiteY0"/>
              </a:cxn>
              <a:cxn ang="0">
                <a:pos x="connsiteX1" y="connsiteY1"/>
              </a:cxn>
              <a:cxn ang="0">
                <a:pos x="connsiteX2" y="connsiteY2"/>
              </a:cxn>
              <a:cxn ang="0">
                <a:pos x="connsiteX3" y="connsiteY3"/>
              </a:cxn>
            </a:cxnLst>
            <a:rect l="l" t="t" r="r" b="b"/>
            <a:pathLst>
              <a:path w="876300" h="1860550">
                <a:moveTo>
                  <a:pt x="744" y="403"/>
                </a:moveTo>
                <a:lnTo>
                  <a:pt x="877044" y="403"/>
                </a:lnTo>
                <a:lnTo>
                  <a:pt x="877044" y="1860953"/>
                </a:lnTo>
                <a:lnTo>
                  <a:pt x="744" y="1860953"/>
                </a:lnTo>
                <a:close/>
              </a:path>
            </a:pathLst>
          </a:custGeom>
        </p:spPr>
      </p:pic>
      <p:pic>
        <p:nvPicPr>
          <p:cNvPr id="33" name="Picture 32">
            <a:extLst>
              <a:ext uri="{FF2B5EF4-FFF2-40B4-BE49-F238E27FC236}">
                <a16:creationId xmlns:a16="http://schemas.microsoft.com/office/drawing/2014/main" id="{8CEC7603-A0BE-4ACD-88FE-A7AD7C1A3E23}"/>
              </a:ext>
            </a:extLst>
          </p:cNvPr>
          <p:cNvPicPr>
            <a:picLocks noChangeAspect="1"/>
          </p:cNvPicPr>
          <p:nvPr/>
        </p:nvPicPr>
        <p:blipFill>
          <a:blip r:embed="rId4"/>
          <a:stretch>
            <a:fillRect/>
          </a:stretch>
        </p:blipFill>
        <p:spPr>
          <a:xfrm>
            <a:off x="5167313" y="2148904"/>
            <a:ext cx="647700" cy="1414463"/>
          </a:xfrm>
          <a:custGeom>
            <a:avLst/>
            <a:gdLst>
              <a:gd name="connsiteX0" fmla="*/ 1085 w 863600"/>
              <a:gd name="connsiteY0" fmla="*/ 416 h 1885950"/>
              <a:gd name="connsiteX1" fmla="*/ 864685 w 863600"/>
              <a:gd name="connsiteY1" fmla="*/ 416 h 1885950"/>
              <a:gd name="connsiteX2" fmla="*/ 864685 w 863600"/>
              <a:gd name="connsiteY2" fmla="*/ 1886366 h 1885950"/>
              <a:gd name="connsiteX3" fmla="*/ 1085 w 863600"/>
              <a:gd name="connsiteY3" fmla="*/ 1886366 h 1885950"/>
            </a:gdLst>
            <a:ahLst/>
            <a:cxnLst>
              <a:cxn ang="0">
                <a:pos x="connsiteX0" y="connsiteY0"/>
              </a:cxn>
              <a:cxn ang="0">
                <a:pos x="connsiteX1" y="connsiteY1"/>
              </a:cxn>
              <a:cxn ang="0">
                <a:pos x="connsiteX2" y="connsiteY2"/>
              </a:cxn>
              <a:cxn ang="0">
                <a:pos x="connsiteX3" y="connsiteY3"/>
              </a:cxn>
            </a:cxnLst>
            <a:rect l="l" t="t" r="r" b="b"/>
            <a:pathLst>
              <a:path w="863600" h="1885950">
                <a:moveTo>
                  <a:pt x="1085" y="416"/>
                </a:moveTo>
                <a:lnTo>
                  <a:pt x="864685" y="416"/>
                </a:lnTo>
                <a:lnTo>
                  <a:pt x="864685" y="1886366"/>
                </a:lnTo>
                <a:lnTo>
                  <a:pt x="1085" y="1886366"/>
                </a:lnTo>
                <a:close/>
              </a:path>
            </a:pathLst>
          </a:custGeom>
        </p:spPr>
      </p:pic>
      <p:pic>
        <p:nvPicPr>
          <p:cNvPr id="34" name="Picture 33">
            <a:extLst>
              <a:ext uri="{FF2B5EF4-FFF2-40B4-BE49-F238E27FC236}">
                <a16:creationId xmlns:a16="http://schemas.microsoft.com/office/drawing/2014/main" id="{8EF2476F-B8C3-4115-9A30-686A20FD5C6C}"/>
              </a:ext>
            </a:extLst>
          </p:cNvPr>
          <p:cNvPicPr>
            <a:picLocks noChangeAspect="1"/>
          </p:cNvPicPr>
          <p:nvPr/>
        </p:nvPicPr>
        <p:blipFill>
          <a:blip r:embed="rId5"/>
          <a:stretch>
            <a:fillRect/>
          </a:stretch>
        </p:blipFill>
        <p:spPr>
          <a:xfrm>
            <a:off x="6129337" y="3353817"/>
            <a:ext cx="1262063" cy="1019175"/>
          </a:xfrm>
          <a:custGeom>
            <a:avLst/>
            <a:gdLst>
              <a:gd name="connsiteX0" fmla="*/ 1287 w 1682750"/>
              <a:gd name="connsiteY0" fmla="*/ 669 h 1358900"/>
              <a:gd name="connsiteX1" fmla="*/ 1684037 w 1682750"/>
              <a:gd name="connsiteY1" fmla="*/ 669 h 1358900"/>
              <a:gd name="connsiteX2" fmla="*/ 1684037 w 1682750"/>
              <a:gd name="connsiteY2" fmla="*/ 1359569 h 1358900"/>
              <a:gd name="connsiteX3" fmla="*/ 1287 w 1682750"/>
              <a:gd name="connsiteY3" fmla="*/ 1359569 h 1358900"/>
            </a:gdLst>
            <a:ahLst/>
            <a:cxnLst>
              <a:cxn ang="0">
                <a:pos x="connsiteX0" y="connsiteY0"/>
              </a:cxn>
              <a:cxn ang="0">
                <a:pos x="connsiteX1" y="connsiteY1"/>
              </a:cxn>
              <a:cxn ang="0">
                <a:pos x="connsiteX2" y="connsiteY2"/>
              </a:cxn>
              <a:cxn ang="0">
                <a:pos x="connsiteX3" y="connsiteY3"/>
              </a:cxn>
            </a:cxnLst>
            <a:rect l="l" t="t" r="r" b="b"/>
            <a:pathLst>
              <a:path w="1682750" h="1358900">
                <a:moveTo>
                  <a:pt x="1287" y="669"/>
                </a:moveTo>
                <a:lnTo>
                  <a:pt x="1684037" y="669"/>
                </a:lnTo>
                <a:lnTo>
                  <a:pt x="1684037" y="1359569"/>
                </a:lnTo>
                <a:lnTo>
                  <a:pt x="1287" y="1359569"/>
                </a:lnTo>
                <a:close/>
              </a:path>
            </a:pathLst>
          </a:custGeom>
        </p:spPr>
      </p:pic>
      <p:grpSp>
        <p:nvGrpSpPr>
          <p:cNvPr id="36" name="Graphic 2">
            <a:extLst>
              <a:ext uri="{FF2B5EF4-FFF2-40B4-BE49-F238E27FC236}">
                <a16:creationId xmlns:a16="http://schemas.microsoft.com/office/drawing/2014/main" id="{CE325A5E-7404-4EA6-8D37-05168E6D08AE}"/>
              </a:ext>
            </a:extLst>
          </p:cNvPr>
          <p:cNvGrpSpPr/>
          <p:nvPr/>
        </p:nvGrpSpPr>
        <p:grpSpPr>
          <a:xfrm>
            <a:off x="2223724" y="3543483"/>
            <a:ext cx="450030" cy="450030"/>
            <a:chOff x="2964965" y="4501038"/>
            <a:chExt cx="600040" cy="600040"/>
          </a:xfrm>
        </p:grpSpPr>
        <p:pic>
          <p:nvPicPr>
            <p:cNvPr id="37" name="Picture 36">
              <a:extLst>
                <a:ext uri="{FF2B5EF4-FFF2-40B4-BE49-F238E27FC236}">
                  <a16:creationId xmlns:a16="http://schemas.microsoft.com/office/drawing/2014/main" id="{D4B8151B-4A48-4B54-A6B5-17312ECDD516}"/>
                </a:ext>
              </a:extLst>
            </p:cNvPr>
            <p:cNvPicPr>
              <a:picLocks noChangeAspect="1"/>
            </p:cNvPicPr>
            <p:nvPr/>
          </p:nvPicPr>
          <p:blipFill>
            <a:blip r:embed="rId6"/>
            <a:stretch>
              <a:fillRect/>
            </a:stretch>
          </p:blipFill>
          <p:spPr>
            <a:xfrm>
              <a:off x="2965450" y="4502150"/>
              <a:ext cx="596900" cy="596900"/>
            </a:xfrm>
            <a:custGeom>
              <a:avLst/>
              <a:gdLst>
                <a:gd name="connsiteX0" fmla="*/ 467 w 596900"/>
                <a:gd name="connsiteY0" fmla="*/ 709 h 596900"/>
                <a:gd name="connsiteX1" fmla="*/ 597367 w 596900"/>
                <a:gd name="connsiteY1" fmla="*/ 709 h 596900"/>
                <a:gd name="connsiteX2" fmla="*/ 597367 w 596900"/>
                <a:gd name="connsiteY2" fmla="*/ 597609 h 596900"/>
                <a:gd name="connsiteX3" fmla="*/ 467 w 596900"/>
                <a:gd name="connsiteY3" fmla="*/ 597609 h 596900"/>
              </a:gdLst>
              <a:ahLst/>
              <a:cxnLst>
                <a:cxn ang="0">
                  <a:pos x="connsiteX0" y="connsiteY0"/>
                </a:cxn>
                <a:cxn ang="0">
                  <a:pos x="connsiteX1" y="connsiteY1"/>
                </a:cxn>
                <a:cxn ang="0">
                  <a:pos x="connsiteX2" y="connsiteY2"/>
                </a:cxn>
                <a:cxn ang="0">
                  <a:pos x="connsiteX3" y="connsiteY3"/>
                </a:cxn>
              </a:cxnLst>
              <a:rect l="l" t="t" r="r" b="b"/>
              <a:pathLst>
                <a:path w="596900" h="596900">
                  <a:moveTo>
                    <a:pt x="467" y="709"/>
                  </a:moveTo>
                  <a:lnTo>
                    <a:pt x="597367" y="709"/>
                  </a:lnTo>
                  <a:lnTo>
                    <a:pt x="597367" y="597609"/>
                  </a:lnTo>
                  <a:lnTo>
                    <a:pt x="467" y="597609"/>
                  </a:lnTo>
                  <a:close/>
                </a:path>
              </a:pathLst>
            </a:custGeom>
          </p:spPr>
        </p:pic>
        <p:sp>
          <p:nvSpPr>
            <p:cNvPr id="38" name="Freeform: Shape 37">
              <a:extLst>
                <a:ext uri="{FF2B5EF4-FFF2-40B4-BE49-F238E27FC236}">
                  <a16:creationId xmlns:a16="http://schemas.microsoft.com/office/drawing/2014/main" id="{585BABB3-F638-44AC-B76B-F9E91CAE168F}"/>
                </a:ext>
              </a:extLst>
            </p:cNvPr>
            <p:cNvSpPr/>
            <p:nvPr/>
          </p:nvSpPr>
          <p:spPr>
            <a:xfrm rot="-3441525">
              <a:off x="3047806" y="4583879"/>
              <a:ext cx="434358" cy="434358"/>
            </a:xfrm>
            <a:custGeom>
              <a:avLst/>
              <a:gdLst>
                <a:gd name="connsiteX0" fmla="*/ 434359 w 434358"/>
                <a:gd name="connsiteY0" fmla="*/ 217179 h 434358"/>
                <a:gd name="connsiteX1" fmla="*/ 217179 w 434358"/>
                <a:gd name="connsiteY1" fmla="*/ 434358 h 434358"/>
                <a:gd name="connsiteX2" fmla="*/ 0 w 434358"/>
                <a:gd name="connsiteY2" fmla="*/ 217179 h 434358"/>
                <a:gd name="connsiteX3" fmla="*/ 217179 w 434358"/>
                <a:gd name="connsiteY3" fmla="*/ 0 h 434358"/>
                <a:gd name="connsiteX4" fmla="*/ 434359 w 434358"/>
                <a:gd name="connsiteY4" fmla="*/ 217179 h 43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58" h="434358">
                  <a:moveTo>
                    <a:pt x="434359" y="217179"/>
                  </a:moveTo>
                  <a:cubicBezTo>
                    <a:pt x="434359" y="337124"/>
                    <a:pt x="337124" y="434358"/>
                    <a:pt x="217179" y="434358"/>
                  </a:cubicBezTo>
                  <a:cubicBezTo>
                    <a:pt x="97234" y="434358"/>
                    <a:pt x="0" y="337124"/>
                    <a:pt x="0" y="217179"/>
                  </a:cubicBezTo>
                  <a:cubicBezTo>
                    <a:pt x="0" y="97234"/>
                    <a:pt x="97234" y="0"/>
                    <a:pt x="217179" y="0"/>
                  </a:cubicBezTo>
                  <a:cubicBezTo>
                    <a:pt x="337124" y="0"/>
                    <a:pt x="434359" y="97234"/>
                    <a:pt x="434359" y="217179"/>
                  </a:cubicBezTo>
                  <a:close/>
                </a:path>
              </a:pathLst>
            </a:custGeom>
            <a:solidFill>
              <a:srgbClr val="FFFFFF"/>
            </a:solidFill>
            <a:ln w="6350" cap="flat">
              <a:noFill/>
              <a:prstDash val="solid"/>
              <a:miter/>
            </a:ln>
          </p:spPr>
          <p:txBody>
            <a:bodyPr rtlCol="0" anchor="ctr"/>
            <a:lstStyle/>
            <a:p>
              <a:pPr defTabSz="685800"/>
              <a:endParaRPr lang="en-IN" sz="1600">
                <a:latin typeface="Abadi" panose="020B0604020104020204" pitchFamily="34" charset="0"/>
              </a:endParaRPr>
            </a:p>
          </p:txBody>
        </p:sp>
        <p:sp>
          <p:nvSpPr>
            <p:cNvPr id="39" name="Freeform: Shape 38">
              <a:extLst>
                <a:ext uri="{FF2B5EF4-FFF2-40B4-BE49-F238E27FC236}">
                  <a16:creationId xmlns:a16="http://schemas.microsoft.com/office/drawing/2014/main" id="{0972644F-A8E5-4441-9BE9-9906EDF80419}"/>
                </a:ext>
              </a:extLst>
            </p:cNvPr>
            <p:cNvSpPr/>
            <p:nvPr/>
          </p:nvSpPr>
          <p:spPr>
            <a:xfrm>
              <a:off x="3109214" y="4699634"/>
              <a:ext cx="229107" cy="249428"/>
            </a:xfrm>
            <a:custGeom>
              <a:avLst/>
              <a:gdLst>
                <a:gd name="connsiteX0" fmla="*/ 229108 w 229107"/>
                <a:gd name="connsiteY0" fmla="*/ 0 h 249428"/>
                <a:gd name="connsiteX1" fmla="*/ 0 w 229107"/>
                <a:gd name="connsiteY1" fmla="*/ 101981 h 249428"/>
                <a:gd name="connsiteX2" fmla="*/ 135255 w 229107"/>
                <a:gd name="connsiteY2" fmla="*/ 129223 h 249428"/>
                <a:gd name="connsiteX3" fmla="*/ 202883 w 229107"/>
                <a:gd name="connsiteY3" fmla="*/ 249428 h 249428"/>
              </a:gdLst>
              <a:ahLst/>
              <a:cxnLst>
                <a:cxn ang="0">
                  <a:pos x="connsiteX0" y="connsiteY0"/>
                </a:cxn>
                <a:cxn ang="0">
                  <a:pos x="connsiteX1" y="connsiteY1"/>
                </a:cxn>
                <a:cxn ang="0">
                  <a:pos x="connsiteX2" y="connsiteY2"/>
                </a:cxn>
                <a:cxn ang="0">
                  <a:pos x="connsiteX3" y="connsiteY3"/>
                </a:cxn>
              </a:cxnLst>
              <a:rect l="l" t="t" r="r" b="b"/>
              <a:pathLst>
                <a:path w="229107" h="249428">
                  <a:moveTo>
                    <a:pt x="229108" y="0"/>
                  </a:moveTo>
                  <a:lnTo>
                    <a:pt x="0" y="101981"/>
                  </a:lnTo>
                  <a:lnTo>
                    <a:pt x="135255" y="129223"/>
                  </a:lnTo>
                  <a:lnTo>
                    <a:pt x="202883" y="249428"/>
                  </a:lnTo>
                  <a:close/>
                </a:path>
              </a:pathLst>
            </a:custGeom>
            <a:solidFill>
              <a:srgbClr val="444444"/>
            </a:solidFill>
            <a:ln w="6350" cap="flat">
              <a:noFill/>
              <a:prstDash val="solid"/>
              <a:miter/>
            </a:ln>
          </p:spPr>
          <p:txBody>
            <a:bodyPr rtlCol="0" anchor="ctr"/>
            <a:lstStyle/>
            <a:p>
              <a:pPr defTabSz="685800"/>
              <a:endParaRPr lang="en-IN" sz="1600">
                <a:latin typeface="Abadi" panose="020B0604020104020204" pitchFamily="34" charset="0"/>
              </a:endParaRPr>
            </a:p>
          </p:txBody>
        </p:sp>
      </p:grpSp>
      <p:grpSp>
        <p:nvGrpSpPr>
          <p:cNvPr id="40" name="Graphic 2">
            <a:extLst>
              <a:ext uri="{FF2B5EF4-FFF2-40B4-BE49-F238E27FC236}">
                <a16:creationId xmlns:a16="http://schemas.microsoft.com/office/drawing/2014/main" id="{CE325A5E-7404-4EA6-8D37-05168E6D08AE}"/>
              </a:ext>
            </a:extLst>
          </p:cNvPr>
          <p:cNvGrpSpPr/>
          <p:nvPr/>
        </p:nvGrpSpPr>
        <p:grpSpPr>
          <a:xfrm>
            <a:off x="3533775" y="2591817"/>
            <a:ext cx="452438" cy="447675"/>
            <a:chOff x="4711700" y="3232150"/>
            <a:chExt cx="603250" cy="596900"/>
          </a:xfrm>
        </p:grpSpPr>
        <p:pic>
          <p:nvPicPr>
            <p:cNvPr id="41" name="Picture 40">
              <a:extLst>
                <a:ext uri="{FF2B5EF4-FFF2-40B4-BE49-F238E27FC236}">
                  <a16:creationId xmlns:a16="http://schemas.microsoft.com/office/drawing/2014/main" id="{4F8CA5F1-E796-4834-B8CA-C607DC14DAD5}"/>
                </a:ext>
              </a:extLst>
            </p:cNvPr>
            <p:cNvPicPr>
              <a:picLocks noChangeAspect="1"/>
            </p:cNvPicPr>
            <p:nvPr/>
          </p:nvPicPr>
          <p:blipFill>
            <a:blip r:embed="rId7"/>
            <a:stretch>
              <a:fillRect/>
            </a:stretch>
          </p:blipFill>
          <p:spPr>
            <a:xfrm>
              <a:off x="4711700" y="3232150"/>
              <a:ext cx="603250" cy="596900"/>
            </a:xfrm>
            <a:custGeom>
              <a:avLst/>
              <a:gdLst>
                <a:gd name="connsiteX0" fmla="*/ 742 w 603250"/>
                <a:gd name="connsiteY0" fmla="*/ 509 h 596900"/>
                <a:gd name="connsiteX1" fmla="*/ 603992 w 603250"/>
                <a:gd name="connsiteY1" fmla="*/ 509 h 596900"/>
                <a:gd name="connsiteX2" fmla="*/ 603992 w 603250"/>
                <a:gd name="connsiteY2" fmla="*/ 597409 h 596900"/>
                <a:gd name="connsiteX3" fmla="*/ 742 w 603250"/>
                <a:gd name="connsiteY3" fmla="*/ 597409 h 596900"/>
              </a:gdLst>
              <a:ahLst/>
              <a:cxnLst>
                <a:cxn ang="0">
                  <a:pos x="connsiteX0" y="connsiteY0"/>
                </a:cxn>
                <a:cxn ang="0">
                  <a:pos x="connsiteX1" y="connsiteY1"/>
                </a:cxn>
                <a:cxn ang="0">
                  <a:pos x="connsiteX2" y="connsiteY2"/>
                </a:cxn>
                <a:cxn ang="0">
                  <a:pos x="connsiteX3" y="connsiteY3"/>
                </a:cxn>
              </a:cxnLst>
              <a:rect l="l" t="t" r="r" b="b"/>
              <a:pathLst>
                <a:path w="603250" h="596900">
                  <a:moveTo>
                    <a:pt x="742" y="509"/>
                  </a:moveTo>
                  <a:lnTo>
                    <a:pt x="603992" y="509"/>
                  </a:lnTo>
                  <a:lnTo>
                    <a:pt x="603992" y="597409"/>
                  </a:lnTo>
                  <a:lnTo>
                    <a:pt x="742" y="597409"/>
                  </a:lnTo>
                  <a:close/>
                </a:path>
              </a:pathLst>
            </a:custGeom>
          </p:spPr>
        </p:pic>
        <p:sp>
          <p:nvSpPr>
            <p:cNvPr id="42" name="Freeform: Shape 41">
              <a:extLst>
                <a:ext uri="{FF2B5EF4-FFF2-40B4-BE49-F238E27FC236}">
                  <a16:creationId xmlns:a16="http://schemas.microsoft.com/office/drawing/2014/main" id="{2326931F-687C-4BFE-84BE-F558A4E7ACAA}"/>
                </a:ext>
              </a:extLst>
            </p:cNvPr>
            <p:cNvSpPr/>
            <p:nvPr/>
          </p:nvSpPr>
          <p:spPr>
            <a:xfrm>
              <a:off x="4797361" y="3312384"/>
              <a:ext cx="434433" cy="434463"/>
            </a:xfrm>
            <a:custGeom>
              <a:avLst/>
              <a:gdLst>
                <a:gd name="connsiteX0" fmla="*/ 150114 w 434433"/>
                <a:gd name="connsiteY0" fmla="*/ 10698 h 434463"/>
                <a:gd name="connsiteX1" fmla="*/ 423735 w 434433"/>
                <a:gd name="connsiteY1" fmla="*/ 150144 h 434463"/>
                <a:gd name="connsiteX2" fmla="*/ 284289 w 434433"/>
                <a:gd name="connsiteY2" fmla="*/ 423765 h 434463"/>
                <a:gd name="connsiteX3" fmla="*/ 10668 w 434433"/>
                <a:gd name="connsiteY3" fmla="*/ 284319 h 434463"/>
                <a:gd name="connsiteX4" fmla="*/ 150114 w 434433"/>
                <a:gd name="connsiteY4" fmla="*/ 10698 h 43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33" h="434463">
                  <a:moveTo>
                    <a:pt x="150114" y="10698"/>
                  </a:moveTo>
                  <a:cubicBezTo>
                    <a:pt x="264160" y="-26386"/>
                    <a:pt x="386715" y="36034"/>
                    <a:pt x="423735" y="150144"/>
                  </a:cubicBezTo>
                  <a:cubicBezTo>
                    <a:pt x="460819" y="264190"/>
                    <a:pt x="398399" y="386745"/>
                    <a:pt x="284289" y="423765"/>
                  </a:cubicBezTo>
                  <a:cubicBezTo>
                    <a:pt x="170243" y="460849"/>
                    <a:pt x="47688" y="398429"/>
                    <a:pt x="10668" y="284319"/>
                  </a:cubicBezTo>
                  <a:cubicBezTo>
                    <a:pt x="-26352" y="170273"/>
                    <a:pt x="36068" y="47718"/>
                    <a:pt x="150114" y="10698"/>
                  </a:cubicBezTo>
                  <a:close/>
                </a:path>
              </a:pathLst>
            </a:custGeom>
            <a:solidFill>
              <a:srgbClr val="FFFFFF"/>
            </a:solidFill>
            <a:ln w="6350" cap="flat">
              <a:noFill/>
              <a:prstDash val="solid"/>
              <a:miter/>
            </a:ln>
          </p:spPr>
          <p:txBody>
            <a:bodyPr rtlCol="0" anchor="ctr"/>
            <a:lstStyle/>
            <a:p>
              <a:pPr defTabSz="685800"/>
              <a:endParaRPr lang="en-IN" sz="1600">
                <a:latin typeface="Abadi" panose="020B0604020104020204" pitchFamily="34" charset="0"/>
              </a:endParaRPr>
            </a:p>
          </p:txBody>
        </p:sp>
        <p:sp>
          <p:nvSpPr>
            <p:cNvPr id="43" name="Freeform: Shape 42">
              <a:extLst>
                <a:ext uri="{FF2B5EF4-FFF2-40B4-BE49-F238E27FC236}">
                  <a16:creationId xmlns:a16="http://schemas.microsoft.com/office/drawing/2014/main" id="{51A5B3EE-FC9B-4D75-89FF-FC305EF5AEE7}"/>
                </a:ext>
              </a:extLst>
            </p:cNvPr>
            <p:cNvSpPr/>
            <p:nvPr/>
          </p:nvSpPr>
          <p:spPr>
            <a:xfrm>
              <a:off x="4888357" y="3438778"/>
              <a:ext cx="245300" cy="238505"/>
            </a:xfrm>
            <a:custGeom>
              <a:avLst/>
              <a:gdLst>
                <a:gd name="connsiteX0" fmla="*/ 245301 w 245300"/>
                <a:gd name="connsiteY0" fmla="*/ 52134 h 238505"/>
                <a:gd name="connsiteX1" fmla="*/ 0 w 245300"/>
                <a:gd name="connsiteY1" fmla="*/ 0 h 238505"/>
                <a:gd name="connsiteX2" fmla="*/ 93409 w 245300"/>
                <a:gd name="connsiteY2" fmla="*/ 101473 h 238505"/>
                <a:gd name="connsiteX3" fmla="*/ 77470 w 245300"/>
                <a:gd name="connsiteY3" fmla="*/ 238506 h 238505"/>
              </a:gdLst>
              <a:ahLst/>
              <a:cxnLst>
                <a:cxn ang="0">
                  <a:pos x="connsiteX0" y="connsiteY0"/>
                </a:cxn>
                <a:cxn ang="0">
                  <a:pos x="connsiteX1" y="connsiteY1"/>
                </a:cxn>
                <a:cxn ang="0">
                  <a:pos x="connsiteX2" y="connsiteY2"/>
                </a:cxn>
                <a:cxn ang="0">
                  <a:pos x="connsiteX3" y="connsiteY3"/>
                </a:cxn>
              </a:cxnLst>
              <a:rect l="l" t="t" r="r" b="b"/>
              <a:pathLst>
                <a:path w="245300" h="238505">
                  <a:moveTo>
                    <a:pt x="245301" y="52134"/>
                  </a:moveTo>
                  <a:lnTo>
                    <a:pt x="0" y="0"/>
                  </a:lnTo>
                  <a:lnTo>
                    <a:pt x="93409" y="101473"/>
                  </a:lnTo>
                  <a:lnTo>
                    <a:pt x="77470" y="238506"/>
                  </a:lnTo>
                  <a:close/>
                </a:path>
              </a:pathLst>
            </a:custGeom>
            <a:solidFill>
              <a:srgbClr val="444444"/>
            </a:solidFill>
            <a:ln w="6350" cap="flat">
              <a:noFill/>
              <a:prstDash val="solid"/>
              <a:miter/>
            </a:ln>
          </p:spPr>
          <p:txBody>
            <a:bodyPr rtlCol="0" anchor="ctr"/>
            <a:lstStyle/>
            <a:p>
              <a:pPr defTabSz="685800"/>
              <a:endParaRPr lang="en-IN" sz="1600">
                <a:latin typeface="Abadi" panose="020B0604020104020204" pitchFamily="34" charset="0"/>
              </a:endParaRPr>
            </a:p>
          </p:txBody>
        </p:sp>
      </p:grpSp>
      <p:grpSp>
        <p:nvGrpSpPr>
          <p:cNvPr id="44" name="Graphic 2">
            <a:extLst>
              <a:ext uri="{FF2B5EF4-FFF2-40B4-BE49-F238E27FC236}">
                <a16:creationId xmlns:a16="http://schemas.microsoft.com/office/drawing/2014/main" id="{CE325A5E-7404-4EA6-8D37-05168E6D08AE}"/>
              </a:ext>
            </a:extLst>
          </p:cNvPr>
          <p:cNvGrpSpPr/>
          <p:nvPr/>
        </p:nvGrpSpPr>
        <p:grpSpPr>
          <a:xfrm>
            <a:off x="5157787" y="2591817"/>
            <a:ext cx="452438" cy="447675"/>
            <a:chOff x="6877050" y="3232150"/>
            <a:chExt cx="603250" cy="596900"/>
          </a:xfrm>
        </p:grpSpPr>
        <p:pic>
          <p:nvPicPr>
            <p:cNvPr id="45" name="Picture 44">
              <a:extLst>
                <a:ext uri="{FF2B5EF4-FFF2-40B4-BE49-F238E27FC236}">
                  <a16:creationId xmlns:a16="http://schemas.microsoft.com/office/drawing/2014/main" id="{BF09E93A-38B3-4F04-8C91-BE986B4CD1B2}"/>
                </a:ext>
              </a:extLst>
            </p:cNvPr>
            <p:cNvPicPr>
              <a:picLocks noChangeAspect="1"/>
            </p:cNvPicPr>
            <p:nvPr/>
          </p:nvPicPr>
          <p:blipFill>
            <a:blip r:embed="rId8"/>
            <a:stretch>
              <a:fillRect/>
            </a:stretch>
          </p:blipFill>
          <p:spPr>
            <a:xfrm>
              <a:off x="6877050" y="3232150"/>
              <a:ext cx="603250" cy="596900"/>
            </a:xfrm>
            <a:custGeom>
              <a:avLst/>
              <a:gdLst>
                <a:gd name="connsiteX0" fmla="*/ 1083 w 603250"/>
                <a:gd name="connsiteY0" fmla="*/ 509 h 596900"/>
                <a:gd name="connsiteX1" fmla="*/ 604333 w 603250"/>
                <a:gd name="connsiteY1" fmla="*/ 509 h 596900"/>
                <a:gd name="connsiteX2" fmla="*/ 604333 w 603250"/>
                <a:gd name="connsiteY2" fmla="*/ 597409 h 596900"/>
                <a:gd name="connsiteX3" fmla="*/ 1083 w 603250"/>
                <a:gd name="connsiteY3" fmla="*/ 597409 h 596900"/>
              </a:gdLst>
              <a:ahLst/>
              <a:cxnLst>
                <a:cxn ang="0">
                  <a:pos x="connsiteX0" y="connsiteY0"/>
                </a:cxn>
                <a:cxn ang="0">
                  <a:pos x="connsiteX1" y="connsiteY1"/>
                </a:cxn>
                <a:cxn ang="0">
                  <a:pos x="connsiteX2" y="connsiteY2"/>
                </a:cxn>
                <a:cxn ang="0">
                  <a:pos x="connsiteX3" y="connsiteY3"/>
                </a:cxn>
              </a:cxnLst>
              <a:rect l="l" t="t" r="r" b="b"/>
              <a:pathLst>
                <a:path w="603250" h="596900">
                  <a:moveTo>
                    <a:pt x="1083" y="509"/>
                  </a:moveTo>
                  <a:lnTo>
                    <a:pt x="604333" y="509"/>
                  </a:lnTo>
                  <a:lnTo>
                    <a:pt x="604333" y="597409"/>
                  </a:lnTo>
                  <a:lnTo>
                    <a:pt x="1083" y="597409"/>
                  </a:lnTo>
                  <a:close/>
                </a:path>
              </a:pathLst>
            </a:custGeom>
          </p:spPr>
        </p:pic>
        <p:sp>
          <p:nvSpPr>
            <p:cNvPr id="46" name="Freeform: Shape 45">
              <a:extLst>
                <a:ext uri="{FF2B5EF4-FFF2-40B4-BE49-F238E27FC236}">
                  <a16:creationId xmlns:a16="http://schemas.microsoft.com/office/drawing/2014/main" id="{0B0BC648-C010-49B4-8F57-3861BF01C0B5}"/>
                </a:ext>
              </a:extLst>
            </p:cNvPr>
            <p:cNvSpPr/>
            <p:nvPr/>
          </p:nvSpPr>
          <p:spPr>
            <a:xfrm>
              <a:off x="6960298" y="3312390"/>
              <a:ext cx="434403" cy="434427"/>
            </a:xfrm>
            <a:custGeom>
              <a:avLst/>
              <a:gdLst>
                <a:gd name="connsiteX0" fmla="*/ 284289 w 434403"/>
                <a:gd name="connsiteY0" fmla="*/ 10692 h 434427"/>
                <a:gd name="connsiteX1" fmla="*/ 423735 w 434403"/>
                <a:gd name="connsiteY1" fmla="*/ 284313 h 434427"/>
                <a:gd name="connsiteX2" fmla="*/ 150114 w 434403"/>
                <a:gd name="connsiteY2" fmla="*/ 423759 h 434427"/>
                <a:gd name="connsiteX3" fmla="*/ 10668 w 434403"/>
                <a:gd name="connsiteY3" fmla="*/ 150138 h 434427"/>
                <a:gd name="connsiteX4" fmla="*/ 284289 w 434403"/>
                <a:gd name="connsiteY4" fmla="*/ 10692 h 43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03" h="434427">
                  <a:moveTo>
                    <a:pt x="284289" y="10692"/>
                  </a:moveTo>
                  <a:cubicBezTo>
                    <a:pt x="398335" y="47776"/>
                    <a:pt x="460756" y="170268"/>
                    <a:pt x="423735" y="284313"/>
                  </a:cubicBezTo>
                  <a:cubicBezTo>
                    <a:pt x="386651" y="398359"/>
                    <a:pt x="264160" y="460780"/>
                    <a:pt x="150114" y="423759"/>
                  </a:cubicBezTo>
                  <a:cubicBezTo>
                    <a:pt x="36068" y="386676"/>
                    <a:pt x="-26353" y="264184"/>
                    <a:pt x="10668" y="150138"/>
                  </a:cubicBezTo>
                  <a:cubicBezTo>
                    <a:pt x="47752" y="36092"/>
                    <a:pt x="170244" y="-26392"/>
                    <a:pt x="284289" y="10692"/>
                  </a:cubicBezTo>
                  <a:close/>
                </a:path>
              </a:pathLst>
            </a:custGeom>
            <a:solidFill>
              <a:srgbClr val="FFFFFF"/>
            </a:solidFill>
            <a:ln w="6350" cap="flat">
              <a:noFill/>
              <a:prstDash val="solid"/>
              <a:miter/>
            </a:ln>
          </p:spPr>
          <p:txBody>
            <a:bodyPr rtlCol="0" anchor="ctr"/>
            <a:lstStyle/>
            <a:p>
              <a:pPr defTabSz="685800"/>
              <a:endParaRPr lang="en-IN" sz="1600">
                <a:latin typeface="Abadi" panose="020B0604020104020204" pitchFamily="34" charset="0"/>
              </a:endParaRPr>
            </a:p>
          </p:txBody>
        </p:sp>
        <p:sp>
          <p:nvSpPr>
            <p:cNvPr id="47" name="Freeform: Shape 46">
              <a:extLst>
                <a:ext uri="{FF2B5EF4-FFF2-40B4-BE49-F238E27FC236}">
                  <a16:creationId xmlns:a16="http://schemas.microsoft.com/office/drawing/2014/main" id="{358EB197-BA39-4305-AE66-84D1E4CBF26C}"/>
                </a:ext>
              </a:extLst>
            </p:cNvPr>
            <p:cNvSpPr/>
            <p:nvPr/>
          </p:nvSpPr>
          <p:spPr>
            <a:xfrm>
              <a:off x="7051230" y="3381946"/>
              <a:ext cx="245300" cy="238505"/>
            </a:xfrm>
            <a:custGeom>
              <a:avLst/>
              <a:gdLst>
                <a:gd name="connsiteX0" fmla="*/ 245301 w 245300"/>
                <a:gd name="connsiteY0" fmla="*/ 186372 h 238505"/>
                <a:gd name="connsiteX1" fmla="*/ 77533 w 245300"/>
                <a:gd name="connsiteY1" fmla="*/ 0 h 238505"/>
                <a:gd name="connsiteX2" fmla="*/ 93472 w 245300"/>
                <a:gd name="connsiteY2" fmla="*/ 137033 h 238505"/>
                <a:gd name="connsiteX3" fmla="*/ 0 w 245300"/>
                <a:gd name="connsiteY3" fmla="*/ 238506 h 238505"/>
              </a:gdLst>
              <a:ahLst/>
              <a:cxnLst>
                <a:cxn ang="0">
                  <a:pos x="connsiteX0" y="connsiteY0"/>
                </a:cxn>
                <a:cxn ang="0">
                  <a:pos x="connsiteX1" y="connsiteY1"/>
                </a:cxn>
                <a:cxn ang="0">
                  <a:pos x="connsiteX2" y="connsiteY2"/>
                </a:cxn>
                <a:cxn ang="0">
                  <a:pos x="connsiteX3" y="connsiteY3"/>
                </a:cxn>
              </a:cxnLst>
              <a:rect l="l" t="t" r="r" b="b"/>
              <a:pathLst>
                <a:path w="245300" h="238505">
                  <a:moveTo>
                    <a:pt x="245301" y="186372"/>
                  </a:moveTo>
                  <a:lnTo>
                    <a:pt x="77533" y="0"/>
                  </a:lnTo>
                  <a:lnTo>
                    <a:pt x="93472" y="137033"/>
                  </a:lnTo>
                  <a:lnTo>
                    <a:pt x="0" y="238506"/>
                  </a:lnTo>
                  <a:close/>
                </a:path>
              </a:pathLst>
            </a:custGeom>
            <a:solidFill>
              <a:srgbClr val="444444"/>
            </a:solidFill>
            <a:ln w="6350" cap="flat">
              <a:noFill/>
              <a:prstDash val="solid"/>
              <a:miter/>
            </a:ln>
          </p:spPr>
          <p:txBody>
            <a:bodyPr rtlCol="0" anchor="ctr"/>
            <a:lstStyle/>
            <a:p>
              <a:pPr defTabSz="685800"/>
              <a:endParaRPr lang="en-IN" sz="1600">
                <a:latin typeface="Abadi" panose="020B0604020104020204" pitchFamily="34" charset="0"/>
              </a:endParaRPr>
            </a:p>
          </p:txBody>
        </p:sp>
      </p:grpSp>
      <p:grpSp>
        <p:nvGrpSpPr>
          <p:cNvPr id="48" name="Graphic 2">
            <a:extLst>
              <a:ext uri="{FF2B5EF4-FFF2-40B4-BE49-F238E27FC236}">
                <a16:creationId xmlns:a16="http://schemas.microsoft.com/office/drawing/2014/main" id="{CE325A5E-7404-4EA6-8D37-05168E6D08AE}"/>
              </a:ext>
            </a:extLst>
          </p:cNvPr>
          <p:cNvGrpSpPr/>
          <p:nvPr/>
        </p:nvGrpSpPr>
        <p:grpSpPr>
          <a:xfrm>
            <a:off x="6468990" y="3541859"/>
            <a:ext cx="452930" cy="452930"/>
            <a:chOff x="8625320" y="4498874"/>
            <a:chExt cx="603906" cy="603906"/>
          </a:xfrm>
        </p:grpSpPr>
        <p:pic>
          <p:nvPicPr>
            <p:cNvPr id="49" name="Picture 48">
              <a:extLst>
                <a:ext uri="{FF2B5EF4-FFF2-40B4-BE49-F238E27FC236}">
                  <a16:creationId xmlns:a16="http://schemas.microsoft.com/office/drawing/2014/main" id="{8B0607F3-2C39-40B4-9AC3-9E48B38EE67A}"/>
                </a:ext>
              </a:extLst>
            </p:cNvPr>
            <p:cNvPicPr>
              <a:picLocks noChangeAspect="1"/>
            </p:cNvPicPr>
            <p:nvPr/>
          </p:nvPicPr>
          <p:blipFill>
            <a:blip r:embed="rId9"/>
            <a:stretch>
              <a:fillRect/>
            </a:stretch>
          </p:blipFill>
          <p:spPr>
            <a:xfrm>
              <a:off x="8629650" y="4502150"/>
              <a:ext cx="596900" cy="596900"/>
            </a:xfrm>
            <a:custGeom>
              <a:avLst/>
              <a:gdLst>
                <a:gd name="connsiteX0" fmla="*/ 1359 w 596900"/>
                <a:gd name="connsiteY0" fmla="*/ 709 h 596900"/>
                <a:gd name="connsiteX1" fmla="*/ 598259 w 596900"/>
                <a:gd name="connsiteY1" fmla="*/ 709 h 596900"/>
                <a:gd name="connsiteX2" fmla="*/ 598259 w 596900"/>
                <a:gd name="connsiteY2" fmla="*/ 597609 h 596900"/>
                <a:gd name="connsiteX3" fmla="*/ 1359 w 596900"/>
                <a:gd name="connsiteY3" fmla="*/ 597609 h 596900"/>
              </a:gdLst>
              <a:ahLst/>
              <a:cxnLst>
                <a:cxn ang="0">
                  <a:pos x="connsiteX0" y="connsiteY0"/>
                </a:cxn>
                <a:cxn ang="0">
                  <a:pos x="connsiteX1" y="connsiteY1"/>
                </a:cxn>
                <a:cxn ang="0">
                  <a:pos x="connsiteX2" y="connsiteY2"/>
                </a:cxn>
                <a:cxn ang="0">
                  <a:pos x="connsiteX3" y="connsiteY3"/>
                </a:cxn>
              </a:cxnLst>
              <a:rect l="l" t="t" r="r" b="b"/>
              <a:pathLst>
                <a:path w="596900" h="596900">
                  <a:moveTo>
                    <a:pt x="1359" y="709"/>
                  </a:moveTo>
                  <a:lnTo>
                    <a:pt x="598259" y="709"/>
                  </a:lnTo>
                  <a:lnTo>
                    <a:pt x="598259" y="597609"/>
                  </a:lnTo>
                  <a:lnTo>
                    <a:pt x="1359" y="597609"/>
                  </a:lnTo>
                  <a:close/>
                </a:path>
              </a:pathLst>
            </a:custGeom>
          </p:spPr>
        </p:pic>
        <p:sp>
          <p:nvSpPr>
            <p:cNvPr id="50" name="Freeform: Shape 49">
              <a:extLst>
                <a:ext uri="{FF2B5EF4-FFF2-40B4-BE49-F238E27FC236}">
                  <a16:creationId xmlns:a16="http://schemas.microsoft.com/office/drawing/2014/main" id="{B27A3310-65DB-432D-8DD4-EBC921B7294A}"/>
                </a:ext>
              </a:extLst>
            </p:cNvPr>
            <p:cNvSpPr/>
            <p:nvPr/>
          </p:nvSpPr>
          <p:spPr>
            <a:xfrm rot="-2068316">
              <a:off x="8710105" y="4583658"/>
              <a:ext cx="434338" cy="434338"/>
            </a:xfrm>
            <a:custGeom>
              <a:avLst/>
              <a:gdLst>
                <a:gd name="connsiteX0" fmla="*/ 434338 w 434338"/>
                <a:gd name="connsiteY0" fmla="*/ 217169 h 434338"/>
                <a:gd name="connsiteX1" fmla="*/ 217169 w 434338"/>
                <a:gd name="connsiteY1" fmla="*/ 434338 h 434338"/>
                <a:gd name="connsiteX2" fmla="*/ 0 w 434338"/>
                <a:gd name="connsiteY2" fmla="*/ 217169 h 434338"/>
                <a:gd name="connsiteX3" fmla="*/ 217169 w 434338"/>
                <a:gd name="connsiteY3" fmla="*/ 0 h 434338"/>
                <a:gd name="connsiteX4" fmla="*/ 434338 w 434338"/>
                <a:gd name="connsiteY4" fmla="*/ 217169 h 43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38" h="434338">
                  <a:moveTo>
                    <a:pt x="434338" y="217169"/>
                  </a:moveTo>
                  <a:cubicBezTo>
                    <a:pt x="434338" y="337108"/>
                    <a:pt x="337108" y="434338"/>
                    <a:pt x="217169" y="434338"/>
                  </a:cubicBezTo>
                  <a:cubicBezTo>
                    <a:pt x="97230" y="434338"/>
                    <a:pt x="0" y="337108"/>
                    <a:pt x="0" y="217169"/>
                  </a:cubicBezTo>
                  <a:cubicBezTo>
                    <a:pt x="0" y="97230"/>
                    <a:pt x="97230" y="0"/>
                    <a:pt x="217169" y="0"/>
                  </a:cubicBezTo>
                  <a:cubicBezTo>
                    <a:pt x="337109" y="0"/>
                    <a:pt x="434338" y="97230"/>
                    <a:pt x="434338" y="217169"/>
                  </a:cubicBezTo>
                  <a:close/>
                </a:path>
              </a:pathLst>
            </a:custGeom>
            <a:solidFill>
              <a:srgbClr val="FFFFFF"/>
            </a:solidFill>
            <a:ln w="6350" cap="flat">
              <a:noFill/>
              <a:prstDash val="solid"/>
              <a:miter/>
            </a:ln>
          </p:spPr>
          <p:txBody>
            <a:bodyPr rtlCol="0" anchor="ctr"/>
            <a:lstStyle/>
            <a:p>
              <a:pPr defTabSz="685800"/>
              <a:endParaRPr lang="en-IN" sz="1600">
                <a:latin typeface="Abadi" panose="020B0604020104020204" pitchFamily="34" charset="0"/>
              </a:endParaRPr>
            </a:p>
          </p:txBody>
        </p:sp>
        <p:sp>
          <p:nvSpPr>
            <p:cNvPr id="51" name="Freeform: Shape 50">
              <a:extLst>
                <a:ext uri="{FF2B5EF4-FFF2-40B4-BE49-F238E27FC236}">
                  <a16:creationId xmlns:a16="http://schemas.microsoft.com/office/drawing/2014/main" id="{94A1C31E-42E9-42AC-9037-774A1ED9DF73}"/>
                </a:ext>
              </a:extLst>
            </p:cNvPr>
            <p:cNvSpPr/>
            <p:nvPr/>
          </p:nvSpPr>
          <p:spPr>
            <a:xfrm>
              <a:off x="8771763" y="4652835"/>
              <a:ext cx="229107" cy="249428"/>
            </a:xfrm>
            <a:custGeom>
              <a:avLst/>
              <a:gdLst>
                <a:gd name="connsiteX0" fmla="*/ 229108 w 229107"/>
                <a:gd name="connsiteY0" fmla="*/ 249428 h 249428"/>
                <a:gd name="connsiteX1" fmla="*/ 202946 w 229107"/>
                <a:gd name="connsiteY1" fmla="*/ 0 h 249428"/>
                <a:gd name="connsiteX2" fmla="*/ 135255 w 229107"/>
                <a:gd name="connsiteY2" fmla="*/ 120205 h 249428"/>
                <a:gd name="connsiteX3" fmla="*/ 0 w 229107"/>
                <a:gd name="connsiteY3" fmla="*/ 147447 h 249428"/>
              </a:gdLst>
              <a:ahLst/>
              <a:cxnLst>
                <a:cxn ang="0">
                  <a:pos x="connsiteX0" y="connsiteY0"/>
                </a:cxn>
                <a:cxn ang="0">
                  <a:pos x="connsiteX1" y="connsiteY1"/>
                </a:cxn>
                <a:cxn ang="0">
                  <a:pos x="connsiteX2" y="connsiteY2"/>
                </a:cxn>
                <a:cxn ang="0">
                  <a:pos x="connsiteX3" y="connsiteY3"/>
                </a:cxn>
              </a:cxnLst>
              <a:rect l="l" t="t" r="r" b="b"/>
              <a:pathLst>
                <a:path w="229107" h="249428">
                  <a:moveTo>
                    <a:pt x="229108" y="249428"/>
                  </a:moveTo>
                  <a:lnTo>
                    <a:pt x="202946" y="0"/>
                  </a:lnTo>
                  <a:lnTo>
                    <a:pt x="135255" y="120205"/>
                  </a:lnTo>
                  <a:lnTo>
                    <a:pt x="0" y="147447"/>
                  </a:lnTo>
                  <a:close/>
                </a:path>
              </a:pathLst>
            </a:custGeom>
            <a:solidFill>
              <a:srgbClr val="444444"/>
            </a:solidFill>
            <a:ln w="6350" cap="flat">
              <a:noFill/>
              <a:prstDash val="solid"/>
              <a:miter/>
            </a:ln>
          </p:spPr>
          <p:txBody>
            <a:bodyPr rtlCol="0" anchor="ctr"/>
            <a:lstStyle/>
            <a:p>
              <a:pPr defTabSz="685800"/>
              <a:endParaRPr lang="en-IN" sz="1600">
                <a:latin typeface="Abadi" panose="020B0604020104020204" pitchFamily="34" charset="0"/>
              </a:endParaRPr>
            </a:p>
          </p:txBody>
        </p:sp>
      </p:grpSp>
      <p:sp>
        <p:nvSpPr>
          <p:cNvPr id="53" name="TextBox 52">
            <a:extLst>
              <a:ext uri="{FF2B5EF4-FFF2-40B4-BE49-F238E27FC236}">
                <a16:creationId xmlns:a16="http://schemas.microsoft.com/office/drawing/2014/main" id="{A37CB81E-496F-4485-B8F5-0F2D6F1B5FD8}"/>
              </a:ext>
            </a:extLst>
          </p:cNvPr>
          <p:cNvSpPr txBox="1"/>
          <p:nvPr/>
        </p:nvSpPr>
        <p:spPr>
          <a:xfrm>
            <a:off x="2757974" y="4627192"/>
            <a:ext cx="312906" cy="338554"/>
          </a:xfrm>
          <a:prstGeom prst="rect">
            <a:avLst/>
          </a:prstGeom>
          <a:noFill/>
        </p:spPr>
        <p:txBody>
          <a:bodyPr wrap="none" rtlCol="0">
            <a:spAutoFit/>
          </a:bodyPr>
          <a:lstStyle/>
          <a:p>
            <a:pPr defTabSz="685800"/>
            <a:r>
              <a:rPr lang="en-IN" sz="1600">
                <a:latin typeface="Abadi" panose="020B0604020104020204" pitchFamily="34" charset="0"/>
                <a:cs typeface="Arial"/>
                <a:sym typeface="Arial"/>
                <a:rtl val="0"/>
              </a:rPr>
              <a:t>A</a:t>
            </a:r>
          </a:p>
        </p:txBody>
      </p:sp>
      <p:sp>
        <p:nvSpPr>
          <p:cNvPr id="54" name="TextBox 53">
            <a:extLst>
              <a:ext uri="{FF2B5EF4-FFF2-40B4-BE49-F238E27FC236}">
                <a16:creationId xmlns:a16="http://schemas.microsoft.com/office/drawing/2014/main" id="{22193ED7-7FE0-43DF-AD80-EA3DB1B27FB7}"/>
              </a:ext>
            </a:extLst>
          </p:cNvPr>
          <p:cNvSpPr txBox="1"/>
          <p:nvPr/>
        </p:nvSpPr>
        <p:spPr>
          <a:xfrm>
            <a:off x="3404827" y="3781489"/>
            <a:ext cx="308098" cy="338554"/>
          </a:xfrm>
          <a:prstGeom prst="rect">
            <a:avLst/>
          </a:prstGeom>
          <a:noFill/>
        </p:spPr>
        <p:txBody>
          <a:bodyPr wrap="none" rtlCol="0">
            <a:spAutoFit/>
          </a:bodyPr>
          <a:lstStyle/>
          <a:p>
            <a:pPr defTabSz="685800"/>
            <a:r>
              <a:rPr lang="en-IN" sz="1600">
                <a:latin typeface="Abadi" panose="020B0604020104020204" pitchFamily="34" charset="0"/>
                <a:cs typeface="Arial"/>
                <a:sym typeface="Arial"/>
                <a:rtl val="0"/>
              </a:rPr>
              <a:t>B</a:t>
            </a:r>
          </a:p>
        </p:txBody>
      </p:sp>
      <p:sp>
        <p:nvSpPr>
          <p:cNvPr id="55" name="TextBox 54">
            <a:extLst>
              <a:ext uri="{FF2B5EF4-FFF2-40B4-BE49-F238E27FC236}">
                <a16:creationId xmlns:a16="http://schemas.microsoft.com/office/drawing/2014/main" id="{6BFEE5DD-EDB8-4AB2-9B22-40030FC6C188}"/>
              </a:ext>
            </a:extLst>
          </p:cNvPr>
          <p:cNvSpPr txBox="1"/>
          <p:nvPr/>
        </p:nvSpPr>
        <p:spPr>
          <a:xfrm>
            <a:off x="4434366" y="3429615"/>
            <a:ext cx="304892" cy="338554"/>
          </a:xfrm>
          <a:prstGeom prst="rect">
            <a:avLst/>
          </a:prstGeom>
          <a:noFill/>
        </p:spPr>
        <p:txBody>
          <a:bodyPr wrap="none" rtlCol="0">
            <a:spAutoFit/>
          </a:bodyPr>
          <a:lstStyle/>
          <a:p>
            <a:pPr defTabSz="685800"/>
            <a:r>
              <a:rPr lang="en-IN" sz="1600">
                <a:latin typeface="Abadi" panose="020B0604020104020204" pitchFamily="34" charset="0"/>
                <a:cs typeface="Arial"/>
                <a:sym typeface="Arial"/>
                <a:rtl val="0"/>
              </a:rPr>
              <a:t>C</a:t>
            </a:r>
          </a:p>
        </p:txBody>
      </p:sp>
      <p:sp>
        <p:nvSpPr>
          <p:cNvPr id="56" name="TextBox 55">
            <a:extLst>
              <a:ext uri="{FF2B5EF4-FFF2-40B4-BE49-F238E27FC236}">
                <a16:creationId xmlns:a16="http://schemas.microsoft.com/office/drawing/2014/main" id="{489639AA-D3EA-406F-BCD5-34EA640E1D90}"/>
              </a:ext>
            </a:extLst>
          </p:cNvPr>
          <p:cNvSpPr txBox="1"/>
          <p:nvPr/>
        </p:nvSpPr>
        <p:spPr>
          <a:xfrm>
            <a:off x="5451025" y="3742769"/>
            <a:ext cx="325730" cy="338554"/>
          </a:xfrm>
          <a:prstGeom prst="rect">
            <a:avLst/>
          </a:prstGeom>
          <a:noFill/>
        </p:spPr>
        <p:txBody>
          <a:bodyPr wrap="none" rtlCol="0">
            <a:spAutoFit/>
          </a:bodyPr>
          <a:lstStyle/>
          <a:p>
            <a:pPr defTabSz="685800"/>
            <a:r>
              <a:rPr lang="en-IN" sz="1600">
                <a:latin typeface="Abadi" panose="020B0604020104020204" pitchFamily="34" charset="0"/>
                <a:cs typeface="Arial"/>
                <a:sym typeface="Arial"/>
                <a:rtl val="0"/>
              </a:rPr>
              <a:t>D</a:t>
            </a:r>
          </a:p>
        </p:txBody>
      </p:sp>
      <p:sp>
        <p:nvSpPr>
          <p:cNvPr id="57" name="TextBox 56">
            <a:extLst>
              <a:ext uri="{FF2B5EF4-FFF2-40B4-BE49-F238E27FC236}">
                <a16:creationId xmlns:a16="http://schemas.microsoft.com/office/drawing/2014/main" id="{17F11513-5713-43A7-BCCD-4A7D9E733B8B}"/>
              </a:ext>
            </a:extLst>
          </p:cNvPr>
          <p:cNvSpPr txBox="1"/>
          <p:nvPr/>
        </p:nvSpPr>
        <p:spPr>
          <a:xfrm>
            <a:off x="6093064" y="4627191"/>
            <a:ext cx="293670" cy="338554"/>
          </a:xfrm>
          <a:prstGeom prst="rect">
            <a:avLst/>
          </a:prstGeom>
          <a:noFill/>
        </p:spPr>
        <p:txBody>
          <a:bodyPr wrap="none" rtlCol="0">
            <a:spAutoFit/>
          </a:bodyPr>
          <a:lstStyle/>
          <a:p>
            <a:pPr defTabSz="685800"/>
            <a:r>
              <a:rPr lang="en-IN" sz="1600">
                <a:latin typeface="Abadi" panose="020B0604020104020204" pitchFamily="34" charset="0"/>
                <a:cs typeface="Arial"/>
                <a:sym typeface="Arial"/>
                <a:rtl val="0"/>
              </a:rPr>
              <a:t>E</a:t>
            </a:r>
          </a:p>
        </p:txBody>
      </p:sp>
      <p:sp>
        <p:nvSpPr>
          <p:cNvPr id="60" name="TextBox 59">
            <a:extLst>
              <a:ext uri="{FF2B5EF4-FFF2-40B4-BE49-F238E27FC236}">
                <a16:creationId xmlns:a16="http://schemas.microsoft.com/office/drawing/2014/main" id="{34764E15-9901-4E5B-ABED-EEA3E69A9550}"/>
              </a:ext>
            </a:extLst>
          </p:cNvPr>
          <p:cNvSpPr txBox="1"/>
          <p:nvPr/>
        </p:nvSpPr>
        <p:spPr>
          <a:xfrm>
            <a:off x="-128475" y="3353817"/>
            <a:ext cx="1657351" cy="1569660"/>
          </a:xfrm>
          <a:prstGeom prst="rect">
            <a:avLst/>
          </a:prstGeom>
          <a:noFill/>
        </p:spPr>
        <p:txBody>
          <a:bodyPr wrap="square" rtlCol="0">
            <a:spAutoFit/>
          </a:bodyPr>
          <a:lstStyle/>
          <a:p>
            <a:pPr algn="ctr" defTabSz="685800"/>
            <a:r>
              <a:rPr lang="en-IN" sz="1600" b="1" dirty="0">
                <a:latin typeface="Abadi" panose="020B0604020104020204" pitchFamily="34" charset="0"/>
                <a:cs typeface="Arial"/>
                <a:sym typeface="Arial"/>
                <a:rtl val="0"/>
              </a:rPr>
              <a:t>To institutionalise the public</a:t>
            </a:r>
          </a:p>
          <a:p>
            <a:pPr algn="ctr" defTabSz="685800"/>
            <a:r>
              <a:rPr lang="en-IN" sz="1600" b="1" dirty="0">
                <a:latin typeface="Abadi" panose="020B0604020104020204" pitchFamily="34" charset="0"/>
                <a:cs typeface="Arial"/>
                <a:sym typeface="Arial"/>
                <a:rtl val="0"/>
              </a:rPr>
              <a:t> sector as a career of</a:t>
            </a:r>
          </a:p>
          <a:p>
            <a:pPr algn="ctr" defTabSz="685800"/>
            <a:r>
              <a:rPr lang="en-IN" sz="1600" b="1" dirty="0">
                <a:latin typeface="Abadi" panose="020B0604020104020204" pitchFamily="34" charset="0"/>
                <a:cs typeface="Arial"/>
                <a:sym typeface="Arial"/>
                <a:rtl val="0"/>
              </a:rPr>
              <a:t> choice</a:t>
            </a:r>
          </a:p>
        </p:txBody>
      </p:sp>
      <p:sp>
        <p:nvSpPr>
          <p:cNvPr id="118" name="TextBox 117">
            <a:extLst>
              <a:ext uri="{FF2B5EF4-FFF2-40B4-BE49-F238E27FC236}">
                <a16:creationId xmlns:a16="http://schemas.microsoft.com/office/drawing/2014/main" id="{37564C22-7987-4E0A-8059-3D91DAF440AC}"/>
              </a:ext>
            </a:extLst>
          </p:cNvPr>
          <p:cNvSpPr txBox="1"/>
          <p:nvPr/>
        </p:nvSpPr>
        <p:spPr>
          <a:xfrm>
            <a:off x="77151" y="1804192"/>
            <a:ext cx="2742103" cy="830997"/>
          </a:xfrm>
          <a:prstGeom prst="rect">
            <a:avLst/>
          </a:prstGeom>
          <a:noFill/>
        </p:spPr>
        <p:txBody>
          <a:bodyPr wrap="square" rtlCol="0">
            <a:spAutoFit/>
          </a:bodyPr>
          <a:lstStyle/>
          <a:p>
            <a:pPr algn="ctr" defTabSz="685800"/>
            <a:r>
              <a:rPr lang="en-US" sz="1600" b="1" dirty="0">
                <a:effectLst/>
                <a:latin typeface="Abadi" panose="020B0604020104020204" pitchFamily="34" charset="0"/>
                <a:ea typeface="Tahoma" panose="020B0604030504040204" pitchFamily="34" charset="0"/>
                <a:cs typeface="Tahoma" panose="020B0604030504040204" pitchFamily="34" charset="0"/>
              </a:rPr>
              <a:t>To establish a career system based on meritocracy</a:t>
            </a:r>
          </a:p>
          <a:p>
            <a:pPr algn="ctr" defTabSz="685800"/>
            <a:r>
              <a:rPr lang="en-US" sz="1600" b="1" dirty="0">
                <a:effectLst/>
                <a:latin typeface="Abadi" panose="020B0604020104020204" pitchFamily="34" charset="0"/>
                <a:ea typeface="Tahoma" panose="020B0604030504040204" pitchFamily="34" charset="0"/>
                <a:cs typeface="Tahoma" panose="020B0604030504040204" pitchFamily="34" charset="0"/>
              </a:rPr>
              <a:t> and an ethical disposition </a:t>
            </a:r>
            <a:endParaRPr lang="en-IN" sz="1600" dirty="0">
              <a:latin typeface="Abadi" panose="020B0604020104020204" pitchFamily="34" charset="0"/>
              <a:cs typeface="Arial"/>
              <a:sym typeface="Arial"/>
              <a:rtl val="0"/>
            </a:endParaRPr>
          </a:p>
        </p:txBody>
      </p:sp>
      <p:sp>
        <p:nvSpPr>
          <p:cNvPr id="176" name="TextBox 175">
            <a:extLst>
              <a:ext uri="{FF2B5EF4-FFF2-40B4-BE49-F238E27FC236}">
                <a16:creationId xmlns:a16="http://schemas.microsoft.com/office/drawing/2014/main" id="{4D9D3939-EBC7-40CB-B401-94D505380CCA}"/>
              </a:ext>
            </a:extLst>
          </p:cNvPr>
          <p:cNvSpPr txBox="1"/>
          <p:nvPr/>
        </p:nvSpPr>
        <p:spPr>
          <a:xfrm>
            <a:off x="7724835" y="3202662"/>
            <a:ext cx="1475838" cy="1569660"/>
          </a:xfrm>
          <a:prstGeom prst="rect">
            <a:avLst/>
          </a:prstGeom>
          <a:noFill/>
        </p:spPr>
        <p:txBody>
          <a:bodyPr wrap="square" rtlCol="0">
            <a:spAutoFit/>
          </a:bodyPr>
          <a:lstStyle/>
          <a:p>
            <a:pPr algn="ctr" defTabSz="685800"/>
            <a:r>
              <a:rPr lang="en-US" sz="1600" b="1" dirty="0">
                <a:effectLst/>
                <a:latin typeface="Abadi" panose="020B0604020104020204" pitchFamily="34" charset="0"/>
                <a:ea typeface="Tahoma" panose="020B0604030504040204" pitchFamily="34" charset="0"/>
                <a:cs typeface="Tahoma" panose="020B0604030504040204" pitchFamily="34" charset="0"/>
              </a:rPr>
              <a:t>To devise mechanisms to</a:t>
            </a:r>
          </a:p>
          <a:p>
            <a:pPr algn="ctr" defTabSz="685800"/>
            <a:r>
              <a:rPr lang="en-US" sz="1600" b="1" dirty="0">
                <a:effectLst/>
                <a:latin typeface="Abadi" panose="020B0604020104020204" pitchFamily="34" charset="0"/>
                <a:ea typeface="Tahoma" panose="020B0604030504040204" pitchFamily="34" charset="0"/>
                <a:cs typeface="Tahoma" panose="020B0604030504040204" pitchFamily="34" charset="0"/>
              </a:rPr>
              <a:t> address skills deficit and</a:t>
            </a:r>
          </a:p>
          <a:p>
            <a:pPr algn="ctr" defTabSz="685800"/>
            <a:r>
              <a:rPr lang="en-US" sz="1600" b="1" dirty="0">
                <a:effectLst/>
                <a:latin typeface="Abadi" panose="020B0604020104020204" pitchFamily="34" charset="0"/>
                <a:ea typeface="Tahoma" panose="020B0604030504040204" pitchFamily="34" charset="0"/>
                <a:cs typeface="Tahoma" panose="020B0604030504040204" pitchFamily="34" charset="0"/>
              </a:rPr>
              <a:t> inappropriate staffing</a:t>
            </a:r>
            <a:endParaRPr lang="en-IN" sz="1600" b="1" dirty="0">
              <a:latin typeface="Abadi" panose="020B0604020104020204" pitchFamily="34" charset="0"/>
              <a:cs typeface="Arial"/>
              <a:sym typeface="Arial"/>
              <a:rtl val="0"/>
            </a:endParaRPr>
          </a:p>
        </p:txBody>
      </p:sp>
      <p:sp>
        <p:nvSpPr>
          <p:cNvPr id="234" name="TextBox 233">
            <a:extLst>
              <a:ext uri="{FF2B5EF4-FFF2-40B4-BE49-F238E27FC236}">
                <a16:creationId xmlns:a16="http://schemas.microsoft.com/office/drawing/2014/main" id="{022D6807-D893-436E-9ACC-B275857C00C4}"/>
              </a:ext>
            </a:extLst>
          </p:cNvPr>
          <p:cNvSpPr txBox="1"/>
          <p:nvPr/>
        </p:nvSpPr>
        <p:spPr>
          <a:xfrm>
            <a:off x="6245543" y="1731012"/>
            <a:ext cx="3023711" cy="830997"/>
          </a:xfrm>
          <a:prstGeom prst="rect">
            <a:avLst/>
          </a:prstGeom>
          <a:noFill/>
        </p:spPr>
        <p:txBody>
          <a:bodyPr wrap="square" rtlCol="0">
            <a:spAutoFit/>
          </a:bodyPr>
          <a:lstStyle/>
          <a:p>
            <a:pPr algn="ctr" defTabSz="685800"/>
            <a:r>
              <a:rPr lang="en-IN" sz="1600" b="1" dirty="0">
                <a:effectLst/>
                <a:latin typeface="Abadi" panose="020B0604020104020204" pitchFamily="34" charset="0"/>
                <a:ea typeface="Tahoma" panose="020B0604030504040204" pitchFamily="34" charset="0"/>
                <a:cs typeface="Tahoma" panose="020B0604030504040204" pitchFamily="34" charset="0"/>
                <a:sym typeface="Arial"/>
                <a:rtl val="0"/>
              </a:rPr>
              <a:t>T</a:t>
            </a:r>
            <a:r>
              <a:rPr lang="en-IN" sz="1600" b="1" dirty="0">
                <a:latin typeface="Abadi" panose="020B0604020104020204" pitchFamily="34" charset="0"/>
                <a:ea typeface="Tahoma" panose="020B0604030504040204" pitchFamily="34" charset="0"/>
                <a:cs typeface="Tahoma" panose="020B0604030504040204" pitchFamily="34" charset="0"/>
                <a:sym typeface="Arial"/>
                <a:rtl val="0"/>
              </a:rPr>
              <a:t>o</a:t>
            </a:r>
            <a:r>
              <a:rPr lang="en-US" sz="1600" b="1" dirty="0">
                <a:effectLst/>
                <a:latin typeface="Abadi" panose="020B0604020104020204" pitchFamily="34" charset="0"/>
                <a:ea typeface="Tahoma" panose="020B0604030504040204" pitchFamily="34" charset="0"/>
                <a:cs typeface="Tahoma" panose="020B0604030504040204" pitchFamily="34" charset="0"/>
              </a:rPr>
              <a:t> determine how specialist/</a:t>
            </a:r>
          </a:p>
          <a:p>
            <a:pPr algn="ctr" defTabSz="685800"/>
            <a:r>
              <a:rPr lang="en-US" sz="1600" b="1" dirty="0">
                <a:effectLst/>
                <a:latin typeface="Abadi" panose="020B0604020104020204" pitchFamily="34" charset="0"/>
                <a:ea typeface="Tahoma" panose="020B0604030504040204" pitchFamily="34" charset="0"/>
                <a:cs typeface="Tahoma" panose="020B0604030504040204" pitchFamily="34" charset="0"/>
              </a:rPr>
              <a:t>professional</a:t>
            </a:r>
          </a:p>
          <a:p>
            <a:pPr algn="ctr" defTabSz="685800"/>
            <a:r>
              <a:rPr lang="en-US" sz="1600" b="1" dirty="0">
                <a:effectLst/>
                <a:latin typeface="Abadi" panose="020B0604020104020204" pitchFamily="34" charset="0"/>
                <a:ea typeface="Tahoma" panose="020B0604030504040204" pitchFamily="34" charset="0"/>
                <a:cs typeface="Tahoma" panose="020B0604030504040204" pitchFamily="34" charset="0"/>
              </a:rPr>
              <a:t> skills will be reproduced</a:t>
            </a:r>
            <a:endParaRPr lang="en-IN" sz="1600" b="1" dirty="0">
              <a:latin typeface="Abadi" panose="020B0604020104020204" pitchFamily="34" charset="0"/>
              <a:ea typeface="Tahoma" panose="020B0604030504040204" pitchFamily="34" charset="0"/>
              <a:cs typeface="Tahoma" panose="020B0604030504040204" pitchFamily="34" charset="0"/>
              <a:sym typeface="Arial"/>
              <a:rtl val="0"/>
            </a:endParaRPr>
          </a:p>
        </p:txBody>
      </p:sp>
      <p:sp>
        <p:nvSpPr>
          <p:cNvPr id="292" name="TextBox 291">
            <a:extLst>
              <a:ext uri="{FF2B5EF4-FFF2-40B4-BE49-F238E27FC236}">
                <a16:creationId xmlns:a16="http://schemas.microsoft.com/office/drawing/2014/main" id="{729C9A3D-9132-4549-B573-A2A7417C2256}"/>
              </a:ext>
            </a:extLst>
          </p:cNvPr>
          <p:cNvSpPr txBox="1"/>
          <p:nvPr/>
        </p:nvSpPr>
        <p:spPr>
          <a:xfrm>
            <a:off x="2346436" y="1146810"/>
            <a:ext cx="4474017" cy="584775"/>
          </a:xfrm>
          <a:prstGeom prst="rect">
            <a:avLst/>
          </a:prstGeom>
          <a:noFill/>
        </p:spPr>
        <p:txBody>
          <a:bodyPr wrap="square" rtlCol="0">
            <a:spAutoFit/>
          </a:bodyPr>
          <a:lstStyle/>
          <a:p>
            <a:pPr algn="ctr" defTabSz="685800"/>
            <a:r>
              <a:rPr lang="en-IN" sz="1600" b="1" dirty="0">
                <a:effectLst/>
                <a:latin typeface="Abadi" panose="020B0604020104020204" pitchFamily="34" charset="0"/>
                <a:ea typeface="Tahoma" panose="020B0604030504040204" pitchFamily="34" charset="0"/>
                <a:cs typeface="Tahoma" panose="020B0604030504040204" pitchFamily="34" charset="0"/>
                <a:sym typeface="Arial"/>
                <a:rtl val="0"/>
              </a:rPr>
              <a:t>T</a:t>
            </a:r>
            <a:r>
              <a:rPr lang="en-US" sz="1600" b="1" dirty="0">
                <a:effectLst/>
                <a:latin typeface="Abadi" panose="020B0604020104020204" pitchFamily="34" charset="0"/>
                <a:ea typeface="Tahoma" panose="020B0604030504040204" pitchFamily="34" charset="0"/>
                <a:cs typeface="Tahoma" panose="020B0604030504040204" pitchFamily="34" charset="0"/>
              </a:rPr>
              <a:t>o create a clear vision as to where the next</a:t>
            </a:r>
          </a:p>
          <a:p>
            <a:pPr algn="ctr" defTabSz="685800"/>
            <a:r>
              <a:rPr lang="en-US" sz="1600" b="1" dirty="0">
                <a:effectLst/>
                <a:latin typeface="Abadi" panose="020B0604020104020204" pitchFamily="34" charset="0"/>
                <a:ea typeface="Tahoma" panose="020B0604030504040204" pitchFamily="34" charset="0"/>
                <a:cs typeface="Tahoma" panose="020B0604030504040204" pitchFamily="34" charset="0"/>
              </a:rPr>
              <a:t> generation of public servants will emanate from</a:t>
            </a:r>
            <a:endParaRPr lang="en-IN" sz="1600" b="1" dirty="0">
              <a:latin typeface="Abadi" panose="020B0604020104020204" pitchFamily="34" charset="0"/>
              <a:ea typeface="Tahoma" panose="020B0604030504040204" pitchFamily="34" charset="0"/>
              <a:cs typeface="Tahoma" panose="020B0604030504040204" pitchFamily="34" charset="0"/>
              <a:sym typeface="Arial"/>
              <a:rtl val="0"/>
            </a:endParaRPr>
          </a:p>
        </p:txBody>
      </p:sp>
      <p:sp>
        <p:nvSpPr>
          <p:cNvPr id="350" name="Freeform: Shape 349">
            <a:extLst>
              <a:ext uri="{FF2B5EF4-FFF2-40B4-BE49-F238E27FC236}">
                <a16:creationId xmlns:a16="http://schemas.microsoft.com/office/drawing/2014/main" id="{ABD8521D-8705-4F61-9EFB-144D6F40FA00}"/>
              </a:ext>
            </a:extLst>
          </p:cNvPr>
          <p:cNvSpPr/>
          <p:nvPr/>
        </p:nvSpPr>
        <p:spPr>
          <a:xfrm>
            <a:off x="4286773" y="2399364"/>
            <a:ext cx="570500" cy="609600"/>
          </a:xfrm>
          <a:custGeom>
            <a:avLst/>
            <a:gdLst>
              <a:gd name="connsiteX0" fmla="*/ 519367 w 760666"/>
              <a:gd name="connsiteY0" fmla="*/ 241300 h 812800"/>
              <a:gd name="connsiteX1" fmla="*/ 544767 w 760666"/>
              <a:gd name="connsiteY1" fmla="*/ 241300 h 812800"/>
              <a:gd name="connsiteX2" fmla="*/ 544767 w 760666"/>
              <a:gd name="connsiteY2" fmla="*/ 215900 h 812800"/>
              <a:gd name="connsiteX3" fmla="*/ 519367 w 760666"/>
              <a:gd name="connsiteY3" fmla="*/ 215900 h 812800"/>
              <a:gd name="connsiteX4" fmla="*/ 519367 w 760666"/>
              <a:gd name="connsiteY4" fmla="*/ 241300 h 812800"/>
              <a:gd name="connsiteX5" fmla="*/ 570167 w 760666"/>
              <a:gd name="connsiteY5" fmla="*/ 241300 h 812800"/>
              <a:gd name="connsiteX6" fmla="*/ 595567 w 760666"/>
              <a:gd name="connsiteY6" fmla="*/ 241300 h 812800"/>
              <a:gd name="connsiteX7" fmla="*/ 595567 w 760666"/>
              <a:gd name="connsiteY7" fmla="*/ 215900 h 812800"/>
              <a:gd name="connsiteX8" fmla="*/ 570167 w 760666"/>
              <a:gd name="connsiteY8" fmla="*/ 215900 h 812800"/>
              <a:gd name="connsiteX9" fmla="*/ 570167 w 760666"/>
              <a:gd name="connsiteY9" fmla="*/ 241300 h 812800"/>
              <a:gd name="connsiteX10" fmla="*/ 620967 w 760666"/>
              <a:gd name="connsiteY10" fmla="*/ 241300 h 812800"/>
              <a:gd name="connsiteX11" fmla="*/ 646367 w 760666"/>
              <a:gd name="connsiteY11" fmla="*/ 241300 h 812800"/>
              <a:gd name="connsiteX12" fmla="*/ 646367 w 760666"/>
              <a:gd name="connsiteY12" fmla="*/ 215900 h 812800"/>
              <a:gd name="connsiteX13" fmla="*/ 620967 w 760666"/>
              <a:gd name="connsiteY13" fmla="*/ 215900 h 812800"/>
              <a:gd name="connsiteX14" fmla="*/ 620967 w 760666"/>
              <a:gd name="connsiteY14" fmla="*/ 241300 h 812800"/>
              <a:gd name="connsiteX15" fmla="*/ 468567 w 760666"/>
              <a:gd name="connsiteY15" fmla="*/ 0 h 812800"/>
              <a:gd name="connsiteX16" fmla="*/ 455867 w 760666"/>
              <a:gd name="connsiteY16" fmla="*/ 12700 h 812800"/>
              <a:gd name="connsiteX17" fmla="*/ 455867 w 760666"/>
              <a:gd name="connsiteY17" fmla="*/ 64135 h 812800"/>
              <a:gd name="connsiteX18" fmla="*/ 239967 w 760666"/>
              <a:gd name="connsiteY18" fmla="*/ 292100 h 812800"/>
              <a:gd name="connsiteX19" fmla="*/ 468567 w 760666"/>
              <a:gd name="connsiteY19" fmla="*/ 520700 h 812800"/>
              <a:gd name="connsiteX20" fmla="*/ 659829 w 760666"/>
              <a:gd name="connsiteY20" fmla="*/ 417195 h 812800"/>
              <a:gd name="connsiteX21" fmla="*/ 704215 w 760666"/>
              <a:gd name="connsiteY21" fmla="*/ 442849 h 812800"/>
              <a:gd name="connsiteX22" fmla="*/ 721551 w 760666"/>
              <a:gd name="connsiteY22" fmla="*/ 438213 h 812800"/>
              <a:gd name="connsiteX23" fmla="*/ 760667 w 760666"/>
              <a:gd name="connsiteY23" fmla="*/ 292100 h 812800"/>
              <a:gd name="connsiteX24" fmla="*/ 468567 w 760666"/>
              <a:gd name="connsiteY24" fmla="*/ 0 h 812800"/>
              <a:gd name="connsiteX25" fmla="*/ 481267 w 760666"/>
              <a:gd name="connsiteY25" fmla="*/ 26035 h 812800"/>
              <a:gd name="connsiteX26" fmla="*/ 734632 w 760666"/>
              <a:gd name="connsiteY26" fmla="*/ 279400 h 812800"/>
              <a:gd name="connsiteX27" fmla="*/ 481267 w 760666"/>
              <a:gd name="connsiteY27" fmla="*/ 279400 h 812800"/>
              <a:gd name="connsiteX28" fmla="*/ 481267 w 760666"/>
              <a:gd name="connsiteY28" fmla="*/ 26035 h 812800"/>
              <a:gd name="connsiteX29" fmla="*/ 468567 w 760666"/>
              <a:gd name="connsiteY29" fmla="*/ 495300 h 812800"/>
              <a:gd name="connsiteX30" fmla="*/ 265367 w 760666"/>
              <a:gd name="connsiteY30" fmla="*/ 292100 h 812800"/>
              <a:gd name="connsiteX31" fmla="*/ 455867 w 760666"/>
              <a:gd name="connsiteY31" fmla="*/ 89535 h 812800"/>
              <a:gd name="connsiteX32" fmla="*/ 455867 w 760666"/>
              <a:gd name="connsiteY32" fmla="*/ 292100 h 812800"/>
              <a:gd name="connsiteX33" fmla="*/ 462217 w 760666"/>
              <a:gd name="connsiteY33" fmla="*/ 303086 h 812800"/>
              <a:gd name="connsiteX34" fmla="*/ 637858 w 760666"/>
              <a:gd name="connsiteY34" fmla="*/ 404495 h 812800"/>
              <a:gd name="connsiteX35" fmla="*/ 468567 w 760666"/>
              <a:gd name="connsiteY35" fmla="*/ 495300 h 812800"/>
              <a:gd name="connsiteX36" fmla="*/ 705548 w 760666"/>
              <a:gd name="connsiteY36" fmla="*/ 414274 h 812800"/>
              <a:gd name="connsiteX37" fmla="*/ 515938 w 760666"/>
              <a:gd name="connsiteY37" fmla="*/ 304800 h 812800"/>
              <a:gd name="connsiteX38" fmla="*/ 734822 w 760666"/>
              <a:gd name="connsiteY38" fmla="*/ 304800 h 812800"/>
              <a:gd name="connsiteX39" fmla="*/ 705548 w 760666"/>
              <a:gd name="connsiteY39" fmla="*/ 414274 h 812800"/>
              <a:gd name="connsiteX40" fmla="*/ 138367 w 760666"/>
              <a:gd name="connsiteY40" fmla="*/ 698500 h 812800"/>
              <a:gd name="connsiteX41" fmla="*/ 100267 w 760666"/>
              <a:gd name="connsiteY41" fmla="*/ 660400 h 812800"/>
              <a:gd name="connsiteX42" fmla="*/ 100267 w 760666"/>
              <a:gd name="connsiteY42" fmla="*/ 546100 h 812800"/>
              <a:gd name="connsiteX43" fmla="*/ 87567 w 760666"/>
              <a:gd name="connsiteY43" fmla="*/ 533400 h 812800"/>
              <a:gd name="connsiteX44" fmla="*/ 32131 w 760666"/>
              <a:gd name="connsiteY44" fmla="*/ 533400 h 812800"/>
              <a:gd name="connsiteX45" fmla="*/ 41910 w 760666"/>
              <a:gd name="connsiteY45" fmla="*/ 514350 h 812800"/>
              <a:gd name="connsiteX46" fmla="*/ 100267 w 760666"/>
              <a:gd name="connsiteY46" fmla="*/ 381000 h 812800"/>
              <a:gd name="connsiteX47" fmla="*/ 100267 w 760666"/>
              <a:gd name="connsiteY47" fmla="*/ 304800 h 812800"/>
              <a:gd name="connsiteX48" fmla="*/ 392367 w 760666"/>
              <a:gd name="connsiteY48" fmla="*/ 25400 h 812800"/>
              <a:gd name="connsiteX49" fmla="*/ 443167 w 760666"/>
              <a:gd name="connsiteY49" fmla="*/ 25400 h 812800"/>
              <a:gd name="connsiteX50" fmla="*/ 443167 w 760666"/>
              <a:gd name="connsiteY50" fmla="*/ 0 h 812800"/>
              <a:gd name="connsiteX51" fmla="*/ 392367 w 760666"/>
              <a:gd name="connsiteY51" fmla="*/ 0 h 812800"/>
              <a:gd name="connsiteX52" fmla="*/ 74867 w 760666"/>
              <a:gd name="connsiteY52" fmla="*/ 304800 h 812800"/>
              <a:gd name="connsiteX53" fmla="*/ 74867 w 760666"/>
              <a:gd name="connsiteY53" fmla="*/ 381000 h 812800"/>
              <a:gd name="connsiteX54" fmla="*/ 19304 w 760666"/>
              <a:gd name="connsiteY54" fmla="*/ 502730 h 812800"/>
              <a:gd name="connsiteX55" fmla="*/ 0 w 760666"/>
              <a:gd name="connsiteY55" fmla="*/ 540449 h 812800"/>
              <a:gd name="connsiteX56" fmla="*/ 11367 w 760666"/>
              <a:gd name="connsiteY56" fmla="*/ 558800 h 812800"/>
              <a:gd name="connsiteX57" fmla="*/ 74867 w 760666"/>
              <a:gd name="connsiteY57" fmla="*/ 558800 h 812800"/>
              <a:gd name="connsiteX58" fmla="*/ 74867 w 760666"/>
              <a:gd name="connsiteY58" fmla="*/ 660400 h 812800"/>
              <a:gd name="connsiteX59" fmla="*/ 138367 w 760666"/>
              <a:gd name="connsiteY59" fmla="*/ 723900 h 812800"/>
              <a:gd name="connsiteX60" fmla="*/ 273939 w 760666"/>
              <a:gd name="connsiteY60" fmla="*/ 723900 h 812800"/>
              <a:gd name="connsiteX61" fmla="*/ 253174 w 760666"/>
              <a:gd name="connsiteY61" fmla="*/ 796607 h 812800"/>
              <a:gd name="connsiteX62" fmla="*/ 277622 w 760666"/>
              <a:gd name="connsiteY62" fmla="*/ 803593 h 812800"/>
              <a:gd name="connsiteX63" fmla="*/ 303022 w 760666"/>
              <a:gd name="connsiteY63" fmla="*/ 714693 h 812800"/>
              <a:gd name="connsiteX64" fmla="*/ 290830 w 760666"/>
              <a:gd name="connsiteY64" fmla="*/ 698500 h 812800"/>
              <a:gd name="connsiteX65" fmla="*/ 138367 w 760666"/>
              <a:gd name="connsiteY65" fmla="*/ 698500 h 812800"/>
              <a:gd name="connsiteX66" fmla="*/ 176467 w 760666"/>
              <a:gd name="connsiteY66" fmla="*/ 381000 h 812800"/>
              <a:gd name="connsiteX67" fmla="*/ 201867 w 760666"/>
              <a:gd name="connsiteY67" fmla="*/ 381000 h 812800"/>
              <a:gd name="connsiteX68" fmla="*/ 201867 w 760666"/>
              <a:gd name="connsiteY68" fmla="*/ 355600 h 812800"/>
              <a:gd name="connsiteX69" fmla="*/ 176467 w 760666"/>
              <a:gd name="connsiteY69" fmla="*/ 355600 h 812800"/>
              <a:gd name="connsiteX70" fmla="*/ 176467 w 760666"/>
              <a:gd name="connsiteY70" fmla="*/ 381000 h 812800"/>
              <a:gd name="connsiteX71" fmla="*/ 659067 w 760666"/>
              <a:gd name="connsiteY71" fmla="*/ 812800 h 812800"/>
              <a:gd name="connsiteX72" fmla="*/ 684467 w 760666"/>
              <a:gd name="connsiteY72" fmla="*/ 812800 h 812800"/>
              <a:gd name="connsiteX73" fmla="*/ 684467 w 760666"/>
              <a:gd name="connsiteY73" fmla="*/ 444500 h 812800"/>
              <a:gd name="connsiteX74" fmla="*/ 659067 w 760666"/>
              <a:gd name="connsiteY74" fmla="*/ 444500 h 812800"/>
              <a:gd name="connsiteX75" fmla="*/ 659067 w 760666"/>
              <a:gd name="connsiteY75" fmla="*/ 8128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60666" h="812800">
                <a:moveTo>
                  <a:pt x="519367" y="241300"/>
                </a:moveTo>
                <a:lnTo>
                  <a:pt x="544767" y="241300"/>
                </a:lnTo>
                <a:lnTo>
                  <a:pt x="544767" y="215900"/>
                </a:lnTo>
                <a:lnTo>
                  <a:pt x="519367" y="215900"/>
                </a:lnTo>
                <a:lnTo>
                  <a:pt x="519367" y="241300"/>
                </a:lnTo>
                <a:close/>
                <a:moveTo>
                  <a:pt x="570167" y="241300"/>
                </a:moveTo>
                <a:lnTo>
                  <a:pt x="595567" y="241300"/>
                </a:lnTo>
                <a:lnTo>
                  <a:pt x="595567" y="215900"/>
                </a:lnTo>
                <a:lnTo>
                  <a:pt x="570167" y="215900"/>
                </a:lnTo>
                <a:lnTo>
                  <a:pt x="570167" y="241300"/>
                </a:lnTo>
                <a:close/>
                <a:moveTo>
                  <a:pt x="620967" y="241300"/>
                </a:moveTo>
                <a:lnTo>
                  <a:pt x="646367" y="241300"/>
                </a:lnTo>
                <a:lnTo>
                  <a:pt x="646367" y="215900"/>
                </a:lnTo>
                <a:lnTo>
                  <a:pt x="620967" y="215900"/>
                </a:lnTo>
                <a:lnTo>
                  <a:pt x="620967" y="241300"/>
                </a:lnTo>
                <a:close/>
                <a:moveTo>
                  <a:pt x="468567" y="0"/>
                </a:moveTo>
                <a:lnTo>
                  <a:pt x="455867" y="12700"/>
                </a:lnTo>
                <a:lnTo>
                  <a:pt x="455867" y="64135"/>
                </a:lnTo>
                <a:cubicBezTo>
                  <a:pt x="335724" y="70802"/>
                  <a:pt x="239967" y="170307"/>
                  <a:pt x="239967" y="292100"/>
                </a:cubicBezTo>
                <a:cubicBezTo>
                  <a:pt x="239967" y="418148"/>
                  <a:pt x="342519" y="520700"/>
                  <a:pt x="468567" y="520700"/>
                </a:cubicBezTo>
                <a:cubicBezTo>
                  <a:pt x="545655" y="520700"/>
                  <a:pt x="617792" y="481330"/>
                  <a:pt x="659829" y="417195"/>
                </a:cubicBezTo>
                <a:lnTo>
                  <a:pt x="704215" y="442849"/>
                </a:lnTo>
                <a:lnTo>
                  <a:pt x="721551" y="438213"/>
                </a:lnTo>
                <a:cubicBezTo>
                  <a:pt x="747141" y="394018"/>
                  <a:pt x="760667" y="343471"/>
                  <a:pt x="760667" y="292100"/>
                </a:cubicBezTo>
                <a:cubicBezTo>
                  <a:pt x="760667" y="131001"/>
                  <a:pt x="629603" y="0"/>
                  <a:pt x="468567" y="0"/>
                </a:cubicBezTo>
                <a:close/>
                <a:moveTo>
                  <a:pt x="481267" y="26035"/>
                </a:moveTo>
                <a:cubicBezTo>
                  <a:pt x="618173" y="32512"/>
                  <a:pt x="728155" y="142494"/>
                  <a:pt x="734632" y="279400"/>
                </a:cubicBezTo>
                <a:lnTo>
                  <a:pt x="481267" y="279400"/>
                </a:lnTo>
                <a:lnTo>
                  <a:pt x="481267" y="26035"/>
                </a:lnTo>
                <a:close/>
                <a:moveTo>
                  <a:pt x="468567" y="495300"/>
                </a:moveTo>
                <a:cubicBezTo>
                  <a:pt x="356553" y="495300"/>
                  <a:pt x="265367" y="404114"/>
                  <a:pt x="265367" y="292100"/>
                </a:cubicBezTo>
                <a:cubicBezTo>
                  <a:pt x="265367" y="184341"/>
                  <a:pt x="349758" y="96139"/>
                  <a:pt x="455867" y="89535"/>
                </a:cubicBezTo>
                <a:lnTo>
                  <a:pt x="455867" y="292100"/>
                </a:lnTo>
                <a:lnTo>
                  <a:pt x="462217" y="303086"/>
                </a:lnTo>
                <a:lnTo>
                  <a:pt x="637858" y="404495"/>
                </a:lnTo>
                <a:cubicBezTo>
                  <a:pt x="600329" y="460819"/>
                  <a:pt x="536639" y="495300"/>
                  <a:pt x="468567" y="495300"/>
                </a:cubicBezTo>
                <a:close/>
                <a:moveTo>
                  <a:pt x="705548" y="414274"/>
                </a:moveTo>
                <a:lnTo>
                  <a:pt x="515938" y="304800"/>
                </a:lnTo>
                <a:lnTo>
                  <a:pt x="734822" y="304800"/>
                </a:lnTo>
                <a:cubicBezTo>
                  <a:pt x="733044" y="343027"/>
                  <a:pt x="723011" y="380429"/>
                  <a:pt x="705548" y="414274"/>
                </a:cubicBezTo>
                <a:close/>
                <a:moveTo>
                  <a:pt x="138367" y="698500"/>
                </a:moveTo>
                <a:cubicBezTo>
                  <a:pt x="106998" y="698500"/>
                  <a:pt x="100267" y="691769"/>
                  <a:pt x="100267" y="660400"/>
                </a:cubicBezTo>
                <a:lnTo>
                  <a:pt x="100267" y="546100"/>
                </a:lnTo>
                <a:lnTo>
                  <a:pt x="87567" y="533400"/>
                </a:lnTo>
                <a:lnTo>
                  <a:pt x="32131" y="533400"/>
                </a:lnTo>
                <a:lnTo>
                  <a:pt x="41910" y="514350"/>
                </a:lnTo>
                <a:cubicBezTo>
                  <a:pt x="77153" y="446151"/>
                  <a:pt x="100267" y="399987"/>
                  <a:pt x="100267" y="381000"/>
                </a:cubicBezTo>
                <a:lnTo>
                  <a:pt x="100267" y="304800"/>
                </a:lnTo>
                <a:cubicBezTo>
                  <a:pt x="100267" y="150749"/>
                  <a:pt x="231267" y="25400"/>
                  <a:pt x="392367" y="25400"/>
                </a:cubicBezTo>
                <a:lnTo>
                  <a:pt x="443167" y="25400"/>
                </a:lnTo>
                <a:lnTo>
                  <a:pt x="443167" y="0"/>
                </a:lnTo>
                <a:lnTo>
                  <a:pt x="392367" y="0"/>
                </a:lnTo>
                <a:cubicBezTo>
                  <a:pt x="217297" y="0"/>
                  <a:pt x="74867" y="136716"/>
                  <a:pt x="74867" y="304800"/>
                </a:cubicBezTo>
                <a:lnTo>
                  <a:pt x="74867" y="381000"/>
                </a:lnTo>
                <a:cubicBezTo>
                  <a:pt x="74867" y="395288"/>
                  <a:pt x="40068" y="462534"/>
                  <a:pt x="19304" y="502730"/>
                </a:cubicBezTo>
                <a:lnTo>
                  <a:pt x="0" y="540449"/>
                </a:lnTo>
                <a:lnTo>
                  <a:pt x="11367" y="558800"/>
                </a:lnTo>
                <a:lnTo>
                  <a:pt x="74867" y="558800"/>
                </a:lnTo>
                <a:lnTo>
                  <a:pt x="74867" y="660400"/>
                </a:lnTo>
                <a:cubicBezTo>
                  <a:pt x="74867" y="705485"/>
                  <a:pt x="93282" y="723900"/>
                  <a:pt x="138367" y="723900"/>
                </a:cubicBezTo>
                <a:lnTo>
                  <a:pt x="273939" y="723900"/>
                </a:lnTo>
                <a:lnTo>
                  <a:pt x="253174" y="796607"/>
                </a:lnTo>
                <a:lnTo>
                  <a:pt x="277622" y="803593"/>
                </a:lnTo>
                <a:lnTo>
                  <a:pt x="303022" y="714693"/>
                </a:lnTo>
                <a:lnTo>
                  <a:pt x="290830" y="698500"/>
                </a:lnTo>
                <a:lnTo>
                  <a:pt x="138367" y="698500"/>
                </a:lnTo>
                <a:close/>
                <a:moveTo>
                  <a:pt x="176467" y="381000"/>
                </a:moveTo>
                <a:lnTo>
                  <a:pt x="201867" y="381000"/>
                </a:lnTo>
                <a:lnTo>
                  <a:pt x="201867" y="355600"/>
                </a:lnTo>
                <a:lnTo>
                  <a:pt x="176467" y="355600"/>
                </a:lnTo>
                <a:lnTo>
                  <a:pt x="176467" y="381000"/>
                </a:lnTo>
                <a:close/>
                <a:moveTo>
                  <a:pt x="659067" y="812800"/>
                </a:moveTo>
                <a:lnTo>
                  <a:pt x="684467" y="812800"/>
                </a:lnTo>
                <a:lnTo>
                  <a:pt x="684467" y="444500"/>
                </a:lnTo>
                <a:lnTo>
                  <a:pt x="659067" y="444500"/>
                </a:lnTo>
                <a:lnTo>
                  <a:pt x="659067" y="812800"/>
                </a:lnTo>
                <a:close/>
              </a:path>
            </a:pathLst>
          </a:custGeom>
          <a:solidFill>
            <a:srgbClr val="FFFFFF"/>
          </a:solidFill>
          <a:ln w="6350" cap="flat">
            <a:noFill/>
            <a:prstDash val="solid"/>
            <a:miter/>
          </a:ln>
        </p:spPr>
        <p:txBody>
          <a:bodyPr rtlCol="0" anchor="ctr"/>
          <a:lstStyle/>
          <a:p>
            <a:pPr defTabSz="685800"/>
            <a:endParaRPr lang="en-IN" sz="1600">
              <a:latin typeface="Abadi" panose="020B0604020104020204" pitchFamily="34" charset="0"/>
            </a:endParaRPr>
          </a:p>
        </p:txBody>
      </p:sp>
      <p:sp>
        <p:nvSpPr>
          <p:cNvPr id="351" name="Freeform: Shape 350">
            <a:extLst>
              <a:ext uri="{FF2B5EF4-FFF2-40B4-BE49-F238E27FC236}">
                <a16:creationId xmlns:a16="http://schemas.microsoft.com/office/drawing/2014/main" id="{10FADDB7-7DBD-4AA8-9AB4-80BEF8B126E6}"/>
              </a:ext>
            </a:extLst>
          </p:cNvPr>
          <p:cNvSpPr/>
          <p:nvPr/>
        </p:nvSpPr>
        <p:spPr>
          <a:xfrm>
            <a:off x="1738122" y="4262025"/>
            <a:ext cx="608314" cy="608361"/>
          </a:xfrm>
          <a:custGeom>
            <a:avLst/>
            <a:gdLst>
              <a:gd name="connsiteX0" fmla="*/ 446278 w 811085"/>
              <a:gd name="connsiteY0" fmla="*/ 28384 h 811148"/>
              <a:gd name="connsiteX1" fmla="*/ 461899 w 811085"/>
              <a:gd name="connsiteY1" fmla="*/ 55435 h 811148"/>
              <a:gd name="connsiteX2" fmla="*/ 483870 w 811085"/>
              <a:gd name="connsiteY2" fmla="*/ 42735 h 811148"/>
              <a:gd name="connsiteX3" fmla="*/ 461899 w 811085"/>
              <a:gd name="connsiteY3" fmla="*/ 4635 h 811148"/>
              <a:gd name="connsiteX4" fmla="*/ 444564 w 811085"/>
              <a:gd name="connsiteY4" fmla="*/ 0 h 811148"/>
              <a:gd name="connsiteX5" fmla="*/ 378587 w 811085"/>
              <a:gd name="connsiteY5" fmla="*/ 38100 h 811148"/>
              <a:gd name="connsiteX6" fmla="*/ 391287 w 811085"/>
              <a:gd name="connsiteY6" fmla="*/ 60071 h 811148"/>
              <a:gd name="connsiteX7" fmla="*/ 446278 w 811085"/>
              <a:gd name="connsiteY7" fmla="*/ 28384 h 811148"/>
              <a:gd name="connsiteX8" fmla="*/ 258636 w 811085"/>
              <a:gd name="connsiteY8" fmla="*/ 136715 h 811148"/>
              <a:gd name="connsiteX9" fmla="*/ 245936 w 811085"/>
              <a:gd name="connsiteY9" fmla="*/ 114745 h 811148"/>
              <a:gd name="connsiteX10" fmla="*/ 4636 w 811085"/>
              <a:gd name="connsiteY10" fmla="*/ 254064 h 811148"/>
              <a:gd name="connsiteX11" fmla="*/ 0 w 811085"/>
              <a:gd name="connsiteY11" fmla="*/ 271399 h 811148"/>
              <a:gd name="connsiteX12" fmla="*/ 241300 w 811085"/>
              <a:gd name="connsiteY12" fmla="*/ 689356 h 811148"/>
              <a:gd name="connsiteX13" fmla="*/ 263271 w 811085"/>
              <a:gd name="connsiteY13" fmla="*/ 676656 h 811148"/>
              <a:gd name="connsiteX14" fmla="*/ 28321 w 811085"/>
              <a:gd name="connsiteY14" fmla="*/ 269684 h 811148"/>
              <a:gd name="connsiteX15" fmla="*/ 258636 w 811085"/>
              <a:gd name="connsiteY15" fmla="*/ 136715 h 811148"/>
              <a:gd name="connsiteX16" fmla="*/ 245936 w 811085"/>
              <a:gd name="connsiteY16" fmla="*/ 378714 h 811148"/>
              <a:gd name="connsiteX17" fmla="*/ 173927 w 811085"/>
              <a:gd name="connsiteY17" fmla="*/ 420307 h 811148"/>
              <a:gd name="connsiteX18" fmla="*/ 186627 w 811085"/>
              <a:gd name="connsiteY18" fmla="*/ 442277 h 811148"/>
              <a:gd name="connsiteX19" fmla="*/ 258636 w 811085"/>
              <a:gd name="connsiteY19" fmla="*/ 400685 h 811148"/>
              <a:gd name="connsiteX20" fmla="*/ 245936 w 811085"/>
              <a:gd name="connsiteY20" fmla="*/ 378714 h 811148"/>
              <a:gd name="connsiteX21" fmla="*/ 245936 w 811085"/>
              <a:gd name="connsiteY21" fmla="*/ 290703 h 811148"/>
              <a:gd name="connsiteX22" fmla="*/ 135827 w 811085"/>
              <a:gd name="connsiteY22" fmla="*/ 354266 h 811148"/>
              <a:gd name="connsiteX23" fmla="*/ 148527 w 811085"/>
              <a:gd name="connsiteY23" fmla="*/ 376238 h 811148"/>
              <a:gd name="connsiteX24" fmla="*/ 258636 w 811085"/>
              <a:gd name="connsiteY24" fmla="*/ 312674 h 811148"/>
              <a:gd name="connsiteX25" fmla="*/ 245936 w 811085"/>
              <a:gd name="connsiteY25" fmla="*/ 290703 h 811148"/>
              <a:gd name="connsiteX26" fmla="*/ 224727 w 811085"/>
              <a:gd name="connsiteY26" fmla="*/ 508254 h 811148"/>
              <a:gd name="connsiteX27" fmla="*/ 258636 w 811085"/>
              <a:gd name="connsiteY27" fmla="*/ 488696 h 811148"/>
              <a:gd name="connsiteX28" fmla="*/ 245936 w 811085"/>
              <a:gd name="connsiteY28" fmla="*/ 466725 h 811148"/>
              <a:gd name="connsiteX29" fmla="*/ 212027 w 811085"/>
              <a:gd name="connsiteY29" fmla="*/ 486283 h 811148"/>
              <a:gd name="connsiteX30" fmla="*/ 224727 w 811085"/>
              <a:gd name="connsiteY30" fmla="*/ 508254 h 811148"/>
              <a:gd name="connsiteX31" fmla="*/ 245936 w 811085"/>
              <a:gd name="connsiteY31" fmla="*/ 202692 h 811148"/>
              <a:gd name="connsiteX32" fmla="*/ 130746 w 811085"/>
              <a:gd name="connsiteY32" fmla="*/ 269240 h 811148"/>
              <a:gd name="connsiteX33" fmla="*/ 143446 w 811085"/>
              <a:gd name="connsiteY33" fmla="*/ 291211 h 811148"/>
              <a:gd name="connsiteX34" fmla="*/ 258636 w 811085"/>
              <a:gd name="connsiteY34" fmla="*/ 224663 h 811148"/>
              <a:gd name="connsiteX35" fmla="*/ 245936 w 811085"/>
              <a:gd name="connsiteY35" fmla="*/ 202692 h 811148"/>
              <a:gd name="connsiteX36" fmla="*/ 798386 w 811085"/>
              <a:gd name="connsiteY36" fmla="*/ 74549 h 811148"/>
              <a:gd name="connsiteX37" fmla="*/ 290386 w 811085"/>
              <a:gd name="connsiteY37" fmla="*/ 74549 h 811148"/>
              <a:gd name="connsiteX38" fmla="*/ 277686 w 811085"/>
              <a:gd name="connsiteY38" fmla="*/ 87249 h 811148"/>
              <a:gd name="connsiteX39" fmla="*/ 277686 w 811085"/>
              <a:gd name="connsiteY39" fmla="*/ 798449 h 811148"/>
              <a:gd name="connsiteX40" fmla="*/ 290386 w 811085"/>
              <a:gd name="connsiteY40" fmla="*/ 811149 h 811148"/>
              <a:gd name="connsiteX41" fmla="*/ 684086 w 811085"/>
              <a:gd name="connsiteY41" fmla="*/ 811149 h 811148"/>
              <a:gd name="connsiteX42" fmla="*/ 693039 w 811085"/>
              <a:gd name="connsiteY42" fmla="*/ 807402 h 811148"/>
              <a:gd name="connsiteX43" fmla="*/ 807339 w 811085"/>
              <a:gd name="connsiteY43" fmla="*/ 693102 h 811148"/>
              <a:gd name="connsiteX44" fmla="*/ 811086 w 811085"/>
              <a:gd name="connsiteY44" fmla="*/ 684149 h 811148"/>
              <a:gd name="connsiteX45" fmla="*/ 811086 w 811085"/>
              <a:gd name="connsiteY45" fmla="*/ 87249 h 811148"/>
              <a:gd name="connsiteX46" fmla="*/ 798386 w 811085"/>
              <a:gd name="connsiteY46" fmla="*/ 74549 h 811148"/>
              <a:gd name="connsiteX47" fmla="*/ 696786 w 811085"/>
              <a:gd name="connsiteY47" fmla="*/ 767778 h 811148"/>
              <a:gd name="connsiteX48" fmla="*/ 696786 w 811085"/>
              <a:gd name="connsiteY48" fmla="*/ 696849 h 811148"/>
              <a:gd name="connsiteX49" fmla="*/ 767715 w 811085"/>
              <a:gd name="connsiteY49" fmla="*/ 696849 h 811148"/>
              <a:gd name="connsiteX50" fmla="*/ 696786 w 811085"/>
              <a:gd name="connsiteY50" fmla="*/ 767778 h 811148"/>
              <a:gd name="connsiteX51" fmla="*/ 785686 w 811085"/>
              <a:gd name="connsiteY51" fmla="*/ 671449 h 811148"/>
              <a:gd name="connsiteX52" fmla="*/ 684086 w 811085"/>
              <a:gd name="connsiteY52" fmla="*/ 671449 h 811148"/>
              <a:gd name="connsiteX53" fmla="*/ 671386 w 811085"/>
              <a:gd name="connsiteY53" fmla="*/ 684149 h 811148"/>
              <a:gd name="connsiteX54" fmla="*/ 671386 w 811085"/>
              <a:gd name="connsiteY54" fmla="*/ 785749 h 811148"/>
              <a:gd name="connsiteX55" fmla="*/ 303086 w 811085"/>
              <a:gd name="connsiteY55" fmla="*/ 785749 h 811148"/>
              <a:gd name="connsiteX56" fmla="*/ 303086 w 811085"/>
              <a:gd name="connsiteY56" fmla="*/ 99949 h 811148"/>
              <a:gd name="connsiteX57" fmla="*/ 785686 w 811085"/>
              <a:gd name="connsiteY57" fmla="*/ 99949 h 811148"/>
              <a:gd name="connsiteX58" fmla="*/ 785686 w 811085"/>
              <a:gd name="connsiteY58" fmla="*/ 671449 h 811148"/>
              <a:gd name="connsiteX59" fmla="*/ 506286 w 811085"/>
              <a:gd name="connsiteY59" fmla="*/ 747649 h 811148"/>
              <a:gd name="connsiteX60" fmla="*/ 531686 w 811085"/>
              <a:gd name="connsiteY60" fmla="*/ 747649 h 811148"/>
              <a:gd name="connsiteX61" fmla="*/ 531686 w 811085"/>
              <a:gd name="connsiteY61" fmla="*/ 722249 h 811148"/>
              <a:gd name="connsiteX62" fmla="*/ 506286 w 811085"/>
              <a:gd name="connsiteY62" fmla="*/ 722249 h 811148"/>
              <a:gd name="connsiteX63" fmla="*/ 506286 w 811085"/>
              <a:gd name="connsiteY63" fmla="*/ 747649 h 811148"/>
              <a:gd name="connsiteX64" fmla="*/ 493586 w 811085"/>
              <a:gd name="connsiteY64" fmla="*/ 303149 h 811148"/>
              <a:gd name="connsiteX65" fmla="*/ 353886 w 811085"/>
              <a:gd name="connsiteY65" fmla="*/ 303149 h 811148"/>
              <a:gd name="connsiteX66" fmla="*/ 353886 w 811085"/>
              <a:gd name="connsiteY66" fmla="*/ 328549 h 811148"/>
              <a:gd name="connsiteX67" fmla="*/ 493586 w 811085"/>
              <a:gd name="connsiteY67" fmla="*/ 328549 h 811148"/>
              <a:gd name="connsiteX68" fmla="*/ 493586 w 811085"/>
              <a:gd name="connsiteY68" fmla="*/ 303149 h 811148"/>
              <a:gd name="connsiteX69" fmla="*/ 734886 w 811085"/>
              <a:gd name="connsiteY69" fmla="*/ 226949 h 811148"/>
              <a:gd name="connsiteX70" fmla="*/ 353886 w 811085"/>
              <a:gd name="connsiteY70" fmla="*/ 226949 h 811148"/>
              <a:gd name="connsiteX71" fmla="*/ 353886 w 811085"/>
              <a:gd name="connsiteY71" fmla="*/ 252349 h 811148"/>
              <a:gd name="connsiteX72" fmla="*/ 734886 w 811085"/>
              <a:gd name="connsiteY72" fmla="*/ 252349 h 811148"/>
              <a:gd name="connsiteX73" fmla="*/ 734886 w 811085"/>
              <a:gd name="connsiteY73" fmla="*/ 226949 h 811148"/>
              <a:gd name="connsiteX74" fmla="*/ 734886 w 811085"/>
              <a:gd name="connsiteY74" fmla="*/ 150749 h 811148"/>
              <a:gd name="connsiteX75" fmla="*/ 391986 w 811085"/>
              <a:gd name="connsiteY75" fmla="*/ 150749 h 811148"/>
              <a:gd name="connsiteX76" fmla="*/ 391986 w 811085"/>
              <a:gd name="connsiteY76" fmla="*/ 176149 h 811148"/>
              <a:gd name="connsiteX77" fmla="*/ 734886 w 811085"/>
              <a:gd name="connsiteY77" fmla="*/ 176149 h 811148"/>
              <a:gd name="connsiteX78" fmla="*/ 734886 w 811085"/>
              <a:gd name="connsiteY78" fmla="*/ 150749 h 811148"/>
              <a:gd name="connsiteX79" fmla="*/ 430086 w 811085"/>
              <a:gd name="connsiteY79" fmla="*/ 747649 h 811148"/>
              <a:gd name="connsiteX80" fmla="*/ 455486 w 811085"/>
              <a:gd name="connsiteY80" fmla="*/ 747649 h 811148"/>
              <a:gd name="connsiteX81" fmla="*/ 455486 w 811085"/>
              <a:gd name="connsiteY81" fmla="*/ 722249 h 811148"/>
              <a:gd name="connsiteX82" fmla="*/ 430086 w 811085"/>
              <a:gd name="connsiteY82" fmla="*/ 722249 h 811148"/>
              <a:gd name="connsiteX83" fmla="*/ 430086 w 811085"/>
              <a:gd name="connsiteY83" fmla="*/ 747649 h 811148"/>
              <a:gd name="connsiteX84" fmla="*/ 379286 w 811085"/>
              <a:gd name="connsiteY84" fmla="*/ 722249 h 811148"/>
              <a:gd name="connsiteX85" fmla="*/ 353886 w 811085"/>
              <a:gd name="connsiteY85" fmla="*/ 722249 h 811148"/>
              <a:gd name="connsiteX86" fmla="*/ 353886 w 811085"/>
              <a:gd name="connsiteY86" fmla="*/ 747649 h 811148"/>
              <a:gd name="connsiteX87" fmla="*/ 379286 w 811085"/>
              <a:gd name="connsiteY87" fmla="*/ 747649 h 811148"/>
              <a:gd name="connsiteX88" fmla="*/ 379286 w 811085"/>
              <a:gd name="connsiteY88" fmla="*/ 722249 h 811148"/>
              <a:gd name="connsiteX89" fmla="*/ 642684 w 811085"/>
              <a:gd name="connsiteY89" fmla="*/ 451421 h 811148"/>
              <a:gd name="connsiteX90" fmla="*/ 667702 w 811085"/>
              <a:gd name="connsiteY90" fmla="*/ 426402 h 811148"/>
              <a:gd name="connsiteX91" fmla="*/ 649732 w 811085"/>
              <a:gd name="connsiteY91" fmla="*/ 408432 h 811148"/>
              <a:gd name="connsiteX92" fmla="*/ 624713 w 811085"/>
              <a:gd name="connsiteY92" fmla="*/ 433451 h 811148"/>
              <a:gd name="connsiteX93" fmla="*/ 557086 w 811085"/>
              <a:gd name="connsiteY93" fmla="*/ 405384 h 811148"/>
              <a:gd name="connsiteX94" fmla="*/ 557086 w 811085"/>
              <a:gd name="connsiteY94" fmla="*/ 379349 h 811148"/>
              <a:gd name="connsiteX95" fmla="*/ 531686 w 811085"/>
              <a:gd name="connsiteY95" fmla="*/ 379349 h 811148"/>
              <a:gd name="connsiteX96" fmla="*/ 531686 w 811085"/>
              <a:gd name="connsiteY96" fmla="*/ 405384 h 811148"/>
              <a:gd name="connsiteX97" fmla="*/ 417386 w 811085"/>
              <a:gd name="connsiteY97" fmla="*/ 531749 h 811148"/>
              <a:gd name="connsiteX98" fmla="*/ 544386 w 811085"/>
              <a:gd name="connsiteY98" fmla="*/ 658749 h 811148"/>
              <a:gd name="connsiteX99" fmla="*/ 670751 w 811085"/>
              <a:gd name="connsiteY99" fmla="*/ 544449 h 811148"/>
              <a:gd name="connsiteX100" fmla="*/ 696786 w 811085"/>
              <a:gd name="connsiteY100" fmla="*/ 544449 h 811148"/>
              <a:gd name="connsiteX101" fmla="*/ 696786 w 811085"/>
              <a:gd name="connsiteY101" fmla="*/ 519049 h 811148"/>
              <a:gd name="connsiteX102" fmla="*/ 670751 w 811085"/>
              <a:gd name="connsiteY102" fmla="*/ 519049 h 811148"/>
              <a:gd name="connsiteX103" fmla="*/ 642684 w 811085"/>
              <a:gd name="connsiteY103" fmla="*/ 451421 h 811148"/>
              <a:gd name="connsiteX104" fmla="*/ 557086 w 811085"/>
              <a:gd name="connsiteY104" fmla="*/ 431038 h 811148"/>
              <a:gd name="connsiteX105" fmla="*/ 606552 w 811085"/>
              <a:gd name="connsiteY105" fmla="*/ 451612 h 811148"/>
              <a:gd name="connsiteX106" fmla="*/ 557086 w 811085"/>
              <a:gd name="connsiteY106" fmla="*/ 501078 h 811148"/>
              <a:gd name="connsiteX107" fmla="*/ 557086 w 811085"/>
              <a:gd name="connsiteY107" fmla="*/ 431038 h 811148"/>
              <a:gd name="connsiteX108" fmla="*/ 544386 w 811085"/>
              <a:gd name="connsiteY108" fmla="*/ 633349 h 811148"/>
              <a:gd name="connsiteX109" fmla="*/ 442786 w 811085"/>
              <a:gd name="connsiteY109" fmla="*/ 531749 h 811148"/>
              <a:gd name="connsiteX110" fmla="*/ 531686 w 811085"/>
              <a:gd name="connsiteY110" fmla="*/ 431038 h 811148"/>
              <a:gd name="connsiteX111" fmla="*/ 531686 w 811085"/>
              <a:gd name="connsiteY111" fmla="*/ 531749 h 811148"/>
              <a:gd name="connsiteX112" fmla="*/ 544386 w 811085"/>
              <a:gd name="connsiteY112" fmla="*/ 544449 h 811148"/>
              <a:gd name="connsiteX113" fmla="*/ 645097 w 811085"/>
              <a:gd name="connsiteY113" fmla="*/ 544449 h 811148"/>
              <a:gd name="connsiteX114" fmla="*/ 544386 w 811085"/>
              <a:gd name="connsiteY114" fmla="*/ 633349 h 811148"/>
              <a:gd name="connsiteX115" fmla="*/ 575056 w 811085"/>
              <a:gd name="connsiteY115" fmla="*/ 519049 h 811148"/>
              <a:gd name="connsiteX116" fmla="*/ 624586 w 811085"/>
              <a:gd name="connsiteY116" fmla="*/ 469583 h 811148"/>
              <a:gd name="connsiteX117" fmla="*/ 645160 w 811085"/>
              <a:gd name="connsiteY117" fmla="*/ 519049 h 811148"/>
              <a:gd name="connsiteX118" fmla="*/ 575056 w 811085"/>
              <a:gd name="connsiteY118" fmla="*/ 519049 h 81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811085" h="811148">
                <a:moveTo>
                  <a:pt x="446278" y="28384"/>
                </a:moveTo>
                <a:lnTo>
                  <a:pt x="461899" y="55435"/>
                </a:lnTo>
                <a:lnTo>
                  <a:pt x="483870" y="42735"/>
                </a:lnTo>
                <a:lnTo>
                  <a:pt x="461899" y="4635"/>
                </a:lnTo>
                <a:lnTo>
                  <a:pt x="444564" y="0"/>
                </a:lnTo>
                <a:lnTo>
                  <a:pt x="378587" y="38100"/>
                </a:lnTo>
                <a:lnTo>
                  <a:pt x="391287" y="60071"/>
                </a:lnTo>
                <a:lnTo>
                  <a:pt x="446278" y="28384"/>
                </a:lnTo>
                <a:close/>
                <a:moveTo>
                  <a:pt x="258636" y="136715"/>
                </a:moveTo>
                <a:lnTo>
                  <a:pt x="245936" y="114745"/>
                </a:lnTo>
                <a:lnTo>
                  <a:pt x="4636" y="254064"/>
                </a:lnTo>
                <a:lnTo>
                  <a:pt x="0" y="271399"/>
                </a:lnTo>
                <a:lnTo>
                  <a:pt x="241300" y="689356"/>
                </a:lnTo>
                <a:lnTo>
                  <a:pt x="263271" y="676656"/>
                </a:lnTo>
                <a:lnTo>
                  <a:pt x="28321" y="269684"/>
                </a:lnTo>
                <a:lnTo>
                  <a:pt x="258636" y="136715"/>
                </a:lnTo>
                <a:close/>
                <a:moveTo>
                  <a:pt x="245936" y="378714"/>
                </a:moveTo>
                <a:lnTo>
                  <a:pt x="173927" y="420307"/>
                </a:lnTo>
                <a:lnTo>
                  <a:pt x="186627" y="442277"/>
                </a:lnTo>
                <a:lnTo>
                  <a:pt x="258636" y="400685"/>
                </a:lnTo>
                <a:lnTo>
                  <a:pt x="245936" y="378714"/>
                </a:lnTo>
                <a:close/>
                <a:moveTo>
                  <a:pt x="245936" y="290703"/>
                </a:moveTo>
                <a:lnTo>
                  <a:pt x="135827" y="354266"/>
                </a:lnTo>
                <a:lnTo>
                  <a:pt x="148527" y="376238"/>
                </a:lnTo>
                <a:lnTo>
                  <a:pt x="258636" y="312674"/>
                </a:lnTo>
                <a:lnTo>
                  <a:pt x="245936" y="290703"/>
                </a:lnTo>
                <a:close/>
                <a:moveTo>
                  <a:pt x="224727" y="508254"/>
                </a:moveTo>
                <a:lnTo>
                  <a:pt x="258636" y="488696"/>
                </a:lnTo>
                <a:lnTo>
                  <a:pt x="245936" y="466725"/>
                </a:lnTo>
                <a:lnTo>
                  <a:pt x="212027" y="486283"/>
                </a:lnTo>
                <a:lnTo>
                  <a:pt x="224727" y="508254"/>
                </a:lnTo>
                <a:close/>
                <a:moveTo>
                  <a:pt x="245936" y="202692"/>
                </a:moveTo>
                <a:lnTo>
                  <a:pt x="130746" y="269240"/>
                </a:lnTo>
                <a:lnTo>
                  <a:pt x="143446" y="291211"/>
                </a:lnTo>
                <a:lnTo>
                  <a:pt x="258636" y="224663"/>
                </a:lnTo>
                <a:lnTo>
                  <a:pt x="245936" y="202692"/>
                </a:lnTo>
                <a:close/>
                <a:moveTo>
                  <a:pt x="798386" y="74549"/>
                </a:moveTo>
                <a:lnTo>
                  <a:pt x="290386" y="74549"/>
                </a:lnTo>
                <a:lnTo>
                  <a:pt x="277686" y="87249"/>
                </a:lnTo>
                <a:lnTo>
                  <a:pt x="277686" y="798449"/>
                </a:lnTo>
                <a:lnTo>
                  <a:pt x="290386" y="811149"/>
                </a:lnTo>
                <a:lnTo>
                  <a:pt x="684086" y="811149"/>
                </a:lnTo>
                <a:lnTo>
                  <a:pt x="693039" y="807402"/>
                </a:lnTo>
                <a:lnTo>
                  <a:pt x="807339" y="693102"/>
                </a:lnTo>
                <a:lnTo>
                  <a:pt x="811086" y="684149"/>
                </a:lnTo>
                <a:lnTo>
                  <a:pt x="811086" y="87249"/>
                </a:lnTo>
                <a:lnTo>
                  <a:pt x="798386" y="74549"/>
                </a:lnTo>
                <a:close/>
                <a:moveTo>
                  <a:pt x="696786" y="767778"/>
                </a:moveTo>
                <a:lnTo>
                  <a:pt x="696786" y="696849"/>
                </a:lnTo>
                <a:lnTo>
                  <a:pt x="767715" y="696849"/>
                </a:lnTo>
                <a:lnTo>
                  <a:pt x="696786" y="767778"/>
                </a:lnTo>
                <a:close/>
                <a:moveTo>
                  <a:pt x="785686" y="671449"/>
                </a:moveTo>
                <a:lnTo>
                  <a:pt x="684086" y="671449"/>
                </a:lnTo>
                <a:lnTo>
                  <a:pt x="671386" y="684149"/>
                </a:lnTo>
                <a:lnTo>
                  <a:pt x="671386" y="785749"/>
                </a:lnTo>
                <a:lnTo>
                  <a:pt x="303086" y="785749"/>
                </a:lnTo>
                <a:lnTo>
                  <a:pt x="303086" y="99949"/>
                </a:lnTo>
                <a:lnTo>
                  <a:pt x="785686" y="99949"/>
                </a:lnTo>
                <a:lnTo>
                  <a:pt x="785686" y="671449"/>
                </a:lnTo>
                <a:close/>
                <a:moveTo>
                  <a:pt x="506286" y="747649"/>
                </a:moveTo>
                <a:lnTo>
                  <a:pt x="531686" y="747649"/>
                </a:lnTo>
                <a:lnTo>
                  <a:pt x="531686" y="722249"/>
                </a:lnTo>
                <a:lnTo>
                  <a:pt x="506286" y="722249"/>
                </a:lnTo>
                <a:lnTo>
                  <a:pt x="506286" y="747649"/>
                </a:lnTo>
                <a:close/>
                <a:moveTo>
                  <a:pt x="493586" y="303149"/>
                </a:moveTo>
                <a:lnTo>
                  <a:pt x="353886" y="303149"/>
                </a:lnTo>
                <a:lnTo>
                  <a:pt x="353886" y="328549"/>
                </a:lnTo>
                <a:lnTo>
                  <a:pt x="493586" y="328549"/>
                </a:lnTo>
                <a:lnTo>
                  <a:pt x="493586" y="303149"/>
                </a:lnTo>
                <a:close/>
                <a:moveTo>
                  <a:pt x="734886" y="226949"/>
                </a:moveTo>
                <a:lnTo>
                  <a:pt x="353886" y="226949"/>
                </a:lnTo>
                <a:lnTo>
                  <a:pt x="353886" y="252349"/>
                </a:lnTo>
                <a:lnTo>
                  <a:pt x="734886" y="252349"/>
                </a:lnTo>
                <a:lnTo>
                  <a:pt x="734886" y="226949"/>
                </a:lnTo>
                <a:close/>
                <a:moveTo>
                  <a:pt x="734886" y="150749"/>
                </a:moveTo>
                <a:lnTo>
                  <a:pt x="391986" y="150749"/>
                </a:lnTo>
                <a:lnTo>
                  <a:pt x="391986" y="176149"/>
                </a:lnTo>
                <a:lnTo>
                  <a:pt x="734886" y="176149"/>
                </a:lnTo>
                <a:lnTo>
                  <a:pt x="734886" y="150749"/>
                </a:lnTo>
                <a:close/>
                <a:moveTo>
                  <a:pt x="430086" y="747649"/>
                </a:moveTo>
                <a:lnTo>
                  <a:pt x="455486" y="747649"/>
                </a:lnTo>
                <a:lnTo>
                  <a:pt x="455486" y="722249"/>
                </a:lnTo>
                <a:lnTo>
                  <a:pt x="430086" y="722249"/>
                </a:lnTo>
                <a:lnTo>
                  <a:pt x="430086" y="747649"/>
                </a:lnTo>
                <a:close/>
                <a:moveTo>
                  <a:pt x="379286" y="722249"/>
                </a:moveTo>
                <a:lnTo>
                  <a:pt x="353886" y="722249"/>
                </a:lnTo>
                <a:lnTo>
                  <a:pt x="353886" y="747649"/>
                </a:lnTo>
                <a:lnTo>
                  <a:pt x="379286" y="747649"/>
                </a:lnTo>
                <a:lnTo>
                  <a:pt x="379286" y="722249"/>
                </a:lnTo>
                <a:close/>
                <a:moveTo>
                  <a:pt x="642684" y="451421"/>
                </a:moveTo>
                <a:lnTo>
                  <a:pt x="667702" y="426402"/>
                </a:lnTo>
                <a:lnTo>
                  <a:pt x="649732" y="408432"/>
                </a:lnTo>
                <a:lnTo>
                  <a:pt x="624713" y="433451"/>
                </a:lnTo>
                <a:cubicBezTo>
                  <a:pt x="605917" y="418021"/>
                  <a:pt x="582613" y="407924"/>
                  <a:pt x="557086" y="405384"/>
                </a:cubicBezTo>
                <a:lnTo>
                  <a:pt x="557086" y="379349"/>
                </a:lnTo>
                <a:lnTo>
                  <a:pt x="531686" y="379349"/>
                </a:lnTo>
                <a:lnTo>
                  <a:pt x="531686" y="405384"/>
                </a:lnTo>
                <a:cubicBezTo>
                  <a:pt x="467614" y="411797"/>
                  <a:pt x="417386" y="466027"/>
                  <a:pt x="417386" y="531749"/>
                </a:cubicBezTo>
                <a:cubicBezTo>
                  <a:pt x="417386" y="601789"/>
                  <a:pt x="474345" y="658749"/>
                  <a:pt x="544386" y="658749"/>
                </a:cubicBezTo>
                <a:cubicBezTo>
                  <a:pt x="610108" y="658749"/>
                  <a:pt x="664337" y="608521"/>
                  <a:pt x="670751" y="544449"/>
                </a:cubicBezTo>
                <a:lnTo>
                  <a:pt x="696786" y="544449"/>
                </a:lnTo>
                <a:lnTo>
                  <a:pt x="696786" y="519049"/>
                </a:lnTo>
                <a:lnTo>
                  <a:pt x="670751" y="519049"/>
                </a:lnTo>
                <a:cubicBezTo>
                  <a:pt x="668211" y="493585"/>
                  <a:pt x="658114" y="470281"/>
                  <a:pt x="642684" y="451421"/>
                </a:cubicBezTo>
                <a:close/>
                <a:moveTo>
                  <a:pt x="557086" y="431038"/>
                </a:moveTo>
                <a:cubicBezTo>
                  <a:pt x="575564" y="433388"/>
                  <a:pt x="592519" y="440690"/>
                  <a:pt x="606552" y="451612"/>
                </a:cubicBezTo>
                <a:lnTo>
                  <a:pt x="557086" y="501078"/>
                </a:lnTo>
                <a:lnTo>
                  <a:pt x="557086" y="431038"/>
                </a:lnTo>
                <a:close/>
                <a:moveTo>
                  <a:pt x="544386" y="633349"/>
                </a:moveTo>
                <a:cubicBezTo>
                  <a:pt x="488379" y="633349"/>
                  <a:pt x="442786" y="587756"/>
                  <a:pt x="442786" y="531749"/>
                </a:cubicBezTo>
                <a:cubicBezTo>
                  <a:pt x="442786" y="480060"/>
                  <a:pt x="481648" y="437324"/>
                  <a:pt x="531686" y="431038"/>
                </a:cubicBezTo>
                <a:lnTo>
                  <a:pt x="531686" y="531749"/>
                </a:lnTo>
                <a:lnTo>
                  <a:pt x="544386" y="544449"/>
                </a:lnTo>
                <a:lnTo>
                  <a:pt x="645097" y="544449"/>
                </a:lnTo>
                <a:cubicBezTo>
                  <a:pt x="638874" y="594487"/>
                  <a:pt x="596138" y="633349"/>
                  <a:pt x="544386" y="633349"/>
                </a:cubicBezTo>
                <a:close/>
                <a:moveTo>
                  <a:pt x="575056" y="519049"/>
                </a:moveTo>
                <a:lnTo>
                  <a:pt x="624586" y="469583"/>
                </a:lnTo>
                <a:cubicBezTo>
                  <a:pt x="635508" y="483616"/>
                  <a:pt x="642811" y="500571"/>
                  <a:pt x="645160" y="519049"/>
                </a:cubicBezTo>
                <a:lnTo>
                  <a:pt x="575056" y="519049"/>
                </a:lnTo>
                <a:close/>
              </a:path>
            </a:pathLst>
          </a:custGeom>
          <a:solidFill>
            <a:srgbClr val="FFFFFF"/>
          </a:solidFill>
          <a:ln w="6350" cap="flat">
            <a:noFill/>
            <a:prstDash val="solid"/>
            <a:miter/>
          </a:ln>
        </p:spPr>
        <p:txBody>
          <a:bodyPr rtlCol="0" anchor="ctr"/>
          <a:lstStyle/>
          <a:p>
            <a:pPr defTabSz="685800"/>
            <a:endParaRPr lang="en-IN" sz="1600">
              <a:latin typeface="Abadi" panose="020B0604020104020204" pitchFamily="34" charset="0"/>
            </a:endParaRPr>
          </a:p>
        </p:txBody>
      </p:sp>
      <p:sp>
        <p:nvSpPr>
          <p:cNvPr id="352" name="Freeform: Shape 351">
            <a:extLst>
              <a:ext uri="{FF2B5EF4-FFF2-40B4-BE49-F238E27FC236}">
                <a16:creationId xmlns:a16="http://schemas.microsoft.com/office/drawing/2014/main" id="{4849D689-763A-4DC9-B21E-9B2F729DA6F9}"/>
              </a:ext>
            </a:extLst>
          </p:cNvPr>
          <p:cNvSpPr/>
          <p:nvPr/>
        </p:nvSpPr>
        <p:spPr>
          <a:xfrm>
            <a:off x="5782056" y="2922334"/>
            <a:ext cx="600122" cy="581025"/>
          </a:xfrm>
          <a:custGeom>
            <a:avLst/>
            <a:gdLst>
              <a:gd name="connsiteX0" fmla="*/ 546100 w 800163"/>
              <a:gd name="connsiteY0" fmla="*/ 469900 h 774700"/>
              <a:gd name="connsiteX1" fmla="*/ 546100 w 800163"/>
              <a:gd name="connsiteY1" fmla="*/ 457200 h 774700"/>
              <a:gd name="connsiteX2" fmla="*/ 520700 w 800163"/>
              <a:gd name="connsiteY2" fmla="*/ 457200 h 774700"/>
              <a:gd name="connsiteX3" fmla="*/ 520700 w 800163"/>
              <a:gd name="connsiteY3" fmla="*/ 471678 h 774700"/>
              <a:gd name="connsiteX4" fmla="*/ 482600 w 800163"/>
              <a:gd name="connsiteY4" fmla="*/ 520700 h 774700"/>
              <a:gd name="connsiteX5" fmla="*/ 533400 w 800163"/>
              <a:gd name="connsiteY5" fmla="*/ 571500 h 774700"/>
              <a:gd name="connsiteX6" fmla="*/ 558800 w 800163"/>
              <a:gd name="connsiteY6" fmla="*/ 596900 h 774700"/>
              <a:gd name="connsiteX7" fmla="*/ 533400 w 800163"/>
              <a:gd name="connsiteY7" fmla="*/ 622300 h 774700"/>
              <a:gd name="connsiteX8" fmla="*/ 508000 w 800163"/>
              <a:gd name="connsiteY8" fmla="*/ 622300 h 774700"/>
              <a:gd name="connsiteX9" fmla="*/ 508000 w 800163"/>
              <a:gd name="connsiteY9" fmla="*/ 609600 h 774700"/>
              <a:gd name="connsiteX10" fmla="*/ 482600 w 800163"/>
              <a:gd name="connsiteY10" fmla="*/ 609600 h 774700"/>
              <a:gd name="connsiteX11" fmla="*/ 482600 w 800163"/>
              <a:gd name="connsiteY11" fmla="*/ 635000 h 774700"/>
              <a:gd name="connsiteX12" fmla="*/ 495300 w 800163"/>
              <a:gd name="connsiteY12" fmla="*/ 647700 h 774700"/>
              <a:gd name="connsiteX13" fmla="*/ 520700 w 800163"/>
              <a:gd name="connsiteY13" fmla="*/ 647700 h 774700"/>
              <a:gd name="connsiteX14" fmla="*/ 520700 w 800163"/>
              <a:gd name="connsiteY14" fmla="*/ 660400 h 774700"/>
              <a:gd name="connsiteX15" fmla="*/ 546100 w 800163"/>
              <a:gd name="connsiteY15" fmla="*/ 660400 h 774700"/>
              <a:gd name="connsiteX16" fmla="*/ 546100 w 800163"/>
              <a:gd name="connsiteY16" fmla="*/ 645922 h 774700"/>
              <a:gd name="connsiteX17" fmla="*/ 584200 w 800163"/>
              <a:gd name="connsiteY17" fmla="*/ 596900 h 774700"/>
              <a:gd name="connsiteX18" fmla="*/ 533400 w 800163"/>
              <a:gd name="connsiteY18" fmla="*/ 546100 h 774700"/>
              <a:gd name="connsiteX19" fmla="*/ 508000 w 800163"/>
              <a:gd name="connsiteY19" fmla="*/ 520700 h 774700"/>
              <a:gd name="connsiteX20" fmla="*/ 533400 w 800163"/>
              <a:gd name="connsiteY20" fmla="*/ 495300 h 774700"/>
              <a:gd name="connsiteX21" fmla="*/ 558800 w 800163"/>
              <a:gd name="connsiteY21" fmla="*/ 495300 h 774700"/>
              <a:gd name="connsiteX22" fmla="*/ 558800 w 800163"/>
              <a:gd name="connsiteY22" fmla="*/ 508000 h 774700"/>
              <a:gd name="connsiteX23" fmla="*/ 584200 w 800163"/>
              <a:gd name="connsiteY23" fmla="*/ 508000 h 774700"/>
              <a:gd name="connsiteX24" fmla="*/ 584200 w 800163"/>
              <a:gd name="connsiteY24" fmla="*/ 482600 h 774700"/>
              <a:gd name="connsiteX25" fmla="*/ 571500 w 800163"/>
              <a:gd name="connsiteY25" fmla="*/ 469900 h 774700"/>
              <a:gd name="connsiteX26" fmla="*/ 546100 w 800163"/>
              <a:gd name="connsiteY26" fmla="*/ 469900 h 774700"/>
              <a:gd name="connsiteX27" fmla="*/ 533400 w 800163"/>
              <a:gd name="connsiteY27" fmla="*/ 393700 h 774700"/>
              <a:gd name="connsiteX28" fmla="*/ 368300 w 800163"/>
              <a:gd name="connsiteY28" fmla="*/ 558800 h 774700"/>
              <a:gd name="connsiteX29" fmla="*/ 533400 w 800163"/>
              <a:gd name="connsiteY29" fmla="*/ 723900 h 774700"/>
              <a:gd name="connsiteX30" fmla="*/ 698500 w 800163"/>
              <a:gd name="connsiteY30" fmla="*/ 558800 h 774700"/>
              <a:gd name="connsiteX31" fmla="*/ 533400 w 800163"/>
              <a:gd name="connsiteY31" fmla="*/ 393700 h 774700"/>
              <a:gd name="connsiteX32" fmla="*/ 533400 w 800163"/>
              <a:gd name="connsiteY32" fmla="*/ 698500 h 774700"/>
              <a:gd name="connsiteX33" fmla="*/ 393700 w 800163"/>
              <a:gd name="connsiteY33" fmla="*/ 558800 h 774700"/>
              <a:gd name="connsiteX34" fmla="*/ 533400 w 800163"/>
              <a:gd name="connsiteY34" fmla="*/ 419100 h 774700"/>
              <a:gd name="connsiteX35" fmla="*/ 673100 w 800163"/>
              <a:gd name="connsiteY35" fmla="*/ 558800 h 774700"/>
              <a:gd name="connsiteX36" fmla="*/ 533400 w 800163"/>
              <a:gd name="connsiteY36" fmla="*/ 698500 h 774700"/>
              <a:gd name="connsiteX37" fmla="*/ 774700 w 800163"/>
              <a:gd name="connsiteY37" fmla="*/ 558800 h 774700"/>
              <a:gd name="connsiteX38" fmla="*/ 759523 w 800163"/>
              <a:gd name="connsiteY38" fmla="*/ 643255 h 774700"/>
              <a:gd name="connsiteX39" fmla="*/ 783336 w 800163"/>
              <a:gd name="connsiteY39" fmla="*/ 652145 h 774700"/>
              <a:gd name="connsiteX40" fmla="*/ 800164 w 800163"/>
              <a:gd name="connsiteY40" fmla="*/ 558800 h 774700"/>
              <a:gd name="connsiteX41" fmla="*/ 774700 w 800163"/>
              <a:gd name="connsiteY41" fmla="*/ 558800 h 774700"/>
              <a:gd name="connsiteX42" fmla="*/ 317881 w 800163"/>
              <a:gd name="connsiteY42" fmla="*/ 667385 h 774700"/>
              <a:gd name="connsiteX43" fmla="*/ 295211 w 800163"/>
              <a:gd name="connsiteY43" fmla="*/ 678815 h 774700"/>
              <a:gd name="connsiteX44" fmla="*/ 360045 w 800163"/>
              <a:gd name="connsiteY44" fmla="*/ 761492 h 774700"/>
              <a:gd name="connsiteX45" fmla="*/ 376555 w 800163"/>
              <a:gd name="connsiteY45" fmla="*/ 742188 h 774700"/>
              <a:gd name="connsiteX46" fmla="*/ 317881 w 800163"/>
              <a:gd name="connsiteY46" fmla="*/ 667385 h 774700"/>
              <a:gd name="connsiteX47" fmla="*/ 745617 w 800163"/>
              <a:gd name="connsiteY47" fmla="*/ 402717 h 774700"/>
              <a:gd name="connsiteX48" fmla="*/ 745744 w 800163"/>
              <a:gd name="connsiteY48" fmla="*/ 384873 h 774700"/>
              <a:gd name="connsiteX49" fmla="*/ 500380 w 800163"/>
              <a:gd name="connsiteY49" fmla="*/ 133350 h 774700"/>
              <a:gd name="connsiteX50" fmla="*/ 203264 w 800163"/>
              <a:gd name="connsiteY50" fmla="*/ 0 h 774700"/>
              <a:gd name="connsiteX51" fmla="*/ 139764 w 800163"/>
              <a:gd name="connsiteY51" fmla="*/ 0 h 774700"/>
              <a:gd name="connsiteX52" fmla="*/ 139764 w 800163"/>
              <a:gd name="connsiteY52" fmla="*/ 25400 h 774700"/>
              <a:gd name="connsiteX53" fmla="*/ 203264 w 800163"/>
              <a:gd name="connsiteY53" fmla="*/ 25400 h 774700"/>
              <a:gd name="connsiteX54" fmla="*/ 482410 w 800163"/>
              <a:gd name="connsiteY54" fmla="*/ 151320 h 774700"/>
              <a:gd name="connsiteX55" fmla="*/ 717931 w 800163"/>
              <a:gd name="connsiteY55" fmla="*/ 392684 h 774700"/>
              <a:gd name="connsiteX56" fmla="*/ 675132 w 800163"/>
              <a:gd name="connsiteY56" fmla="*/ 387540 h 774700"/>
              <a:gd name="connsiteX57" fmla="*/ 648653 w 800163"/>
              <a:gd name="connsiteY57" fmla="*/ 370395 h 774700"/>
              <a:gd name="connsiteX58" fmla="*/ 436436 w 800163"/>
              <a:gd name="connsiteY58" fmla="*/ 237680 h 774700"/>
              <a:gd name="connsiteX59" fmla="*/ 368491 w 800163"/>
              <a:gd name="connsiteY59" fmla="*/ 231838 h 774700"/>
              <a:gd name="connsiteX60" fmla="*/ 330200 w 800163"/>
              <a:gd name="connsiteY60" fmla="*/ 317500 h 774700"/>
              <a:gd name="connsiteX61" fmla="*/ 330200 w 800163"/>
              <a:gd name="connsiteY61" fmla="*/ 444500 h 774700"/>
              <a:gd name="connsiteX62" fmla="*/ 279400 w 800163"/>
              <a:gd name="connsiteY62" fmla="*/ 506032 h 774700"/>
              <a:gd name="connsiteX63" fmla="*/ 279400 w 800163"/>
              <a:gd name="connsiteY63" fmla="*/ 342900 h 774700"/>
              <a:gd name="connsiteX64" fmla="*/ 273114 w 800163"/>
              <a:gd name="connsiteY64" fmla="*/ 331978 h 774700"/>
              <a:gd name="connsiteX65" fmla="*/ 190500 w 800163"/>
              <a:gd name="connsiteY65" fmla="*/ 203200 h 774700"/>
              <a:gd name="connsiteX66" fmla="*/ 177800 w 800163"/>
              <a:gd name="connsiteY66" fmla="*/ 190500 h 774700"/>
              <a:gd name="connsiteX67" fmla="*/ 139700 w 800163"/>
              <a:gd name="connsiteY67" fmla="*/ 190500 h 774700"/>
              <a:gd name="connsiteX68" fmla="*/ 139700 w 800163"/>
              <a:gd name="connsiteY68" fmla="*/ 215900 h 774700"/>
              <a:gd name="connsiteX69" fmla="*/ 165736 w 800163"/>
              <a:gd name="connsiteY69" fmla="*/ 215900 h 774700"/>
              <a:gd name="connsiteX70" fmla="*/ 254000 w 800163"/>
              <a:gd name="connsiteY70" fmla="*/ 349948 h 774700"/>
              <a:gd name="connsiteX71" fmla="*/ 254000 w 800163"/>
              <a:gd name="connsiteY71" fmla="*/ 520700 h 774700"/>
              <a:gd name="connsiteX72" fmla="*/ 266700 w 800163"/>
              <a:gd name="connsiteY72" fmla="*/ 533400 h 774700"/>
              <a:gd name="connsiteX73" fmla="*/ 322580 w 800163"/>
              <a:gd name="connsiteY73" fmla="*/ 512635 h 774700"/>
              <a:gd name="connsiteX74" fmla="*/ 317500 w 800163"/>
              <a:gd name="connsiteY74" fmla="*/ 558800 h 774700"/>
              <a:gd name="connsiteX75" fmla="*/ 533400 w 800163"/>
              <a:gd name="connsiteY75" fmla="*/ 774700 h 774700"/>
              <a:gd name="connsiteX76" fmla="*/ 749300 w 800163"/>
              <a:gd name="connsiteY76" fmla="*/ 558800 h 774700"/>
              <a:gd name="connsiteX77" fmla="*/ 700723 w 800163"/>
              <a:gd name="connsiteY77" fmla="*/ 422592 h 774700"/>
              <a:gd name="connsiteX78" fmla="*/ 745617 w 800163"/>
              <a:gd name="connsiteY78" fmla="*/ 402717 h 774700"/>
              <a:gd name="connsiteX79" fmla="*/ 355600 w 800163"/>
              <a:gd name="connsiteY79" fmla="*/ 317500 h 774700"/>
              <a:gd name="connsiteX80" fmla="*/ 381127 w 800163"/>
              <a:gd name="connsiteY80" fmla="*/ 253873 h 774700"/>
              <a:gd name="connsiteX81" fmla="*/ 423609 w 800163"/>
              <a:gd name="connsiteY81" fmla="*/ 259651 h 774700"/>
              <a:gd name="connsiteX82" fmla="*/ 562356 w 800163"/>
              <a:gd name="connsiteY82" fmla="*/ 345059 h 774700"/>
              <a:gd name="connsiteX83" fmla="*/ 533400 w 800163"/>
              <a:gd name="connsiteY83" fmla="*/ 342900 h 774700"/>
              <a:gd name="connsiteX84" fmla="*/ 355600 w 800163"/>
              <a:gd name="connsiteY84" fmla="*/ 436626 h 774700"/>
              <a:gd name="connsiteX85" fmla="*/ 355600 w 800163"/>
              <a:gd name="connsiteY85" fmla="*/ 317500 h 774700"/>
              <a:gd name="connsiteX86" fmla="*/ 723900 w 800163"/>
              <a:gd name="connsiteY86" fmla="*/ 558800 h 774700"/>
              <a:gd name="connsiteX87" fmla="*/ 533400 w 800163"/>
              <a:gd name="connsiteY87" fmla="*/ 749300 h 774700"/>
              <a:gd name="connsiteX88" fmla="*/ 342900 w 800163"/>
              <a:gd name="connsiteY88" fmla="*/ 558800 h 774700"/>
              <a:gd name="connsiteX89" fmla="*/ 533400 w 800163"/>
              <a:gd name="connsiteY89" fmla="*/ 368300 h 774700"/>
              <a:gd name="connsiteX90" fmla="*/ 723900 w 800163"/>
              <a:gd name="connsiteY90" fmla="*/ 558800 h 774700"/>
              <a:gd name="connsiteX91" fmla="*/ 0 w 800163"/>
              <a:gd name="connsiteY91" fmla="*/ 0 h 774700"/>
              <a:gd name="connsiteX92" fmla="*/ 0 w 800163"/>
              <a:gd name="connsiteY92" fmla="*/ 25400 h 774700"/>
              <a:gd name="connsiteX93" fmla="*/ 101600 w 800163"/>
              <a:gd name="connsiteY93" fmla="*/ 25400 h 774700"/>
              <a:gd name="connsiteX94" fmla="*/ 101600 w 800163"/>
              <a:gd name="connsiteY94" fmla="*/ 190500 h 774700"/>
              <a:gd name="connsiteX95" fmla="*/ 0 w 800163"/>
              <a:gd name="connsiteY95" fmla="*/ 190500 h 774700"/>
              <a:gd name="connsiteX96" fmla="*/ 0 w 800163"/>
              <a:gd name="connsiteY96" fmla="*/ 215900 h 774700"/>
              <a:gd name="connsiteX97" fmla="*/ 114300 w 800163"/>
              <a:gd name="connsiteY97" fmla="*/ 215900 h 774700"/>
              <a:gd name="connsiteX98" fmla="*/ 127000 w 800163"/>
              <a:gd name="connsiteY98" fmla="*/ 203200 h 774700"/>
              <a:gd name="connsiteX99" fmla="*/ 127000 w 800163"/>
              <a:gd name="connsiteY99" fmla="*/ 12700 h 774700"/>
              <a:gd name="connsiteX100" fmla="*/ 114300 w 800163"/>
              <a:gd name="connsiteY100" fmla="*/ 0 h 774700"/>
              <a:gd name="connsiteX101" fmla="*/ 0 w 800163"/>
              <a:gd name="connsiteY101" fmla="*/ 0 h 774700"/>
              <a:gd name="connsiteX102" fmla="*/ 50800 w 800163"/>
              <a:gd name="connsiteY102" fmla="*/ 139700 h 774700"/>
              <a:gd name="connsiteX103" fmla="*/ 50800 w 800163"/>
              <a:gd name="connsiteY103" fmla="*/ 165100 h 774700"/>
              <a:gd name="connsiteX104" fmla="*/ 76200 w 800163"/>
              <a:gd name="connsiteY104" fmla="*/ 165100 h 774700"/>
              <a:gd name="connsiteX105" fmla="*/ 76200 w 800163"/>
              <a:gd name="connsiteY105" fmla="*/ 139700 h 774700"/>
              <a:gd name="connsiteX106" fmla="*/ 50800 w 800163"/>
              <a:gd name="connsiteY106" fmla="*/ 13970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00163" h="774700">
                <a:moveTo>
                  <a:pt x="546100" y="469900"/>
                </a:moveTo>
                <a:lnTo>
                  <a:pt x="546100" y="457200"/>
                </a:lnTo>
                <a:lnTo>
                  <a:pt x="520700" y="457200"/>
                </a:lnTo>
                <a:lnTo>
                  <a:pt x="520700" y="471678"/>
                </a:lnTo>
                <a:cubicBezTo>
                  <a:pt x="498856" y="477329"/>
                  <a:pt x="482600" y="497078"/>
                  <a:pt x="482600" y="520700"/>
                </a:cubicBezTo>
                <a:cubicBezTo>
                  <a:pt x="482600" y="548703"/>
                  <a:pt x="505397" y="571500"/>
                  <a:pt x="533400" y="571500"/>
                </a:cubicBezTo>
                <a:cubicBezTo>
                  <a:pt x="547434" y="571500"/>
                  <a:pt x="558800" y="582866"/>
                  <a:pt x="558800" y="596900"/>
                </a:cubicBezTo>
                <a:cubicBezTo>
                  <a:pt x="558800" y="610933"/>
                  <a:pt x="547434" y="622300"/>
                  <a:pt x="533400" y="622300"/>
                </a:cubicBezTo>
                <a:lnTo>
                  <a:pt x="508000" y="622300"/>
                </a:lnTo>
                <a:lnTo>
                  <a:pt x="508000" y="609600"/>
                </a:lnTo>
                <a:lnTo>
                  <a:pt x="482600" y="609600"/>
                </a:lnTo>
                <a:lnTo>
                  <a:pt x="482600" y="635000"/>
                </a:lnTo>
                <a:lnTo>
                  <a:pt x="495300" y="647700"/>
                </a:lnTo>
                <a:lnTo>
                  <a:pt x="520700" y="647700"/>
                </a:lnTo>
                <a:lnTo>
                  <a:pt x="520700" y="660400"/>
                </a:lnTo>
                <a:lnTo>
                  <a:pt x="546100" y="660400"/>
                </a:lnTo>
                <a:lnTo>
                  <a:pt x="546100" y="645922"/>
                </a:lnTo>
                <a:cubicBezTo>
                  <a:pt x="567944" y="640270"/>
                  <a:pt x="584200" y="620522"/>
                  <a:pt x="584200" y="596900"/>
                </a:cubicBezTo>
                <a:cubicBezTo>
                  <a:pt x="584200" y="568896"/>
                  <a:pt x="561404" y="546100"/>
                  <a:pt x="533400" y="546100"/>
                </a:cubicBezTo>
                <a:cubicBezTo>
                  <a:pt x="519367" y="546100"/>
                  <a:pt x="508000" y="534733"/>
                  <a:pt x="508000" y="520700"/>
                </a:cubicBezTo>
                <a:cubicBezTo>
                  <a:pt x="508000" y="506666"/>
                  <a:pt x="519367" y="495300"/>
                  <a:pt x="533400" y="495300"/>
                </a:cubicBezTo>
                <a:lnTo>
                  <a:pt x="558800" y="495300"/>
                </a:lnTo>
                <a:lnTo>
                  <a:pt x="558800" y="508000"/>
                </a:lnTo>
                <a:lnTo>
                  <a:pt x="584200" y="508000"/>
                </a:lnTo>
                <a:lnTo>
                  <a:pt x="584200" y="482600"/>
                </a:lnTo>
                <a:lnTo>
                  <a:pt x="571500" y="469900"/>
                </a:lnTo>
                <a:lnTo>
                  <a:pt x="546100" y="469900"/>
                </a:lnTo>
                <a:close/>
                <a:moveTo>
                  <a:pt x="533400" y="393700"/>
                </a:moveTo>
                <a:cubicBezTo>
                  <a:pt x="442341" y="393700"/>
                  <a:pt x="368300" y="467741"/>
                  <a:pt x="368300" y="558800"/>
                </a:cubicBezTo>
                <a:cubicBezTo>
                  <a:pt x="368300" y="649859"/>
                  <a:pt x="442341" y="723900"/>
                  <a:pt x="533400" y="723900"/>
                </a:cubicBezTo>
                <a:cubicBezTo>
                  <a:pt x="624460" y="723900"/>
                  <a:pt x="698500" y="649859"/>
                  <a:pt x="698500" y="558800"/>
                </a:cubicBezTo>
                <a:cubicBezTo>
                  <a:pt x="698500" y="467804"/>
                  <a:pt x="624460" y="393700"/>
                  <a:pt x="533400" y="393700"/>
                </a:cubicBezTo>
                <a:close/>
                <a:moveTo>
                  <a:pt x="533400" y="698500"/>
                </a:moveTo>
                <a:cubicBezTo>
                  <a:pt x="456374" y="698500"/>
                  <a:pt x="393700" y="635826"/>
                  <a:pt x="393700" y="558800"/>
                </a:cubicBezTo>
                <a:cubicBezTo>
                  <a:pt x="393700" y="481774"/>
                  <a:pt x="456374" y="419100"/>
                  <a:pt x="533400" y="419100"/>
                </a:cubicBezTo>
                <a:cubicBezTo>
                  <a:pt x="610426" y="419100"/>
                  <a:pt x="673100" y="481774"/>
                  <a:pt x="673100" y="558800"/>
                </a:cubicBezTo>
                <a:cubicBezTo>
                  <a:pt x="673100" y="635889"/>
                  <a:pt x="610426" y="698500"/>
                  <a:pt x="533400" y="698500"/>
                </a:cubicBezTo>
                <a:close/>
                <a:moveTo>
                  <a:pt x="774700" y="558800"/>
                </a:moveTo>
                <a:cubicBezTo>
                  <a:pt x="774700" y="587883"/>
                  <a:pt x="769620" y="616267"/>
                  <a:pt x="759523" y="643255"/>
                </a:cubicBezTo>
                <a:lnTo>
                  <a:pt x="783336" y="652145"/>
                </a:lnTo>
                <a:cubicBezTo>
                  <a:pt x="794512" y="622300"/>
                  <a:pt x="800164" y="590931"/>
                  <a:pt x="800164" y="558800"/>
                </a:cubicBezTo>
                <a:lnTo>
                  <a:pt x="774700" y="558800"/>
                </a:lnTo>
                <a:close/>
                <a:moveTo>
                  <a:pt x="317881" y="667385"/>
                </a:moveTo>
                <a:lnTo>
                  <a:pt x="295211" y="678815"/>
                </a:lnTo>
                <a:cubicBezTo>
                  <a:pt x="311214" y="710501"/>
                  <a:pt x="333058" y="738314"/>
                  <a:pt x="360045" y="761492"/>
                </a:cubicBezTo>
                <a:lnTo>
                  <a:pt x="376555" y="742188"/>
                </a:lnTo>
                <a:cubicBezTo>
                  <a:pt x="352108" y="721233"/>
                  <a:pt x="332360" y="696087"/>
                  <a:pt x="317881" y="667385"/>
                </a:cubicBezTo>
                <a:close/>
                <a:moveTo>
                  <a:pt x="745617" y="402717"/>
                </a:moveTo>
                <a:lnTo>
                  <a:pt x="745744" y="384873"/>
                </a:lnTo>
                <a:cubicBezTo>
                  <a:pt x="743648" y="382714"/>
                  <a:pt x="538353" y="171386"/>
                  <a:pt x="500380" y="133350"/>
                </a:cubicBezTo>
                <a:cubicBezTo>
                  <a:pt x="413131" y="46101"/>
                  <a:pt x="310388" y="0"/>
                  <a:pt x="203264" y="0"/>
                </a:cubicBezTo>
                <a:lnTo>
                  <a:pt x="139764" y="0"/>
                </a:lnTo>
                <a:lnTo>
                  <a:pt x="139764" y="25400"/>
                </a:lnTo>
                <a:lnTo>
                  <a:pt x="203264" y="25400"/>
                </a:lnTo>
                <a:cubicBezTo>
                  <a:pt x="303530" y="25400"/>
                  <a:pt x="400050" y="68961"/>
                  <a:pt x="482410" y="151320"/>
                </a:cubicBezTo>
                <a:cubicBezTo>
                  <a:pt x="515557" y="184467"/>
                  <a:pt x="676784" y="350329"/>
                  <a:pt x="717931" y="392684"/>
                </a:cubicBezTo>
                <a:cubicBezTo>
                  <a:pt x="706946" y="399669"/>
                  <a:pt x="694500" y="399923"/>
                  <a:pt x="675132" y="387540"/>
                </a:cubicBezTo>
                <a:lnTo>
                  <a:pt x="648653" y="370395"/>
                </a:lnTo>
                <a:cubicBezTo>
                  <a:pt x="595821" y="336169"/>
                  <a:pt x="507429" y="278955"/>
                  <a:pt x="436436" y="237680"/>
                </a:cubicBezTo>
                <a:cubicBezTo>
                  <a:pt x="404368" y="219011"/>
                  <a:pt x="381762" y="224218"/>
                  <a:pt x="368491" y="231838"/>
                </a:cubicBezTo>
                <a:cubicBezTo>
                  <a:pt x="340234" y="248094"/>
                  <a:pt x="330200" y="288163"/>
                  <a:pt x="330200" y="317500"/>
                </a:cubicBezTo>
                <a:lnTo>
                  <a:pt x="330200" y="444500"/>
                </a:lnTo>
                <a:cubicBezTo>
                  <a:pt x="330200" y="482917"/>
                  <a:pt x="299848" y="500507"/>
                  <a:pt x="279400" y="506032"/>
                </a:cubicBezTo>
                <a:lnTo>
                  <a:pt x="279400" y="342900"/>
                </a:lnTo>
                <a:lnTo>
                  <a:pt x="273114" y="331978"/>
                </a:lnTo>
                <a:cubicBezTo>
                  <a:pt x="253747" y="320611"/>
                  <a:pt x="190500" y="277622"/>
                  <a:pt x="190500" y="203200"/>
                </a:cubicBezTo>
                <a:lnTo>
                  <a:pt x="177800" y="190500"/>
                </a:lnTo>
                <a:lnTo>
                  <a:pt x="139700" y="190500"/>
                </a:lnTo>
                <a:lnTo>
                  <a:pt x="139700" y="215900"/>
                </a:lnTo>
                <a:lnTo>
                  <a:pt x="165736" y="215900"/>
                </a:lnTo>
                <a:cubicBezTo>
                  <a:pt x="171768" y="289179"/>
                  <a:pt x="228219" y="333502"/>
                  <a:pt x="254000" y="349948"/>
                </a:cubicBezTo>
                <a:lnTo>
                  <a:pt x="254000" y="520700"/>
                </a:lnTo>
                <a:lnTo>
                  <a:pt x="266700" y="533400"/>
                </a:lnTo>
                <a:cubicBezTo>
                  <a:pt x="282131" y="533400"/>
                  <a:pt x="304292" y="526923"/>
                  <a:pt x="322580" y="512635"/>
                </a:cubicBezTo>
                <a:cubicBezTo>
                  <a:pt x="319342" y="527494"/>
                  <a:pt x="317500" y="542925"/>
                  <a:pt x="317500" y="558800"/>
                </a:cubicBezTo>
                <a:cubicBezTo>
                  <a:pt x="317500" y="677863"/>
                  <a:pt x="414338" y="774700"/>
                  <a:pt x="533400" y="774700"/>
                </a:cubicBezTo>
                <a:cubicBezTo>
                  <a:pt x="652463" y="774700"/>
                  <a:pt x="749300" y="677863"/>
                  <a:pt x="749300" y="558800"/>
                </a:cubicBezTo>
                <a:cubicBezTo>
                  <a:pt x="749300" y="507174"/>
                  <a:pt x="731076" y="459803"/>
                  <a:pt x="700723" y="422592"/>
                </a:cubicBezTo>
                <a:cubicBezTo>
                  <a:pt x="716788" y="423101"/>
                  <a:pt x="731648" y="416623"/>
                  <a:pt x="745617" y="402717"/>
                </a:cubicBezTo>
                <a:close/>
                <a:moveTo>
                  <a:pt x="355600" y="317500"/>
                </a:moveTo>
                <a:cubicBezTo>
                  <a:pt x="355600" y="293941"/>
                  <a:pt x="363601" y="263969"/>
                  <a:pt x="381127" y="253873"/>
                </a:cubicBezTo>
                <a:cubicBezTo>
                  <a:pt x="391986" y="247650"/>
                  <a:pt x="406274" y="249555"/>
                  <a:pt x="423609" y="259651"/>
                </a:cubicBezTo>
                <a:cubicBezTo>
                  <a:pt x="467297" y="285051"/>
                  <a:pt x="517716" y="316611"/>
                  <a:pt x="562356" y="345059"/>
                </a:cubicBezTo>
                <a:cubicBezTo>
                  <a:pt x="552831" y="343789"/>
                  <a:pt x="543243" y="342900"/>
                  <a:pt x="533400" y="342900"/>
                </a:cubicBezTo>
                <a:cubicBezTo>
                  <a:pt x="459677" y="342900"/>
                  <a:pt x="394589" y="380047"/>
                  <a:pt x="355600" y="436626"/>
                </a:cubicBezTo>
                <a:lnTo>
                  <a:pt x="355600" y="317500"/>
                </a:lnTo>
                <a:close/>
                <a:moveTo>
                  <a:pt x="723900" y="558800"/>
                </a:moveTo>
                <a:cubicBezTo>
                  <a:pt x="723900" y="663829"/>
                  <a:pt x="638429" y="749300"/>
                  <a:pt x="533400" y="749300"/>
                </a:cubicBezTo>
                <a:cubicBezTo>
                  <a:pt x="428372" y="749300"/>
                  <a:pt x="342900" y="663829"/>
                  <a:pt x="342900" y="558800"/>
                </a:cubicBezTo>
                <a:cubicBezTo>
                  <a:pt x="342900" y="453771"/>
                  <a:pt x="428372" y="368300"/>
                  <a:pt x="533400" y="368300"/>
                </a:cubicBezTo>
                <a:cubicBezTo>
                  <a:pt x="638493" y="368300"/>
                  <a:pt x="723900" y="453771"/>
                  <a:pt x="723900" y="558800"/>
                </a:cubicBezTo>
                <a:close/>
                <a:moveTo>
                  <a:pt x="0" y="0"/>
                </a:moveTo>
                <a:lnTo>
                  <a:pt x="0" y="25400"/>
                </a:lnTo>
                <a:lnTo>
                  <a:pt x="101600" y="25400"/>
                </a:lnTo>
                <a:lnTo>
                  <a:pt x="101600" y="190500"/>
                </a:lnTo>
                <a:lnTo>
                  <a:pt x="0" y="190500"/>
                </a:lnTo>
                <a:lnTo>
                  <a:pt x="0" y="215900"/>
                </a:lnTo>
                <a:lnTo>
                  <a:pt x="114300" y="215900"/>
                </a:lnTo>
                <a:lnTo>
                  <a:pt x="127000" y="203200"/>
                </a:lnTo>
                <a:lnTo>
                  <a:pt x="127000" y="12700"/>
                </a:lnTo>
                <a:lnTo>
                  <a:pt x="114300" y="0"/>
                </a:lnTo>
                <a:lnTo>
                  <a:pt x="0" y="0"/>
                </a:lnTo>
                <a:close/>
                <a:moveTo>
                  <a:pt x="50800" y="139700"/>
                </a:moveTo>
                <a:lnTo>
                  <a:pt x="50800" y="165100"/>
                </a:lnTo>
                <a:lnTo>
                  <a:pt x="76200" y="165100"/>
                </a:lnTo>
                <a:lnTo>
                  <a:pt x="76200" y="139700"/>
                </a:lnTo>
                <a:lnTo>
                  <a:pt x="50800" y="139700"/>
                </a:lnTo>
                <a:close/>
              </a:path>
            </a:pathLst>
          </a:custGeom>
          <a:solidFill>
            <a:srgbClr val="FFFFFF"/>
          </a:solidFill>
          <a:ln w="6350" cap="flat">
            <a:noFill/>
            <a:prstDash val="solid"/>
            <a:miter/>
          </a:ln>
        </p:spPr>
        <p:txBody>
          <a:bodyPr rtlCol="0" anchor="ctr"/>
          <a:lstStyle/>
          <a:p>
            <a:pPr defTabSz="685800"/>
            <a:endParaRPr lang="en-IN" sz="1600">
              <a:latin typeface="Abadi" panose="020B0604020104020204" pitchFamily="34" charset="0"/>
            </a:endParaRPr>
          </a:p>
        </p:txBody>
      </p:sp>
      <p:sp>
        <p:nvSpPr>
          <p:cNvPr id="353" name="Freeform: Shape 352">
            <a:extLst>
              <a:ext uri="{FF2B5EF4-FFF2-40B4-BE49-F238E27FC236}">
                <a16:creationId xmlns:a16="http://schemas.microsoft.com/office/drawing/2014/main" id="{07163146-F60B-4F22-92B4-0F61AE1A3590}"/>
              </a:ext>
            </a:extLst>
          </p:cNvPr>
          <p:cNvSpPr/>
          <p:nvPr/>
        </p:nvSpPr>
        <p:spPr>
          <a:xfrm>
            <a:off x="2838068" y="2892378"/>
            <a:ext cx="438102" cy="609600"/>
          </a:xfrm>
          <a:custGeom>
            <a:avLst/>
            <a:gdLst>
              <a:gd name="connsiteX0" fmla="*/ 292036 w 584136"/>
              <a:gd name="connsiteY0" fmla="*/ 25400 h 812800"/>
              <a:gd name="connsiteX1" fmla="*/ 304736 w 584136"/>
              <a:gd name="connsiteY1" fmla="*/ 12700 h 812800"/>
              <a:gd name="connsiteX2" fmla="*/ 292036 w 584136"/>
              <a:gd name="connsiteY2" fmla="*/ 0 h 812800"/>
              <a:gd name="connsiteX3" fmla="*/ 279336 w 584136"/>
              <a:gd name="connsiteY3" fmla="*/ 12700 h 812800"/>
              <a:gd name="connsiteX4" fmla="*/ 292036 w 584136"/>
              <a:gd name="connsiteY4" fmla="*/ 25400 h 812800"/>
              <a:gd name="connsiteX5" fmla="*/ 103505 w 584136"/>
              <a:gd name="connsiteY5" fmla="*/ 103505 h 812800"/>
              <a:gd name="connsiteX6" fmla="*/ 103505 w 584136"/>
              <a:gd name="connsiteY6" fmla="*/ 85535 h 812800"/>
              <a:gd name="connsiteX7" fmla="*/ 85535 w 584136"/>
              <a:gd name="connsiteY7" fmla="*/ 85535 h 812800"/>
              <a:gd name="connsiteX8" fmla="*/ 85535 w 584136"/>
              <a:gd name="connsiteY8" fmla="*/ 103505 h 812800"/>
              <a:gd name="connsiteX9" fmla="*/ 103505 w 584136"/>
              <a:gd name="connsiteY9" fmla="*/ 103505 h 812800"/>
              <a:gd name="connsiteX10" fmla="*/ 12700 w 584136"/>
              <a:gd name="connsiteY10" fmla="*/ 279400 h 812800"/>
              <a:gd name="connsiteX11" fmla="*/ 0 w 584136"/>
              <a:gd name="connsiteY11" fmla="*/ 292100 h 812800"/>
              <a:gd name="connsiteX12" fmla="*/ 12700 w 584136"/>
              <a:gd name="connsiteY12" fmla="*/ 304800 h 812800"/>
              <a:gd name="connsiteX13" fmla="*/ 25400 w 584136"/>
              <a:gd name="connsiteY13" fmla="*/ 292100 h 812800"/>
              <a:gd name="connsiteX14" fmla="*/ 12700 w 584136"/>
              <a:gd name="connsiteY14" fmla="*/ 279400 h 812800"/>
              <a:gd name="connsiteX15" fmla="*/ 103505 w 584136"/>
              <a:gd name="connsiteY15" fmla="*/ 480695 h 812800"/>
              <a:gd name="connsiteX16" fmla="*/ 85535 w 584136"/>
              <a:gd name="connsiteY16" fmla="*/ 480695 h 812800"/>
              <a:gd name="connsiteX17" fmla="*/ 85535 w 584136"/>
              <a:gd name="connsiteY17" fmla="*/ 498666 h 812800"/>
              <a:gd name="connsiteX18" fmla="*/ 103505 w 584136"/>
              <a:gd name="connsiteY18" fmla="*/ 498666 h 812800"/>
              <a:gd name="connsiteX19" fmla="*/ 103505 w 584136"/>
              <a:gd name="connsiteY19" fmla="*/ 480695 h 812800"/>
              <a:gd name="connsiteX20" fmla="*/ 480632 w 584136"/>
              <a:gd name="connsiteY20" fmla="*/ 480695 h 812800"/>
              <a:gd name="connsiteX21" fmla="*/ 480632 w 584136"/>
              <a:gd name="connsiteY21" fmla="*/ 498666 h 812800"/>
              <a:gd name="connsiteX22" fmla="*/ 498602 w 584136"/>
              <a:gd name="connsiteY22" fmla="*/ 498666 h 812800"/>
              <a:gd name="connsiteX23" fmla="*/ 498602 w 584136"/>
              <a:gd name="connsiteY23" fmla="*/ 480695 h 812800"/>
              <a:gd name="connsiteX24" fmla="*/ 480632 w 584136"/>
              <a:gd name="connsiteY24" fmla="*/ 480695 h 812800"/>
              <a:gd name="connsiteX25" fmla="*/ 571436 w 584136"/>
              <a:gd name="connsiteY25" fmla="*/ 279400 h 812800"/>
              <a:gd name="connsiteX26" fmla="*/ 558736 w 584136"/>
              <a:gd name="connsiteY26" fmla="*/ 292100 h 812800"/>
              <a:gd name="connsiteX27" fmla="*/ 571436 w 584136"/>
              <a:gd name="connsiteY27" fmla="*/ 304800 h 812800"/>
              <a:gd name="connsiteX28" fmla="*/ 584136 w 584136"/>
              <a:gd name="connsiteY28" fmla="*/ 292100 h 812800"/>
              <a:gd name="connsiteX29" fmla="*/ 571436 w 584136"/>
              <a:gd name="connsiteY29" fmla="*/ 279400 h 812800"/>
              <a:gd name="connsiteX30" fmla="*/ 498602 w 584136"/>
              <a:gd name="connsiteY30" fmla="*/ 103505 h 812800"/>
              <a:gd name="connsiteX31" fmla="*/ 498602 w 584136"/>
              <a:gd name="connsiteY31" fmla="*/ 85535 h 812800"/>
              <a:gd name="connsiteX32" fmla="*/ 480632 w 584136"/>
              <a:gd name="connsiteY32" fmla="*/ 85535 h 812800"/>
              <a:gd name="connsiteX33" fmla="*/ 480632 w 584136"/>
              <a:gd name="connsiteY33" fmla="*/ 103505 h 812800"/>
              <a:gd name="connsiteX34" fmla="*/ 498602 w 584136"/>
              <a:gd name="connsiteY34" fmla="*/ 103505 h 812800"/>
              <a:gd name="connsiteX35" fmla="*/ 101536 w 584136"/>
              <a:gd name="connsiteY35" fmla="*/ 609600 h 812800"/>
              <a:gd name="connsiteX36" fmla="*/ 139636 w 584136"/>
              <a:gd name="connsiteY36" fmla="*/ 609600 h 812800"/>
              <a:gd name="connsiteX37" fmla="*/ 139636 w 584136"/>
              <a:gd name="connsiteY37" fmla="*/ 660400 h 812800"/>
              <a:gd name="connsiteX38" fmla="*/ 114236 w 584136"/>
              <a:gd name="connsiteY38" fmla="*/ 660400 h 812800"/>
              <a:gd name="connsiteX39" fmla="*/ 114236 w 584136"/>
              <a:gd name="connsiteY39" fmla="*/ 685800 h 812800"/>
              <a:gd name="connsiteX40" fmla="*/ 152336 w 584136"/>
              <a:gd name="connsiteY40" fmla="*/ 685800 h 812800"/>
              <a:gd name="connsiteX41" fmla="*/ 152336 w 584136"/>
              <a:gd name="connsiteY41" fmla="*/ 736600 h 812800"/>
              <a:gd name="connsiteX42" fmla="*/ 139636 w 584136"/>
              <a:gd name="connsiteY42" fmla="*/ 736600 h 812800"/>
              <a:gd name="connsiteX43" fmla="*/ 139636 w 584136"/>
              <a:gd name="connsiteY43" fmla="*/ 762000 h 812800"/>
              <a:gd name="connsiteX44" fmla="*/ 444436 w 584136"/>
              <a:gd name="connsiteY44" fmla="*/ 762000 h 812800"/>
              <a:gd name="connsiteX45" fmla="*/ 444436 w 584136"/>
              <a:gd name="connsiteY45" fmla="*/ 736600 h 812800"/>
              <a:gd name="connsiteX46" fmla="*/ 431736 w 584136"/>
              <a:gd name="connsiteY46" fmla="*/ 736600 h 812800"/>
              <a:gd name="connsiteX47" fmla="*/ 431736 w 584136"/>
              <a:gd name="connsiteY47" fmla="*/ 685800 h 812800"/>
              <a:gd name="connsiteX48" fmla="*/ 469836 w 584136"/>
              <a:gd name="connsiteY48" fmla="*/ 685800 h 812800"/>
              <a:gd name="connsiteX49" fmla="*/ 469836 w 584136"/>
              <a:gd name="connsiteY49" fmla="*/ 660400 h 812800"/>
              <a:gd name="connsiteX50" fmla="*/ 444436 w 584136"/>
              <a:gd name="connsiteY50" fmla="*/ 660400 h 812800"/>
              <a:gd name="connsiteX51" fmla="*/ 444436 w 584136"/>
              <a:gd name="connsiteY51" fmla="*/ 609600 h 812800"/>
              <a:gd name="connsiteX52" fmla="*/ 482536 w 584136"/>
              <a:gd name="connsiteY52" fmla="*/ 609600 h 812800"/>
              <a:gd name="connsiteX53" fmla="*/ 482536 w 584136"/>
              <a:gd name="connsiteY53" fmla="*/ 584200 h 812800"/>
              <a:gd name="connsiteX54" fmla="*/ 101536 w 584136"/>
              <a:gd name="connsiteY54" fmla="*/ 584200 h 812800"/>
              <a:gd name="connsiteX55" fmla="*/ 101536 w 584136"/>
              <a:gd name="connsiteY55" fmla="*/ 609600 h 812800"/>
              <a:gd name="connsiteX56" fmla="*/ 406336 w 584136"/>
              <a:gd name="connsiteY56" fmla="*/ 736600 h 812800"/>
              <a:gd name="connsiteX57" fmla="*/ 177736 w 584136"/>
              <a:gd name="connsiteY57" fmla="*/ 736600 h 812800"/>
              <a:gd name="connsiteX58" fmla="*/ 177736 w 584136"/>
              <a:gd name="connsiteY58" fmla="*/ 685800 h 812800"/>
              <a:gd name="connsiteX59" fmla="*/ 406336 w 584136"/>
              <a:gd name="connsiteY59" fmla="*/ 685800 h 812800"/>
              <a:gd name="connsiteX60" fmla="*/ 406336 w 584136"/>
              <a:gd name="connsiteY60" fmla="*/ 736600 h 812800"/>
              <a:gd name="connsiteX61" fmla="*/ 165036 w 584136"/>
              <a:gd name="connsiteY61" fmla="*/ 609600 h 812800"/>
              <a:gd name="connsiteX62" fmla="*/ 419036 w 584136"/>
              <a:gd name="connsiteY62" fmla="*/ 609600 h 812800"/>
              <a:gd name="connsiteX63" fmla="*/ 419036 w 584136"/>
              <a:gd name="connsiteY63" fmla="*/ 660400 h 812800"/>
              <a:gd name="connsiteX64" fmla="*/ 165036 w 584136"/>
              <a:gd name="connsiteY64" fmla="*/ 660400 h 812800"/>
              <a:gd name="connsiteX65" fmla="*/ 165036 w 584136"/>
              <a:gd name="connsiteY65" fmla="*/ 609600 h 812800"/>
              <a:gd name="connsiteX66" fmla="*/ 215836 w 584136"/>
              <a:gd name="connsiteY66" fmla="*/ 812800 h 812800"/>
              <a:gd name="connsiteX67" fmla="*/ 368236 w 584136"/>
              <a:gd name="connsiteY67" fmla="*/ 812800 h 812800"/>
              <a:gd name="connsiteX68" fmla="*/ 368236 w 584136"/>
              <a:gd name="connsiteY68" fmla="*/ 787400 h 812800"/>
              <a:gd name="connsiteX69" fmla="*/ 215836 w 584136"/>
              <a:gd name="connsiteY69" fmla="*/ 787400 h 812800"/>
              <a:gd name="connsiteX70" fmla="*/ 215836 w 584136"/>
              <a:gd name="connsiteY70" fmla="*/ 812800 h 812800"/>
              <a:gd name="connsiteX71" fmla="*/ 292036 w 584136"/>
              <a:gd name="connsiteY71" fmla="*/ 50800 h 812800"/>
              <a:gd name="connsiteX72" fmla="*/ 50736 w 584136"/>
              <a:gd name="connsiteY72" fmla="*/ 292100 h 812800"/>
              <a:gd name="connsiteX73" fmla="*/ 152336 w 584136"/>
              <a:gd name="connsiteY73" fmla="*/ 488696 h 812800"/>
              <a:gd name="connsiteX74" fmla="*/ 152336 w 584136"/>
              <a:gd name="connsiteY74" fmla="*/ 571500 h 812800"/>
              <a:gd name="connsiteX75" fmla="*/ 177736 w 584136"/>
              <a:gd name="connsiteY75" fmla="*/ 571500 h 812800"/>
              <a:gd name="connsiteX76" fmla="*/ 177736 w 584136"/>
              <a:gd name="connsiteY76" fmla="*/ 482219 h 812800"/>
              <a:gd name="connsiteX77" fmla="*/ 172085 w 584136"/>
              <a:gd name="connsiteY77" fmla="*/ 471678 h 812800"/>
              <a:gd name="connsiteX78" fmla="*/ 76136 w 584136"/>
              <a:gd name="connsiteY78" fmla="*/ 292164 h 812800"/>
              <a:gd name="connsiteX79" fmla="*/ 292036 w 584136"/>
              <a:gd name="connsiteY79" fmla="*/ 76264 h 812800"/>
              <a:gd name="connsiteX80" fmla="*/ 507936 w 584136"/>
              <a:gd name="connsiteY80" fmla="*/ 292164 h 812800"/>
              <a:gd name="connsiteX81" fmla="*/ 411988 w 584136"/>
              <a:gd name="connsiteY81" fmla="*/ 471742 h 812800"/>
              <a:gd name="connsiteX82" fmla="*/ 406336 w 584136"/>
              <a:gd name="connsiteY82" fmla="*/ 482283 h 812800"/>
              <a:gd name="connsiteX83" fmla="*/ 406336 w 584136"/>
              <a:gd name="connsiteY83" fmla="*/ 571564 h 812800"/>
              <a:gd name="connsiteX84" fmla="*/ 431736 w 584136"/>
              <a:gd name="connsiteY84" fmla="*/ 571564 h 812800"/>
              <a:gd name="connsiteX85" fmla="*/ 431736 w 584136"/>
              <a:gd name="connsiteY85" fmla="*/ 488760 h 812800"/>
              <a:gd name="connsiteX86" fmla="*/ 533336 w 584136"/>
              <a:gd name="connsiteY86" fmla="*/ 292164 h 812800"/>
              <a:gd name="connsiteX87" fmla="*/ 292036 w 584136"/>
              <a:gd name="connsiteY87" fmla="*/ 50800 h 812800"/>
              <a:gd name="connsiteX88" fmla="*/ 203136 w 584136"/>
              <a:gd name="connsiteY88" fmla="*/ 406400 h 812800"/>
              <a:gd name="connsiteX89" fmla="*/ 203136 w 584136"/>
              <a:gd name="connsiteY89" fmla="*/ 431800 h 812800"/>
              <a:gd name="connsiteX90" fmla="*/ 241236 w 584136"/>
              <a:gd name="connsiteY90" fmla="*/ 431800 h 812800"/>
              <a:gd name="connsiteX91" fmla="*/ 241236 w 584136"/>
              <a:gd name="connsiteY91" fmla="*/ 571500 h 812800"/>
              <a:gd name="connsiteX92" fmla="*/ 266636 w 584136"/>
              <a:gd name="connsiteY92" fmla="*/ 571500 h 812800"/>
              <a:gd name="connsiteX93" fmla="*/ 266636 w 584136"/>
              <a:gd name="connsiteY93" fmla="*/ 431800 h 812800"/>
              <a:gd name="connsiteX94" fmla="*/ 317436 w 584136"/>
              <a:gd name="connsiteY94" fmla="*/ 431800 h 812800"/>
              <a:gd name="connsiteX95" fmla="*/ 317436 w 584136"/>
              <a:gd name="connsiteY95" fmla="*/ 571500 h 812800"/>
              <a:gd name="connsiteX96" fmla="*/ 342836 w 584136"/>
              <a:gd name="connsiteY96" fmla="*/ 571500 h 812800"/>
              <a:gd name="connsiteX97" fmla="*/ 342836 w 584136"/>
              <a:gd name="connsiteY97" fmla="*/ 431800 h 812800"/>
              <a:gd name="connsiteX98" fmla="*/ 380936 w 584136"/>
              <a:gd name="connsiteY98" fmla="*/ 431800 h 812800"/>
              <a:gd name="connsiteX99" fmla="*/ 380936 w 584136"/>
              <a:gd name="connsiteY99" fmla="*/ 406400 h 812800"/>
              <a:gd name="connsiteX100" fmla="*/ 342836 w 584136"/>
              <a:gd name="connsiteY100" fmla="*/ 406400 h 812800"/>
              <a:gd name="connsiteX101" fmla="*/ 342836 w 584136"/>
              <a:gd name="connsiteY101" fmla="*/ 373571 h 812800"/>
              <a:gd name="connsiteX102" fmla="*/ 415290 w 584136"/>
              <a:gd name="connsiteY102" fmla="*/ 301117 h 812800"/>
              <a:gd name="connsiteX103" fmla="*/ 397320 w 584136"/>
              <a:gd name="connsiteY103" fmla="*/ 283147 h 812800"/>
              <a:gd name="connsiteX104" fmla="*/ 321120 w 584136"/>
              <a:gd name="connsiteY104" fmla="*/ 359347 h 812800"/>
              <a:gd name="connsiteX105" fmla="*/ 317373 w 584136"/>
              <a:gd name="connsiteY105" fmla="*/ 368300 h 812800"/>
              <a:gd name="connsiteX106" fmla="*/ 317373 w 584136"/>
              <a:gd name="connsiteY106" fmla="*/ 406400 h 812800"/>
              <a:gd name="connsiteX107" fmla="*/ 266573 w 584136"/>
              <a:gd name="connsiteY107" fmla="*/ 406400 h 812800"/>
              <a:gd name="connsiteX108" fmla="*/ 266573 w 584136"/>
              <a:gd name="connsiteY108" fmla="*/ 368300 h 812800"/>
              <a:gd name="connsiteX109" fmla="*/ 262827 w 584136"/>
              <a:gd name="connsiteY109" fmla="*/ 359347 h 812800"/>
              <a:gd name="connsiteX110" fmla="*/ 186627 w 584136"/>
              <a:gd name="connsiteY110" fmla="*/ 283147 h 812800"/>
              <a:gd name="connsiteX111" fmla="*/ 168656 w 584136"/>
              <a:gd name="connsiteY111" fmla="*/ 301117 h 812800"/>
              <a:gd name="connsiteX112" fmla="*/ 241110 w 584136"/>
              <a:gd name="connsiteY112" fmla="*/ 373571 h 812800"/>
              <a:gd name="connsiteX113" fmla="*/ 241110 w 584136"/>
              <a:gd name="connsiteY113" fmla="*/ 406400 h 812800"/>
              <a:gd name="connsiteX114" fmla="*/ 203136 w 584136"/>
              <a:gd name="connsiteY114" fmla="*/ 406400 h 812800"/>
              <a:gd name="connsiteX115" fmla="*/ 355536 w 584136"/>
              <a:gd name="connsiteY115" fmla="*/ 254000 h 812800"/>
              <a:gd name="connsiteX116" fmla="*/ 228536 w 584136"/>
              <a:gd name="connsiteY116" fmla="*/ 254000 h 812800"/>
              <a:gd name="connsiteX117" fmla="*/ 228536 w 584136"/>
              <a:gd name="connsiteY117" fmla="*/ 279400 h 812800"/>
              <a:gd name="connsiteX118" fmla="*/ 355536 w 584136"/>
              <a:gd name="connsiteY118" fmla="*/ 279400 h 812800"/>
              <a:gd name="connsiteX119" fmla="*/ 355536 w 584136"/>
              <a:gd name="connsiteY119" fmla="*/ 2540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84136" h="812800">
                <a:moveTo>
                  <a:pt x="292036" y="25400"/>
                </a:moveTo>
                <a:cubicBezTo>
                  <a:pt x="299085" y="25400"/>
                  <a:pt x="304736" y="19748"/>
                  <a:pt x="304736" y="12700"/>
                </a:cubicBezTo>
                <a:cubicBezTo>
                  <a:pt x="304736" y="5652"/>
                  <a:pt x="299085" y="0"/>
                  <a:pt x="292036" y="0"/>
                </a:cubicBezTo>
                <a:cubicBezTo>
                  <a:pt x="284988" y="0"/>
                  <a:pt x="279336" y="5652"/>
                  <a:pt x="279336" y="12700"/>
                </a:cubicBezTo>
                <a:cubicBezTo>
                  <a:pt x="279336" y="19748"/>
                  <a:pt x="285052" y="25400"/>
                  <a:pt x="292036" y="25400"/>
                </a:cubicBezTo>
                <a:close/>
                <a:moveTo>
                  <a:pt x="103505" y="103505"/>
                </a:moveTo>
                <a:cubicBezTo>
                  <a:pt x="108458" y="98552"/>
                  <a:pt x="108458" y="90488"/>
                  <a:pt x="103505" y="85535"/>
                </a:cubicBezTo>
                <a:cubicBezTo>
                  <a:pt x="98552" y="80582"/>
                  <a:pt x="90488" y="80582"/>
                  <a:pt x="85535" y="85535"/>
                </a:cubicBezTo>
                <a:cubicBezTo>
                  <a:pt x="80582" y="90488"/>
                  <a:pt x="80582" y="98552"/>
                  <a:pt x="85535" y="103505"/>
                </a:cubicBezTo>
                <a:cubicBezTo>
                  <a:pt x="90488" y="108458"/>
                  <a:pt x="98489" y="108458"/>
                  <a:pt x="103505" y="103505"/>
                </a:cubicBezTo>
                <a:close/>
                <a:moveTo>
                  <a:pt x="12700" y="279400"/>
                </a:moveTo>
                <a:cubicBezTo>
                  <a:pt x="5652" y="279400"/>
                  <a:pt x="0" y="285115"/>
                  <a:pt x="0" y="292100"/>
                </a:cubicBezTo>
                <a:cubicBezTo>
                  <a:pt x="0" y="299148"/>
                  <a:pt x="5652" y="304800"/>
                  <a:pt x="12700" y="304800"/>
                </a:cubicBezTo>
                <a:cubicBezTo>
                  <a:pt x="19685" y="304800"/>
                  <a:pt x="25400" y="299148"/>
                  <a:pt x="25400" y="292100"/>
                </a:cubicBezTo>
                <a:cubicBezTo>
                  <a:pt x="25400" y="285115"/>
                  <a:pt x="19685" y="279400"/>
                  <a:pt x="12700" y="279400"/>
                </a:cubicBezTo>
                <a:close/>
                <a:moveTo>
                  <a:pt x="103505" y="480695"/>
                </a:moveTo>
                <a:cubicBezTo>
                  <a:pt x="98552" y="475742"/>
                  <a:pt x="90488" y="475742"/>
                  <a:pt x="85535" y="480695"/>
                </a:cubicBezTo>
                <a:cubicBezTo>
                  <a:pt x="80582" y="485648"/>
                  <a:pt x="80582" y="493713"/>
                  <a:pt x="85535" y="498666"/>
                </a:cubicBezTo>
                <a:cubicBezTo>
                  <a:pt x="90488" y="503619"/>
                  <a:pt x="98552" y="503619"/>
                  <a:pt x="103505" y="498666"/>
                </a:cubicBezTo>
                <a:cubicBezTo>
                  <a:pt x="108458" y="493713"/>
                  <a:pt x="108458" y="485648"/>
                  <a:pt x="103505" y="480695"/>
                </a:cubicBezTo>
                <a:close/>
                <a:moveTo>
                  <a:pt x="480632" y="480695"/>
                </a:moveTo>
                <a:cubicBezTo>
                  <a:pt x="475679" y="485648"/>
                  <a:pt x="475679" y="493713"/>
                  <a:pt x="480632" y="498666"/>
                </a:cubicBezTo>
                <a:cubicBezTo>
                  <a:pt x="485585" y="503619"/>
                  <a:pt x="493649" y="503619"/>
                  <a:pt x="498602" y="498666"/>
                </a:cubicBezTo>
                <a:cubicBezTo>
                  <a:pt x="503555" y="493713"/>
                  <a:pt x="503555" y="485648"/>
                  <a:pt x="498602" y="480695"/>
                </a:cubicBezTo>
                <a:cubicBezTo>
                  <a:pt x="493649" y="475742"/>
                  <a:pt x="485585" y="475742"/>
                  <a:pt x="480632" y="480695"/>
                </a:cubicBezTo>
                <a:close/>
                <a:moveTo>
                  <a:pt x="571436" y="279400"/>
                </a:moveTo>
                <a:cubicBezTo>
                  <a:pt x="564388" y="279400"/>
                  <a:pt x="558736" y="285115"/>
                  <a:pt x="558736" y="292100"/>
                </a:cubicBezTo>
                <a:cubicBezTo>
                  <a:pt x="558736" y="299148"/>
                  <a:pt x="564452" y="304800"/>
                  <a:pt x="571436" y="304800"/>
                </a:cubicBezTo>
                <a:cubicBezTo>
                  <a:pt x="578485" y="304800"/>
                  <a:pt x="584136" y="299085"/>
                  <a:pt x="584136" y="292100"/>
                </a:cubicBezTo>
                <a:cubicBezTo>
                  <a:pt x="584136" y="285115"/>
                  <a:pt x="578485" y="279400"/>
                  <a:pt x="571436" y="279400"/>
                </a:cubicBezTo>
                <a:close/>
                <a:moveTo>
                  <a:pt x="498602" y="103505"/>
                </a:moveTo>
                <a:cubicBezTo>
                  <a:pt x="503555" y="98552"/>
                  <a:pt x="503555" y="90488"/>
                  <a:pt x="498602" y="85535"/>
                </a:cubicBezTo>
                <a:cubicBezTo>
                  <a:pt x="493649" y="80582"/>
                  <a:pt x="485585" y="80582"/>
                  <a:pt x="480632" y="85535"/>
                </a:cubicBezTo>
                <a:cubicBezTo>
                  <a:pt x="475679" y="90488"/>
                  <a:pt x="475679" y="98552"/>
                  <a:pt x="480632" y="103505"/>
                </a:cubicBezTo>
                <a:cubicBezTo>
                  <a:pt x="485585" y="108522"/>
                  <a:pt x="493649" y="108458"/>
                  <a:pt x="498602" y="103505"/>
                </a:cubicBezTo>
                <a:close/>
                <a:moveTo>
                  <a:pt x="101536" y="609600"/>
                </a:moveTo>
                <a:lnTo>
                  <a:pt x="139636" y="609600"/>
                </a:lnTo>
                <a:lnTo>
                  <a:pt x="139636" y="660400"/>
                </a:lnTo>
                <a:lnTo>
                  <a:pt x="114236" y="660400"/>
                </a:lnTo>
                <a:lnTo>
                  <a:pt x="114236" y="685800"/>
                </a:lnTo>
                <a:lnTo>
                  <a:pt x="152336" y="685800"/>
                </a:lnTo>
                <a:lnTo>
                  <a:pt x="152336" y="736600"/>
                </a:lnTo>
                <a:lnTo>
                  <a:pt x="139636" y="736600"/>
                </a:lnTo>
                <a:lnTo>
                  <a:pt x="139636" y="762000"/>
                </a:lnTo>
                <a:lnTo>
                  <a:pt x="444436" y="762000"/>
                </a:lnTo>
                <a:lnTo>
                  <a:pt x="444436" y="736600"/>
                </a:lnTo>
                <a:lnTo>
                  <a:pt x="431736" y="736600"/>
                </a:lnTo>
                <a:lnTo>
                  <a:pt x="431736" y="685800"/>
                </a:lnTo>
                <a:lnTo>
                  <a:pt x="469836" y="685800"/>
                </a:lnTo>
                <a:lnTo>
                  <a:pt x="469836" y="660400"/>
                </a:lnTo>
                <a:lnTo>
                  <a:pt x="444436" y="660400"/>
                </a:lnTo>
                <a:lnTo>
                  <a:pt x="444436" y="609600"/>
                </a:lnTo>
                <a:lnTo>
                  <a:pt x="482536" y="609600"/>
                </a:lnTo>
                <a:lnTo>
                  <a:pt x="482536" y="584200"/>
                </a:lnTo>
                <a:lnTo>
                  <a:pt x="101536" y="584200"/>
                </a:lnTo>
                <a:lnTo>
                  <a:pt x="101536" y="609600"/>
                </a:lnTo>
                <a:close/>
                <a:moveTo>
                  <a:pt x="406336" y="736600"/>
                </a:moveTo>
                <a:lnTo>
                  <a:pt x="177736" y="736600"/>
                </a:lnTo>
                <a:lnTo>
                  <a:pt x="177736" y="685800"/>
                </a:lnTo>
                <a:lnTo>
                  <a:pt x="406336" y="685800"/>
                </a:lnTo>
                <a:lnTo>
                  <a:pt x="406336" y="736600"/>
                </a:lnTo>
                <a:close/>
                <a:moveTo>
                  <a:pt x="165036" y="609600"/>
                </a:moveTo>
                <a:lnTo>
                  <a:pt x="419036" y="609600"/>
                </a:lnTo>
                <a:lnTo>
                  <a:pt x="419036" y="660400"/>
                </a:lnTo>
                <a:lnTo>
                  <a:pt x="165036" y="660400"/>
                </a:lnTo>
                <a:lnTo>
                  <a:pt x="165036" y="609600"/>
                </a:lnTo>
                <a:close/>
                <a:moveTo>
                  <a:pt x="215836" y="812800"/>
                </a:moveTo>
                <a:lnTo>
                  <a:pt x="368236" y="812800"/>
                </a:lnTo>
                <a:lnTo>
                  <a:pt x="368236" y="787400"/>
                </a:lnTo>
                <a:lnTo>
                  <a:pt x="215836" y="787400"/>
                </a:lnTo>
                <a:lnTo>
                  <a:pt x="215836" y="812800"/>
                </a:lnTo>
                <a:close/>
                <a:moveTo>
                  <a:pt x="292036" y="50800"/>
                </a:moveTo>
                <a:cubicBezTo>
                  <a:pt x="159004" y="50800"/>
                  <a:pt x="50736" y="159067"/>
                  <a:pt x="50736" y="292100"/>
                </a:cubicBezTo>
                <a:cubicBezTo>
                  <a:pt x="50736" y="370459"/>
                  <a:pt x="88646" y="443357"/>
                  <a:pt x="152336" y="488696"/>
                </a:cubicBezTo>
                <a:lnTo>
                  <a:pt x="152336" y="571500"/>
                </a:lnTo>
                <a:lnTo>
                  <a:pt x="177736" y="571500"/>
                </a:lnTo>
                <a:lnTo>
                  <a:pt x="177736" y="482219"/>
                </a:lnTo>
                <a:lnTo>
                  <a:pt x="172085" y="471678"/>
                </a:lnTo>
                <a:cubicBezTo>
                  <a:pt x="112014" y="431483"/>
                  <a:pt x="76136" y="364363"/>
                  <a:pt x="76136" y="292164"/>
                </a:cubicBezTo>
                <a:cubicBezTo>
                  <a:pt x="76136" y="173101"/>
                  <a:pt x="172974" y="76264"/>
                  <a:pt x="292036" y="76264"/>
                </a:cubicBezTo>
                <a:cubicBezTo>
                  <a:pt x="411099" y="76264"/>
                  <a:pt x="507936" y="173101"/>
                  <a:pt x="507936" y="292164"/>
                </a:cubicBezTo>
                <a:cubicBezTo>
                  <a:pt x="507936" y="364363"/>
                  <a:pt x="472059" y="431483"/>
                  <a:pt x="411988" y="471742"/>
                </a:cubicBezTo>
                <a:lnTo>
                  <a:pt x="406336" y="482283"/>
                </a:lnTo>
                <a:lnTo>
                  <a:pt x="406336" y="571564"/>
                </a:lnTo>
                <a:lnTo>
                  <a:pt x="431736" y="571564"/>
                </a:lnTo>
                <a:lnTo>
                  <a:pt x="431736" y="488760"/>
                </a:lnTo>
                <a:cubicBezTo>
                  <a:pt x="495427" y="443421"/>
                  <a:pt x="533336" y="370523"/>
                  <a:pt x="533336" y="292164"/>
                </a:cubicBezTo>
                <a:cubicBezTo>
                  <a:pt x="533336" y="159067"/>
                  <a:pt x="425133" y="50800"/>
                  <a:pt x="292036" y="50800"/>
                </a:cubicBezTo>
                <a:close/>
                <a:moveTo>
                  <a:pt x="203136" y="406400"/>
                </a:moveTo>
                <a:lnTo>
                  <a:pt x="203136" y="431800"/>
                </a:lnTo>
                <a:lnTo>
                  <a:pt x="241236" y="431800"/>
                </a:lnTo>
                <a:lnTo>
                  <a:pt x="241236" y="571500"/>
                </a:lnTo>
                <a:lnTo>
                  <a:pt x="266636" y="571500"/>
                </a:lnTo>
                <a:lnTo>
                  <a:pt x="266636" y="431800"/>
                </a:lnTo>
                <a:lnTo>
                  <a:pt x="317436" y="431800"/>
                </a:lnTo>
                <a:lnTo>
                  <a:pt x="317436" y="571500"/>
                </a:lnTo>
                <a:lnTo>
                  <a:pt x="342836" y="571500"/>
                </a:lnTo>
                <a:lnTo>
                  <a:pt x="342836" y="431800"/>
                </a:lnTo>
                <a:lnTo>
                  <a:pt x="380936" y="431800"/>
                </a:lnTo>
                <a:lnTo>
                  <a:pt x="380936" y="406400"/>
                </a:lnTo>
                <a:lnTo>
                  <a:pt x="342836" y="406400"/>
                </a:lnTo>
                <a:lnTo>
                  <a:pt x="342836" y="373571"/>
                </a:lnTo>
                <a:lnTo>
                  <a:pt x="415290" y="301117"/>
                </a:lnTo>
                <a:lnTo>
                  <a:pt x="397320" y="283147"/>
                </a:lnTo>
                <a:lnTo>
                  <a:pt x="321120" y="359347"/>
                </a:lnTo>
                <a:lnTo>
                  <a:pt x="317373" y="368300"/>
                </a:lnTo>
                <a:lnTo>
                  <a:pt x="317373" y="406400"/>
                </a:lnTo>
                <a:lnTo>
                  <a:pt x="266573" y="406400"/>
                </a:lnTo>
                <a:lnTo>
                  <a:pt x="266573" y="368300"/>
                </a:lnTo>
                <a:lnTo>
                  <a:pt x="262827" y="359347"/>
                </a:lnTo>
                <a:lnTo>
                  <a:pt x="186627" y="283147"/>
                </a:lnTo>
                <a:lnTo>
                  <a:pt x="168656" y="301117"/>
                </a:lnTo>
                <a:lnTo>
                  <a:pt x="241110" y="373571"/>
                </a:lnTo>
                <a:lnTo>
                  <a:pt x="241110" y="406400"/>
                </a:lnTo>
                <a:lnTo>
                  <a:pt x="203136" y="406400"/>
                </a:lnTo>
                <a:close/>
                <a:moveTo>
                  <a:pt x="355536" y="254000"/>
                </a:moveTo>
                <a:lnTo>
                  <a:pt x="228536" y="254000"/>
                </a:lnTo>
                <a:lnTo>
                  <a:pt x="228536" y="279400"/>
                </a:lnTo>
                <a:lnTo>
                  <a:pt x="355536" y="279400"/>
                </a:lnTo>
                <a:lnTo>
                  <a:pt x="355536" y="254000"/>
                </a:lnTo>
                <a:close/>
              </a:path>
            </a:pathLst>
          </a:custGeom>
          <a:solidFill>
            <a:srgbClr val="FFFFFF"/>
          </a:solidFill>
          <a:ln w="6350" cap="flat">
            <a:noFill/>
            <a:prstDash val="solid"/>
            <a:miter/>
          </a:ln>
        </p:spPr>
        <p:txBody>
          <a:bodyPr rtlCol="0" anchor="ctr"/>
          <a:lstStyle/>
          <a:p>
            <a:pPr defTabSz="685800"/>
            <a:endParaRPr lang="en-IN" sz="1600">
              <a:latin typeface="Abadi" panose="020B0604020104020204" pitchFamily="34" charset="0"/>
            </a:endParaRPr>
          </a:p>
        </p:txBody>
      </p:sp>
      <p:sp>
        <p:nvSpPr>
          <p:cNvPr id="354" name="Freeform: Shape 353">
            <a:extLst>
              <a:ext uri="{FF2B5EF4-FFF2-40B4-BE49-F238E27FC236}">
                <a16:creationId xmlns:a16="http://schemas.microsoft.com/office/drawing/2014/main" id="{DAE99E52-4389-4E5B-A920-45FF340CCB9E}"/>
              </a:ext>
            </a:extLst>
          </p:cNvPr>
          <p:cNvSpPr/>
          <p:nvPr/>
        </p:nvSpPr>
        <p:spPr>
          <a:xfrm>
            <a:off x="6771465" y="4285219"/>
            <a:ext cx="609600" cy="609647"/>
          </a:xfrm>
          <a:custGeom>
            <a:avLst/>
            <a:gdLst>
              <a:gd name="connsiteX0" fmla="*/ 38100 w 812800"/>
              <a:gd name="connsiteY0" fmla="*/ 101600 h 812863"/>
              <a:gd name="connsiteX1" fmla="*/ 38100 w 812800"/>
              <a:gd name="connsiteY1" fmla="*/ 127000 h 812863"/>
              <a:gd name="connsiteX2" fmla="*/ 63500 w 812800"/>
              <a:gd name="connsiteY2" fmla="*/ 127000 h 812863"/>
              <a:gd name="connsiteX3" fmla="*/ 63500 w 812800"/>
              <a:gd name="connsiteY3" fmla="*/ 101600 h 812863"/>
              <a:gd name="connsiteX4" fmla="*/ 88900 w 812800"/>
              <a:gd name="connsiteY4" fmla="*/ 101600 h 812863"/>
              <a:gd name="connsiteX5" fmla="*/ 101600 w 812800"/>
              <a:gd name="connsiteY5" fmla="*/ 88900 h 812863"/>
              <a:gd name="connsiteX6" fmla="*/ 101600 w 812800"/>
              <a:gd name="connsiteY6" fmla="*/ 63500 h 812863"/>
              <a:gd name="connsiteX7" fmla="*/ 127000 w 812800"/>
              <a:gd name="connsiteY7" fmla="*/ 63500 h 812863"/>
              <a:gd name="connsiteX8" fmla="*/ 127000 w 812800"/>
              <a:gd name="connsiteY8" fmla="*/ 38100 h 812863"/>
              <a:gd name="connsiteX9" fmla="*/ 101600 w 812800"/>
              <a:gd name="connsiteY9" fmla="*/ 38100 h 812863"/>
              <a:gd name="connsiteX10" fmla="*/ 101600 w 812800"/>
              <a:gd name="connsiteY10" fmla="*/ 12700 h 812863"/>
              <a:gd name="connsiteX11" fmla="*/ 88900 w 812800"/>
              <a:gd name="connsiteY11" fmla="*/ 0 h 812863"/>
              <a:gd name="connsiteX12" fmla="*/ 12700 w 812800"/>
              <a:gd name="connsiteY12" fmla="*/ 0 h 812863"/>
              <a:gd name="connsiteX13" fmla="*/ 0 w 812800"/>
              <a:gd name="connsiteY13" fmla="*/ 12700 h 812863"/>
              <a:gd name="connsiteX14" fmla="*/ 0 w 812800"/>
              <a:gd name="connsiteY14" fmla="*/ 88900 h 812863"/>
              <a:gd name="connsiteX15" fmla="*/ 12700 w 812800"/>
              <a:gd name="connsiteY15" fmla="*/ 101600 h 812863"/>
              <a:gd name="connsiteX16" fmla="*/ 38100 w 812800"/>
              <a:gd name="connsiteY16" fmla="*/ 101600 h 812863"/>
              <a:gd name="connsiteX17" fmla="*/ 25400 w 812800"/>
              <a:gd name="connsiteY17" fmla="*/ 25400 h 812863"/>
              <a:gd name="connsiteX18" fmla="*/ 76200 w 812800"/>
              <a:gd name="connsiteY18" fmla="*/ 25400 h 812863"/>
              <a:gd name="connsiteX19" fmla="*/ 76200 w 812800"/>
              <a:gd name="connsiteY19" fmla="*/ 76200 h 812863"/>
              <a:gd name="connsiteX20" fmla="*/ 25400 w 812800"/>
              <a:gd name="connsiteY20" fmla="*/ 76200 h 812863"/>
              <a:gd name="connsiteX21" fmla="*/ 25400 w 812800"/>
              <a:gd name="connsiteY21" fmla="*/ 25400 h 812863"/>
              <a:gd name="connsiteX22" fmla="*/ 800100 w 812800"/>
              <a:gd name="connsiteY22" fmla="*/ 0 h 812863"/>
              <a:gd name="connsiteX23" fmla="*/ 723900 w 812800"/>
              <a:gd name="connsiteY23" fmla="*/ 0 h 812863"/>
              <a:gd name="connsiteX24" fmla="*/ 711200 w 812800"/>
              <a:gd name="connsiteY24" fmla="*/ 12700 h 812863"/>
              <a:gd name="connsiteX25" fmla="*/ 711200 w 812800"/>
              <a:gd name="connsiteY25" fmla="*/ 38100 h 812863"/>
              <a:gd name="connsiteX26" fmla="*/ 685800 w 812800"/>
              <a:gd name="connsiteY26" fmla="*/ 38100 h 812863"/>
              <a:gd name="connsiteX27" fmla="*/ 685800 w 812800"/>
              <a:gd name="connsiteY27" fmla="*/ 63500 h 812863"/>
              <a:gd name="connsiteX28" fmla="*/ 711200 w 812800"/>
              <a:gd name="connsiteY28" fmla="*/ 63500 h 812863"/>
              <a:gd name="connsiteX29" fmla="*/ 711200 w 812800"/>
              <a:gd name="connsiteY29" fmla="*/ 88900 h 812863"/>
              <a:gd name="connsiteX30" fmla="*/ 723900 w 812800"/>
              <a:gd name="connsiteY30" fmla="*/ 101600 h 812863"/>
              <a:gd name="connsiteX31" fmla="*/ 749300 w 812800"/>
              <a:gd name="connsiteY31" fmla="*/ 101600 h 812863"/>
              <a:gd name="connsiteX32" fmla="*/ 749300 w 812800"/>
              <a:gd name="connsiteY32" fmla="*/ 127000 h 812863"/>
              <a:gd name="connsiteX33" fmla="*/ 774700 w 812800"/>
              <a:gd name="connsiteY33" fmla="*/ 127000 h 812863"/>
              <a:gd name="connsiteX34" fmla="*/ 774700 w 812800"/>
              <a:gd name="connsiteY34" fmla="*/ 101600 h 812863"/>
              <a:gd name="connsiteX35" fmla="*/ 800100 w 812800"/>
              <a:gd name="connsiteY35" fmla="*/ 101600 h 812863"/>
              <a:gd name="connsiteX36" fmla="*/ 812800 w 812800"/>
              <a:gd name="connsiteY36" fmla="*/ 88900 h 812863"/>
              <a:gd name="connsiteX37" fmla="*/ 812800 w 812800"/>
              <a:gd name="connsiteY37" fmla="*/ 12700 h 812863"/>
              <a:gd name="connsiteX38" fmla="*/ 800100 w 812800"/>
              <a:gd name="connsiteY38" fmla="*/ 0 h 812863"/>
              <a:gd name="connsiteX39" fmla="*/ 787400 w 812800"/>
              <a:gd name="connsiteY39" fmla="*/ 76200 h 812863"/>
              <a:gd name="connsiteX40" fmla="*/ 736600 w 812800"/>
              <a:gd name="connsiteY40" fmla="*/ 76200 h 812863"/>
              <a:gd name="connsiteX41" fmla="*/ 736600 w 812800"/>
              <a:gd name="connsiteY41" fmla="*/ 25400 h 812863"/>
              <a:gd name="connsiteX42" fmla="*/ 787400 w 812800"/>
              <a:gd name="connsiteY42" fmla="*/ 25400 h 812863"/>
              <a:gd name="connsiteX43" fmla="*/ 787400 w 812800"/>
              <a:gd name="connsiteY43" fmla="*/ 76200 h 812863"/>
              <a:gd name="connsiteX44" fmla="*/ 101600 w 812800"/>
              <a:gd name="connsiteY44" fmla="*/ 723964 h 812863"/>
              <a:gd name="connsiteX45" fmla="*/ 88900 w 812800"/>
              <a:gd name="connsiteY45" fmla="*/ 711264 h 812863"/>
              <a:gd name="connsiteX46" fmla="*/ 63500 w 812800"/>
              <a:gd name="connsiteY46" fmla="*/ 711264 h 812863"/>
              <a:gd name="connsiteX47" fmla="*/ 63500 w 812800"/>
              <a:gd name="connsiteY47" fmla="*/ 685864 h 812863"/>
              <a:gd name="connsiteX48" fmla="*/ 38100 w 812800"/>
              <a:gd name="connsiteY48" fmla="*/ 685864 h 812863"/>
              <a:gd name="connsiteX49" fmla="*/ 38100 w 812800"/>
              <a:gd name="connsiteY49" fmla="*/ 711264 h 812863"/>
              <a:gd name="connsiteX50" fmla="*/ 12700 w 812800"/>
              <a:gd name="connsiteY50" fmla="*/ 711264 h 812863"/>
              <a:gd name="connsiteX51" fmla="*/ 0 w 812800"/>
              <a:gd name="connsiteY51" fmla="*/ 723964 h 812863"/>
              <a:gd name="connsiteX52" fmla="*/ 0 w 812800"/>
              <a:gd name="connsiteY52" fmla="*/ 800164 h 812863"/>
              <a:gd name="connsiteX53" fmla="*/ 12700 w 812800"/>
              <a:gd name="connsiteY53" fmla="*/ 812864 h 812863"/>
              <a:gd name="connsiteX54" fmla="*/ 88900 w 812800"/>
              <a:gd name="connsiteY54" fmla="*/ 812864 h 812863"/>
              <a:gd name="connsiteX55" fmla="*/ 101600 w 812800"/>
              <a:gd name="connsiteY55" fmla="*/ 800164 h 812863"/>
              <a:gd name="connsiteX56" fmla="*/ 101600 w 812800"/>
              <a:gd name="connsiteY56" fmla="*/ 774764 h 812863"/>
              <a:gd name="connsiteX57" fmla="*/ 127000 w 812800"/>
              <a:gd name="connsiteY57" fmla="*/ 774764 h 812863"/>
              <a:gd name="connsiteX58" fmla="*/ 127000 w 812800"/>
              <a:gd name="connsiteY58" fmla="*/ 749364 h 812863"/>
              <a:gd name="connsiteX59" fmla="*/ 101600 w 812800"/>
              <a:gd name="connsiteY59" fmla="*/ 749364 h 812863"/>
              <a:gd name="connsiteX60" fmla="*/ 101600 w 812800"/>
              <a:gd name="connsiteY60" fmla="*/ 723964 h 812863"/>
              <a:gd name="connsiteX61" fmla="*/ 76200 w 812800"/>
              <a:gd name="connsiteY61" fmla="*/ 787464 h 812863"/>
              <a:gd name="connsiteX62" fmla="*/ 25400 w 812800"/>
              <a:gd name="connsiteY62" fmla="*/ 787464 h 812863"/>
              <a:gd name="connsiteX63" fmla="*/ 25400 w 812800"/>
              <a:gd name="connsiteY63" fmla="*/ 736664 h 812863"/>
              <a:gd name="connsiteX64" fmla="*/ 76200 w 812800"/>
              <a:gd name="connsiteY64" fmla="*/ 736664 h 812863"/>
              <a:gd name="connsiteX65" fmla="*/ 76200 w 812800"/>
              <a:gd name="connsiteY65" fmla="*/ 787464 h 812863"/>
              <a:gd name="connsiteX66" fmla="*/ 774700 w 812800"/>
              <a:gd name="connsiteY66" fmla="*/ 711264 h 812863"/>
              <a:gd name="connsiteX67" fmla="*/ 774700 w 812800"/>
              <a:gd name="connsiteY67" fmla="*/ 685864 h 812863"/>
              <a:gd name="connsiteX68" fmla="*/ 749300 w 812800"/>
              <a:gd name="connsiteY68" fmla="*/ 685864 h 812863"/>
              <a:gd name="connsiteX69" fmla="*/ 749300 w 812800"/>
              <a:gd name="connsiteY69" fmla="*/ 711264 h 812863"/>
              <a:gd name="connsiteX70" fmla="*/ 723900 w 812800"/>
              <a:gd name="connsiteY70" fmla="*/ 711264 h 812863"/>
              <a:gd name="connsiteX71" fmla="*/ 711200 w 812800"/>
              <a:gd name="connsiteY71" fmla="*/ 723964 h 812863"/>
              <a:gd name="connsiteX72" fmla="*/ 711200 w 812800"/>
              <a:gd name="connsiteY72" fmla="*/ 749364 h 812863"/>
              <a:gd name="connsiteX73" fmla="*/ 685800 w 812800"/>
              <a:gd name="connsiteY73" fmla="*/ 749364 h 812863"/>
              <a:gd name="connsiteX74" fmla="*/ 685800 w 812800"/>
              <a:gd name="connsiteY74" fmla="*/ 774764 h 812863"/>
              <a:gd name="connsiteX75" fmla="*/ 711200 w 812800"/>
              <a:gd name="connsiteY75" fmla="*/ 774764 h 812863"/>
              <a:gd name="connsiteX76" fmla="*/ 711200 w 812800"/>
              <a:gd name="connsiteY76" fmla="*/ 800164 h 812863"/>
              <a:gd name="connsiteX77" fmla="*/ 723900 w 812800"/>
              <a:gd name="connsiteY77" fmla="*/ 812864 h 812863"/>
              <a:gd name="connsiteX78" fmla="*/ 800100 w 812800"/>
              <a:gd name="connsiteY78" fmla="*/ 812864 h 812863"/>
              <a:gd name="connsiteX79" fmla="*/ 812800 w 812800"/>
              <a:gd name="connsiteY79" fmla="*/ 800164 h 812863"/>
              <a:gd name="connsiteX80" fmla="*/ 812800 w 812800"/>
              <a:gd name="connsiteY80" fmla="*/ 723964 h 812863"/>
              <a:gd name="connsiteX81" fmla="*/ 800100 w 812800"/>
              <a:gd name="connsiteY81" fmla="*/ 711264 h 812863"/>
              <a:gd name="connsiteX82" fmla="*/ 774700 w 812800"/>
              <a:gd name="connsiteY82" fmla="*/ 711264 h 812863"/>
              <a:gd name="connsiteX83" fmla="*/ 787400 w 812800"/>
              <a:gd name="connsiteY83" fmla="*/ 787464 h 812863"/>
              <a:gd name="connsiteX84" fmla="*/ 736600 w 812800"/>
              <a:gd name="connsiteY84" fmla="*/ 787464 h 812863"/>
              <a:gd name="connsiteX85" fmla="*/ 736600 w 812800"/>
              <a:gd name="connsiteY85" fmla="*/ 736664 h 812863"/>
              <a:gd name="connsiteX86" fmla="*/ 787400 w 812800"/>
              <a:gd name="connsiteY86" fmla="*/ 736664 h 812863"/>
              <a:gd name="connsiteX87" fmla="*/ 787400 w 812800"/>
              <a:gd name="connsiteY87" fmla="*/ 787464 h 812863"/>
              <a:gd name="connsiteX88" fmla="*/ 203200 w 812800"/>
              <a:gd name="connsiteY88" fmla="*/ 38100 h 812863"/>
              <a:gd name="connsiteX89" fmla="*/ 152400 w 812800"/>
              <a:gd name="connsiteY89" fmla="*/ 38100 h 812863"/>
              <a:gd name="connsiteX90" fmla="*/ 152400 w 812800"/>
              <a:gd name="connsiteY90" fmla="*/ 63500 h 812863"/>
              <a:gd name="connsiteX91" fmla="*/ 203200 w 812800"/>
              <a:gd name="connsiteY91" fmla="*/ 63500 h 812863"/>
              <a:gd name="connsiteX92" fmla="*/ 203200 w 812800"/>
              <a:gd name="connsiteY92" fmla="*/ 38100 h 812863"/>
              <a:gd name="connsiteX93" fmla="*/ 279400 w 812800"/>
              <a:gd name="connsiteY93" fmla="*/ 38100 h 812863"/>
              <a:gd name="connsiteX94" fmla="*/ 228600 w 812800"/>
              <a:gd name="connsiteY94" fmla="*/ 38100 h 812863"/>
              <a:gd name="connsiteX95" fmla="*/ 228600 w 812800"/>
              <a:gd name="connsiteY95" fmla="*/ 63500 h 812863"/>
              <a:gd name="connsiteX96" fmla="*/ 279400 w 812800"/>
              <a:gd name="connsiteY96" fmla="*/ 63500 h 812863"/>
              <a:gd name="connsiteX97" fmla="*/ 279400 w 812800"/>
              <a:gd name="connsiteY97" fmla="*/ 38100 h 812863"/>
              <a:gd name="connsiteX98" fmla="*/ 355600 w 812800"/>
              <a:gd name="connsiteY98" fmla="*/ 38100 h 812863"/>
              <a:gd name="connsiteX99" fmla="*/ 304800 w 812800"/>
              <a:gd name="connsiteY99" fmla="*/ 38100 h 812863"/>
              <a:gd name="connsiteX100" fmla="*/ 304800 w 812800"/>
              <a:gd name="connsiteY100" fmla="*/ 63500 h 812863"/>
              <a:gd name="connsiteX101" fmla="*/ 355600 w 812800"/>
              <a:gd name="connsiteY101" fmla="*/ 63500 h 812863"/>
              <a:gd name="connsiteX102" fmla="*/ 355600 w 812800"/>
              <a:gd name="connsiteY102" fmla="*/ 38100 h 812863"/>
              <a:gd name="connsiteX103" fmla="*/ 431800 w 812800"/>
              <a:gd name="connsiteY103" fmla="*/ 38100 h 812863"/>
              <a:gd name="connsiteX104" fmla="*/ 381000 w 812800"/>
              <a:gd name="connsiteY104" fmla="*/ 38100 h 812863"/>
              <a:gd name="connsiteX105" fmla="*/ 381000 w 812800"/>
              <a:gd name="connsiteY105" fmla="*/ 63500 h 812863"/>
              <a:gd name="connsiteX106" fmla="*/ 431800 w 812800"/>
              <a:gd name="connsiteY106" fmla="*/ 63500 h 812863"/>
              <a:gd name="connsiteX107" fmla="*/ 431800 w 812800"/>
              <a:gd name="connsiteY107" fmla="*/ 38100 h 812863"/>
              <a:gd name="connsiteX108" fmla="*/ 508000 w 812800"/>
              <a:gd name="connsiteY108" fmla="*/ 38100 h 812863"/>
              <a:gd name="connsiteX109" fmla="*/ 457200 w 812800"/>
              <a:gd name="connsiteY109" fmla="*/ 38100 h 812863"/>
              <a:gd name="connsiteX110" fmla="*/ 457200 w 812800"/>
              <a:gd name="connsiteY110" fmla="*/ 63500 h 812863"/>
              <a:gd name="connsiteX111" fmla="*/ 508000 w 812800"/>
              <a:gd name="connsiteY111" fmla="*/ 63500 h 812863"/>
              <a:gd name="connsiteX112" fmla="*/ 508000 w 812800"/>
              <a:gd name="connsiteY112" fmla="*/ 38100 h 812863"/>
              <a:gd name="connsiteX113" fmla="*/ 584200 w 812800"/>
              <a:gd name="connsiteY113" fmla="*/ 38100 h 812863"/>
              <a:gd name="connsiteX114" fmla="*/ 533400 w 812800"/>
              <a:gd name="connsiteY114" fmla="*/ 38100 h 812863"/>
              <a:gd name="connsiteX115" fmla="*/ 533400 w 812800"/>
              <a:gd name="connsiteY115" fmla="*/ 63500 h 812863"/>
              <a:gd name="connsiteX116" fmla="*/ 584200 w 812800"/>
              <a:gd name="connsiteY116" fmla="*/ 63500 h 812863"/>
              <a:gd name="connsiteX117" fmla="*/ 584200 w 812800"/>
              <a:gd name="connsiteY117" fmla="*/ 38100 h 812863"/>
              <a:gd name="connsiteX118" fmla="*/ 660400 w 812800"/>
              <a:gd name="connsiteY118" fmla="*/ 38100 h 812863"/>
              <a:gd name="connsiteX119" fmla="*/ 609600 w 812800"/>
              <a:gd name="connsiteY119" fmla="*/ 38100 h 812863"/>
              <a:gd name="connsiteX120" fmla="*/ 609600 w 812800"/>
              <a:gd name="connsiteY120" fmla="*/ 63500 h 812863"/>
              <a:gd name="connsiteX121" fmla="*/ 660400 w 812800"/>
              <a:gd name="connsiteY121" fmla="*/ 63500 h 812863"/>
              <a:gd name="connsiteX122" fmla="*/ 660400 w 812800"/>
              <a:gd name="connsiteY122" fmla="*/ 38100 h 812863"/>
              <a:gd name="connsiteX123" fmla="*/ 152400 w 812800"/>
              <a:gd name="connsiteY123" fmla="*/ 774764 h 812863"/>
              <a:gd name="connsiteX124" fmla="*/ 203200 w 812800"/>
              <a:gd name="connsiteY124" fmla="*/ 774764 h 812863"/>
              <a:gd name="connsiteX125" fmla="*/ 203200 w 812800"/>
              <a:gd name="connsiteY125" fmla="*/ 749364 h 812863"/>
              <a:gd name="connsiteX126" fmla="*/ 152400 w 812800"/>
              <a:gd name="connsiteY126" fmla="*/ 749364 h 812863"/>
              <a:gd name="connsiteX127" fmla="*/ 152400 w 812800"/>
              <a:gd name="connsiteY127" fmla="*/ 774764 h 812863"/>
              <a:gd name="connsiteX128" fmla="*/ 228600 w 812800"/>
              <a:gd name="connsiteY128" fmla="*/ 774764 h 812863"/>
              <a:gd name="connsiteX129" fmla="*/ 279400 w 812800"/>
              <a:gd name="connsiteY129" fmla="*/ 774764 h 812863"/>
              <a:gd name="connsiteX130" fmla="*/ 279400 w 812800"/>
              <a:gd name="connsiteY130" fmla="*/ 749364 h 812863"/>
              <a:gd name="connsiteX131" fmla="*/ 228600 w 812800"/>
              <a:gd name="connsiteY131" fmla="*/ 749364 h 812863"/>
              <a:gd name="connsiteX132" fmla="*/ 228600 w 812800"/>
              <a:gd name="connsiteY132" fmla="*/ 774764 h 812863"/>
              <a:gd name="connsiteX133" fmla="*/ 304800 w 812800"/>
              <a:gd name="connsiteY133" fmla="*/ 774764 h 812863"/>
              <a:gd name="connsiteX134" fmla="*/ 355600 w 812800"/>
              <a:gd name="connsiteY134" fmla="*/ 774764 h 812863"/>
              <a:gd name="connsiteX135" fmla="*/ 355600 w 812800"/>
              <a:gd name="connsiteY135" fmla="*/ 749364 h 812863"/>
              <a:gd name="connsiteX136" fmla="*/ 304800 w 812800"/>
              <a:gd name="connsiteY136" fmla="*/ 749364 h 812863"/>
              <a:gd name="connsiteX137" fmla="*/ 304800 w 812800"/>
              <a:gd name="connsiteY137" fmla="*/ 774764 h 812863"/>
              <a:gd name="connsiteX138" fmla="*/ 381000 w 812800"/>
              <a:gd name="connsiteY138" fmla="*/ 774764 h 812863"/>
              <a:gd name="connsiteX139" fmla="*/ 431800 w 812800"/>
              <a:gd name="connsiteY139" fmla="*/ 774764 h 812863"/>
              <a:gd name="connsiteX140" fmla="*/ 431800 w 812800"/>
              <a:gd name="connsiteY140" fmla="*/ 749364 h 812863"/>
              <a:gd name="connsiteX141" fmla="*/ 381000 w 812800"/>
              <a:gd name="connsiteY141" fmla="*/ 749364 h 812863"/>
              <a:gd name="connsiteX142" fmla="*/ 381000 w 812800"/>
              <a:gd name="connsiteY142" fmla="*/ 774764 h 812863"/>
              <a:gd name="connsiteX143" fmla="*/ 457200 w 812800"/>
              <a:gd name="connsiteY143" fmla="*/ 774764 h 812863"/>
              <a:gd name="connsiteX144" fmla="*/ 508000 w 812800"/>
              <a:gd name="connsiteY144" fmla="*/ 774764 h 812863"/>
              <a:gd name="connsiteX145" fmla="*/ 508000 w 812800"/>
              <a:gd name="connsiteY145" fmla="*/ 749364 h 812863"/>
              <a:gd name="connsiteX146" fmla="*/ 457200 w 812800"/>
              <a:gd name="connsiteY146" fmla="*/ 749364 h 812863"/>
              <a:gd name="connsiteX147" fmla="*/ 457200 w 812800"/>
              <a:gd name="connsiteY147" fmla="*/ 774764 h 812863"/>
              <a:gd name="connsiteX148" fmla="*/ 533400 w 812800"/>
              <a:gd name="connsiteY148" fmla="*/ 774764 h 812863"/>
              <a:gd name="connsiteX149" fmla="*/ 584200 w 812800"/>
              <a:gd name="connsiteY149" fmla="*/ 774764 h 812863"/>
              <a:gd name="connsiteX150" fmla="*/ 584200 w 812800"/>
              <a:gd name="connsiteY150" fmla="*/ 749364 h 812863"/>
              <a:gd name="connsiteX151" fmla="*/ 533400 w 812800"/>
              <a:gd name="connsiteY151" fmla="*/ 749364 h 812863"/>
              <a:gd name="connsiteX152" fmla="*/ 533400 w 812800"/>
              <a:gd name="connsiteY152" fmla="*/ 774764 h 812863"/>
              <a:gd name="connsiteX153" fmla="*/ 609600 w 812800"/>
              <a:gd name="connsiteY153" fmla="*/ 774764 h 812863"/>
              <a:gd name="connsiteX154" fmla="*/ 660400 w 812800"/>
              <a:gd name="connsiteY154" fmla="*/ 774764 h 812863"/>
              <a:gd name="connsiteX155" fmla="*/ 660400 w 812800"/>
              <a:gd name="connsiteY155" fmla="*/ 749364 h 812863"/>
              <a:gd name="connsiteX156" fmla="*/ 609600 w 812800"/>
              <a:gd name="connsiteY156" fmla="*/ 749364 h 812863"/>
              <a:gd name="connsiteX157" fmla="*/ 609600 w 812800"/>
              <a:gd name="connsiteY157" fmla="*/ 774764 h 812863"/>
              <a:gd name="connsiteX158" fmla="*/ 38100 w 812800"/>
              <a:gd name="connsiteY158" fmla="*/ 660464 h 812863"/>
              <a:gd name="connsiteX159" fmla="*/ 63500 w 812800"/>
              <a:gd name="connsiteY159" fmla="*/ 660464 h 812863"/>
              <a:gd name="connsiteX160" fmla="*/ 63500 w 812800"/>
              <a:gd name="connsiteY160" fmla="*/ 609664 h 812863"/>
              <a:gd name="connsiteX161" fmla="*/ 38100 w 812800"/>
              <a:gd name="connsiteY161" fmla="*/ 609664 h 812863"/>
              <a:gd name="connsiteX162" fmla="*/ 38100 w 812800"/>
              <a:gd name="connsiteY162" fmla="*/ 660464 h 812863"/>
              <a:gd name="connsiteX163" fmla="*/ 63500 w 812800"/>
              <a:gd name="connsiteY163" fmla="*/ 533464 h 812863"/>
              <a:gd name="connsiteX164" fmla="*/ 38100 w 812800"/>
              <a:gd name="connsiteY164" fmla="*/ 533464 h 812863"/>
              <a:gd name="connsiteX165" fmla="*/ 38100 w 812800"/>
              <a:gd name="connsiteY165" fmla="*/ 584264 h 812863"/>
              <a:gd name="connsiteX166" fmla="*/ 63500 w 812800"/>
              <a:gd name="connsiteY166" fmla="*/ 584264 h 812863"/>
              <a:gd name="connsiteX167" fmla="*/ 63500 w 812800"/>
              <a:gd name="connsiteY167" fmla="*/ 533464 h 812863"/>
              <a:gd name="connsiteX168" fmla="*/ 63500 w 812800"/>
              <a:gd name="connsiteY168" fmla="*/ 457264 h 812863"/>
              <a:gd name="connsiteX169" fmla="*/ 38100 w 812800"/>
              <a:gd name="connsiteY169" fmla="*/ 457264 h 812863"/>
              <a:gd name="connsiteX170" fmla="*/ 38100 w 812800"/>
              <a:gd name="connsiteY170" fmla="*/ 508064 h 812863"/>
              <a:gd name="connsiteX171" fmla="*/ 63500 w 812800"/>
              <a:gd name="connsiteY171" fmla="*/ 508064 h 812863"/>
              <a:gd name="connsiteX172" fmla="*/ 63500 w 812800"/>
              <a:gd name="connsiteY172" fmla="*/ 457264 h 812863"/>
              <a:gd name="connsiteX173" fmla="*/ 63500 w 812800"/>
              <a:gd name="connsiteY173" fmla="*/ 381064 h 812863"/>
              <a:gd name="connsiteX174" fmla="*/ 38100 w 812800"/>
              <a:gd name="connsiteY174" fmla="*/ 381064 h 812863"/>
              <a:gd name="connsiteX175" fmla="*/ 38100 w 812800"/>
              <a:gd name="connsiteY175" fmla="*/ 431864 h 812863"/>
              <a:gd name="connsiteX176" fmla="*/ 63500 w 812800"/>
              <a:gd name="connsiteY176" fmla="*/ 431864 h 812863"/>
              <a:gd name="connsiteX177" fmla="*/ 63500 w 812800"/>
              <a:gd name="connsiteY177" fmla="*/ 381064 h 812863"/>
              <a:gd name="connsiteX178" fmla="*/ 63500 w 812800"/>
              <a:gd name="connsiteY178" fmla="*/ 304864 h 812863"/>
              <a:gd name="connsiteX179" fmla="*/ 38100 w 812800"/>
              <a:gd name="connsiteY179" fmla="*/ 304864 h 812863"/>
              <a:gd name="connsiteX180" fmla="*/ 38100 w 812800"/>
              <a:gd name="connsiteY180" fmla="*/ 355664 h 812863"/>
              <a:gd name="connsiteX181" fmla="*/ 63500 w 812800"/>
              <a:gd name="connsiteY181" fmla="*/ 355664 h 812863"/>
              <a:gd name="connsiteX182" fmla="*/ 63500 w 812800"/>
              <a:gd name="connsiteY182" fmla="*/ 304864 h 812863"/>
              <a:gd name="connsiteX183" fmla="*/ 63500 w 812800"/>
              <a:gd name="connsiteY183" fmla="*/ 228600 h 812863"/>
              <a:gd name="connsiteX184" fmla="*/ 38100 w 812800"/>
              <a:gd name="connsiteY184" fmla="*/ 228600 h 812863"/>
              <a:gd name="connsiteX185" fmla="*/ 38100 w 812800"/>
              <a:gd name="connsiteY185" fmla="*/ 279400 h 812863"/>
              <a:gd name="connsiteX186" fmla="*/ 63500 w 812800"/>
              <a:gd name="connsiteY186" fmla="*/ 279400 h 812863"/>
              <a:gd name="connsiteX187" fmla="*/ 63500 w 812800"/>
              <a:gd name="connsiteY187" fmla="*/ 228600 h 812863"/>
              <a:gd name="connsiteX188" fmla="*/ 63500 w 812800"/>
              <a:gd name="connsiteY188" fmla="*/ 152400 h 812863"/>
              <a:gd name="connsiteX189" fmla="*/ 38100 w 812800"/>
              <a:gd name="connsiteY189" fmla="*/ 152400 h 812863"/>
              <a:gd name="connsiteX190" fmla="*/ 38100 w 812800"/>
              <a:gd name="connsiteY190" fmla="*/ 203200 h 812863"/>
              <a:gd name="connsiteX191" fmla="*/ 63500 w 812800"/>
              <a:gd name="connsiteY191" fmla="*/ 203200 h 812863"/>
              <a:gd name="connsiteX192" fmla="*/ 63500 w 812800"/>
              <a:gd name="connsiteY192" fmla="*/ 152400 h 812863"/>
              <a:gd name="connsiteX193" fmla="*/ 749300 w 812800"/>
              <a:gd name="connsiteY193" fmla="*/ 660464 h 812863"/>
              <a:gd name="connsiteX194" fmla="*/ 774700 w 812800"/>
              <a:gd name="connsiteY194" fmla="*/ 660464 h 812863"/>
              <a:gd name="connsiteX195" fmla="*/ 774700 w 812800"/>
              <a:gd name="connsiteY195" fmla="*/ 609664 h 812863"/>
              <a:gd name="connsiteX196" fmla="*/ 749300 w 812800"/>
              <a:gd name="connsiteY196" fmla="*/ 609664 h 812863"/>
              <a:gd name="connsiteX197" fmla="*/ 749300 w 812800"/>
              <a:gd name="connsiteY197" fmla="*/ 660464 h 812863"/>
              <a:gd name="connsiteX198" fmla="*/ 749300 w 812800"/>
              <a:gd name="connsiteY198" fmla="*/ 584264 h 812863"/>
              <a:gd name="connsiteX199" fmla="*/ 774700 w 812800"/>
              <a:gd name="connsiteY199" fmla="*/ 584264 h 812863"/>
              <a:gd name="connsiteX200" fmla="*/ 774700 w 812800"/>
              <a:gd name="connsiteY200" fmla="*/ 533464 h 812863"/>
              <a:gd name="connsiteX201" fmla="*/ 749300 w 812800"/>
              <a:gd name="connsiteY201" fmla="*/ 533464 h 812863"/>
              <a:gd name="connsiteX202" fmla="*/ 749300 w 812800"/>
              <a:gd name="connsiteY202" fmla="*/ 584264 h 812863"/>
              <a:gd name="connsiteX203" fmla="*/ 749300 w 812800"/>
              <a:gd name="connsiteY203" fmla="*/ 508064 h 812863"/>
              <a:gd name="connsiteX204" fmla="*/ 774700 w 812800"/>
              <a:gd name="connsiteY204" fmla="*/ 508064 h 812863"/>
              <a:gd name="connsiteX205" fmla="*/ 774700 w 812800"/>
              <a:gd name="connsiteY205" fmla="*/ 457264 h 812863"/>
              <a:gd name="connsiteX206" fmla="*/ 749300 w 812800"/>
              <a:gd name="connsiteY206" fmla="*/ 457264 h 812863"/>
              <a:gd name="connsiteX207" fmla="*/ 749300 w 812800"/>
              <a:gd name="connsiteY207" fmla="*/ 508064 h 812863"/>
              <a:gd name="connsiteX208" fmla="*/ 749300 w 812800"/>
              <a:gd name="connsiteY208" fmla="*/ 431864 h 812863"/>
              <a:gd name="connsiteX209" fmla="*/ 774700 w 812800"/>
              <a:gd name="connsiteY209" fmla="*/ 431864 h 812863"/>
              <a:gd name="connsiteX210" fmla="*/ 774700 w 812800"/>
              <a:gd name="connsiteY210" fmla="*/ 381064 h 812863"/>
              <a:gd name="connsiteX211" fmla="*/ 749300 w 812800"/>
              <a:gd name="connsiteY211" fmla="*/ 381064 h 812863"/>
              <a:gd name="connsiteX212" fmla="*/ 749300 w 812800"/>
              <a:gd name="connsiteY212" fmla="*/ 431864 h 812863"/>
              <a:gd name="connsiteX213" fmla="*/ 749300 w 812800"/>
              <a:gd name="connsiteY213" fmla="*/ 355664 h 812863"/>
              <a:gd name="connsiteX214" fmla="*/ 774700 w 812800"/>
              <a:gd name="connsiteY214" fmla="*/ 355664 h 812863"/>
              <a:gd name="connsiteX215" fmla="*/ 774700 w 812800"/>
              <a:gd name="connsiteY215" fmla="*/ 304864 h 812863"/>
              <a:gd name="connsiteX216" fmla="*/ 749300 w 812800"/>
              <a:gd name="connsiteY216" fmla="*/ 304864 h 812863"/>
              <a:gd name="connsiteX217" fmla="*/ 749300 w 812800"/>
              <a:gd name="connsiteY217" fmla="*/ 355664 h 812863"/>
              <a:gd name="connsiteX218" fmla="*/ 749300 w 812800"/>
              <a:gd name="connsiteY218" fmla="*/ 279400 h 812863"/>
              <a:gd name="connsiteX219" fmla="*/ 774700 w 812800"/>
              <a:gd name="connsiteY219" fmla="*/ 279400 h 812863"/>
              <a:gd name="connsiteX220" fmla="*/ 774700 w 812800"/>
              <a:gd name="connsiteY220" fmla="*/ 228600 h 812863"/>
              <a:gd name="connsiteX221" fmla="*/ 749300 w 812800"/>
              <a:gd name="connsiteY221" fmla="*/ 228600 h 812863"/>
              <a:gd name="connsiteX222" fmla="*/ 749300 w 812800"/>
              <a:gd name="connsiteY222" fmla="*/ 279400 h 812863"/>
              <a:gd name="connsiteX223" fmla="*/ 774700 w 812800"/>
              <a:gd name="connsiteY223" fmla="*/ 152400 h 812863"/>
              <a:gd name="connsiteX224" fmla="*/ 749300 w 812800"/>
              <a:gd name="connsiteY224" fmla="*/ 152400 h 812863"/>
              <a:gd name="connsiteX225" fmla="*/ 749300 w 812800"/>
              <a:gd name="connsiteY225" fmla="*/ 203200 h 812863"/>
              <a:gd name="connsiteX226" fmla="*/ 774700 w 812800"/>
              <a:gd name="connsiteY226" fmla="*/ 203200 h 812863"/>
              <a:gd name="connsiteX227" fmla="*/ 774700 w 812800"/>
              <a:gd name="connsiteY227" fmla="*/ 152400 h 812863"/>
              <a:gd name="connsiteX228" fmla="*/ 719582 w 812800"/>
              <a:gd name="connsiteY228" fmla="*/ 339789 h 812863"/>
              <a:gd name="connsiteX229" fmla="*/ 711836 w 812800"/>
              <a:gd name="connsiteY229" fmla="*/ 317564 h 812863"/>
              <a:gd name="connsiteX230" fmla="*/ 498856 w 812800"/>
              <a:gd name="connsiteY230" fmla="*/ 307277 h 812863"/>
              <a:gd name="connsiteX231" fmla="*/ 418211 w 812800"/>
              <a:gd name="connsiteY231" fmla="*/ 109538 h 812863"/>
              <a:gd name="connsiteX232" fmla="*/ 394716 w 812800"/>
              <a:gd name="connsiteY232" fmla="*/ 109538 h 812863"/>
              <a:gd name="connsiteX233" fmla="*/ 314072 w 812800"/>
              <a:gd name="connsiteY233" fmla="*/ 307277 h 812863"/>
              <a:gd name="connsiteX234" fmla="*/ 101092 w 812800"/>
              <a:gd name="connsiteY234" fmla="*/ 317564 h 812863"/>
              <a:gd name="connsiteX235" fmla="*/ 93345 w 812800"/>
              <a:gd name="connsiteY235" fmla="*/ 339789 h 812863"/>
              <a:gd name="connsiteX236" fmla="*/ 256858 w 812800"/>
              <a:gd name="connsiteY236" fmla="*/ 483235 h 812863"/>
              <a:gd name="connsiteX237" fmla="*/ 203709 w 812800"/>
              <a:gd name="connsiteY237" fmla="*/ 695452 h 812863"/>
              <a:gd name="connsiteX238" fmla="*/ 222822 w 812800"/>
              <a:gd name="connsiteY238" fmla="*/ 709232 h 812863"/>
              <a:gd name="connsiteX239" fmla="*/ 406527 w 812800"/>
              <a:gd name="connsiteY239" fmla="*/ 592265 h 812863"/>
              <a:gd name="connsiteX240" fmla="*/ 590233 w 812800"/>
              <a:gd name="connsiteY240" fmla="*/ 709232 h 812863"/>
              <a:gd name="connsiteX241" fmla="*/ 609347 w 812800"/>
              <a:gd name="connsiteY241" fmla="*/ 695452 h 812863"/>
              <a:gd name="connsiteX242" fmla="*/ 556197 w 812800"/>
              <a:gd name="connsiteY242" fmla="*/ 483235 h 812863"/>
              <a:gd name="connsiteX243" fmla="*/ 719582 w 812800"/>
              <a:gd name="connsiteY243" fmla="*/ 339789 h 812863"/>
              <a:gd name="connsiteX244" fmla="*/ 576835 w 812800"/>
              <a:gd name="connsiteY244" fmla="*/ 670687 h 812863"/>
              <a:gd name="connsiteX245" fmla="*/ 413195 w 812800"/>
              <a:gd name="connsiteY245" fmla="*/ 566547 h 812863"/>
              <a:gd name="connsiteX246" fmla="*/ 399542 w 812800"/>
              <a:gd name="connsiteY246" fmla="*/ 566547 h 812863"/>
              <a:gd name="connsiteX247" fmla="*/ 235903 w 812800"/>
              <a:gd name="connsiteY247" fmla="*/ 670687 h 812863"/>
              <a:gd name="connsiteX248" fmla="*/ 283211 w 812800"/>
              <a:gd name="connsiteY248" fmla="*/ 481902 h 812863"/>
              <a:gd name="connsiteX249" fmla="*/ 279274 w 812800"/>
              <a:gd name="connsiteY249" fmla="*/ 469265 h 812863"/>
              <a:gd name="connsiteX250" fmla="*/ 133541 w 812800"/>
              <a:gd name="connsiteY250" fmla="*/ 341376 h 812863"/>
              <a:gd name="connsiteX251" fmla="*/ 323279 w 812800"/>
              <a:gd name="connsiteY251" fmla="*/ 332232 h 812863"/>
              <a:gd name="connsiteX252" fmla="*/ 334455 w 812800"/>
              <a:gd name="connsiteY252" fmla="*/ 324358 h 812863"/>
              <a:gd name="connsiteX253" fmla="*/ 406400 w 812800"/>
              <a:gd name="connsiteY253" fmla="*/ 147955 h 812863"/>
              <a:gd name="connsiteX254" fmla="*/ 478346 w 812800"/>
              <a:gd name="connsiteY254" fmla="*/ 324358 h 812863"/>
              <a:gd name="connsiteX255" fmla="*/ 489522 w 812800"/>
              <a:gd name="connsiteY255" fmla="*/ 332232 h 812863"/>
              <a:gd name="connsiteX256" fmla="*/ 679260 w 812800"/>
              <a:gd name="connsiteY256" fmla="*/ 341376 h 812863"/>
              <a:gd name="connsiteX257" fmla="*/ 533527 w 812800"/>
              <a:gd name="connsiteY257" fmla="*/ 469265 h 812863"/>
              <a:gd name="connsiteX258" fmla="*/ 529590 w 812800"/>
              <a:gd name="connsiteY258" fmla="*/ 481902 h 812863"/>
              <a:gd name="connsiteX259" fmla="*/ 576835 w 812800"/>
              <a:gd name="connsiteY259" fmla="*/ 670687 h 81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812800" h="812863">
                <a:moveTo>
                  <a:pt x="38100" y="101600"/>
                </a:moveTo>
                <a:lnTo>
                  <a:pt x="38100" y="127000"/>
                </a:lnTo>
                <a:lnTo>
                  <a:pt x="63500" y="127000"/>
                </a:lnTo>
                <a:lnTo>
                  <a:pt x="63500" y="101600"/>
                </a:lnTo>
                <a:lnTo>
                  <a:pt x="88900" y="101600"/>
                </a:lnTo>
                <a:lnTo>
                  <a:pt x="101600" y="88900"/>
                </a:lnTo>
                <a:lnTo>
                  <a:pt x="101600" y="63500"/>
                </a:lnTo>
                <a:lnTo>
                  <a:pt x="127000" y="63500"/>
                </a:lnTo>
                <a:lnTo>
                  <a:pt x="127000" y="38100"/>
                </a:lnTo>
                <a:lnTo>
                  <a:pt x="101600" y="38100"/>
                </a:lnTo>
                <a:lnTo>
                  <a:pt x="101600" y="12700"/>
                </a:lnTo>
                <a:lnTo>
                  <a:pt x="88900" y="0"/>
                </a:lnTo>
                <a:lnTo>
                  <a:pt x="12700" y="0"/>
                </a:lnTo>
                <a:lnTo>
                  <a:pt x="0" y="12700"/>
                </a:lnTo>
                <a:lnTo>
                  <a:pt x="0" y="88900"/>
                </a:lnTo>
                <a:lnTo>
                  <a:pt x="12700" y="101600"/>
                </a:lnTo>
                <a:lnTo>
                  <a:pt x="38100" y="101600"/>
                </a:lnTo>
                <a:close/>
                <a:moveTo>
                  <a:pt x="25400" y="25400"/>
                </a:moveTo>
                <a:lnTo>
                  <a:pt x="76200" y="25400"/>
                </a:lnTo>
                <a:lnTo>
                  <a:pt x="76200" y="76200"/>
                </a:lnTo>
                <a:lnTo>
                  <a:pt x="25400" y="76200"/>
                </a:lnTo>
                <a:lnTo>
                  <a:pt x="25400" y="25400"/>
                </a:lnTo>
                <a:close/>
                <a:moveTo>
                  <a:pt x="800100" y="0"/>
                </a:moveTo>
                <a:lnTo>
                  <a:pt x="723900" y="0"/>
                </a:lnTo>
                <a:lnTo>
                  <a:pt x="711200" y="12700"/>
                </a:lnTo>
                <a:lnTo>
                  <a:pt x="711200" y="38100"/>
                </a:lnTo>
                <a:lnTo>
                  <a:pt x="685800" y="38100"/>
                </a:lnTo>
                <a:lnTo>
                  <a:pt x="685800" y="63500"/>
                </a:lnTo>
                <a:lnTo>
                  <a:pt x="711200" y="63500"/>
                </a:lnTo>
                <a:lnTo>
                  <a:pt x="711200" y="88900"/>
                </a:lnTo>
                <a:lnTo>
                  <a:pt x="723900" y="101600"/>
                </a:lnTo>
                <a:lnTo>
                  <a:pt x="749300" y="101600"/>
                </a:lnTo>
                <a:lnTo>
                  <a:pt x="749300" y="127000"/>
                </a:lnTo>
                <a:lnTo>
                  <a:pt x="774700" y="127000"/>
                </a:lnTo>
                <a:lnTo>
                  <a:pt x="774700" y="101600"/>
                </a:lnTo>
                <a:lnTo>
                  <a:pt x="800100" y="101600"/>
                </a:lnTo>
                <a:lnTo>
                  <a:pt x="812800" y="88900"/>
                </a:lnTo>
                <a:lnTo>
                  <a:pt x="812800" y="12700"/>
                </a:lnTo>
                <a:lnTo>
                  <a:pt x="800100" y="0"/>
                </a:lnTo>
                <a:close/>
                <a:moveTo>
                  <a:pt x="787400" y="76200"/>
                </a:moveTo>
                <a:lnTo>
                  <a:pt x="736600" y="76200"/>
                </a:lnTo>
                <a:lnTo>
                  <a:pt x="736600" y="25400"/>
                </a:lnTo>
                <a:lnTo>
                  <a:pt x="787400" y="25400"/>
                </a:lnTo>
                <a:lnTo>
                  <a:pt x="787400" y="76200"/>
                </a:lnTo>
                <a:close/>
                <a:moveTo>
                  <a:pt x="101600" y="723964"/>
                </a:moveTo>
                <a:lnTo>
                  <a:pt x="88900" y="711264"/>
                </a:lnTo>
                <a:lnTo>
                  <a:pt x="63500" y="711264"/>
                </a:lnTo>
                <a:lnTo>
                  <a:pt x="63500" y="685864"/>
                </a:lnTo>
                <a:lnTo>
                  <a:pt x="38100" y="685864"/>
                </a:lnTo>
                <a:lnTo>
                  <a:pt x="38100" y="711264"/>
                </a:lnTo>
                <a:lnTo>
                  <a:pt x="12700" y="711264"/>
                </a:lnTo>
                <a:lnTo>
                  <a:pt x="0" y="723964"/>
                </a:lnTo>
                <a:lnTo>
                  <a:pt x="0" y="800164"/>
                </a:lnTo>
                <a:lnTo>
                  <a:pt x="12700" y="812864"/>
                </a:lnTo>
                <a:lnTo>
                  <a:pt x="88900" y="812864"/>
                </a:lnTo>
                <a:lnTo>
                  <a:pt x="101600" y="800164"/>
                </a:lnTo>
                <a:lnTo>
                  <a:pt x="101600" y="774764"/>
                </a:lnTo>
                <a:lnTo>
                  <a:pt x="127000" y="774764"/>
                </a:lnTo>
                <a:lnTo>
                  <a:pt x="127000" y="749364"/>
                </a:lnTo>
                <a:lnTo>
                  <a:pt x="101600" y="749364"/>
                </a:lnTo>
                <a:lnTo>
                  <a:pt x="101600" y="723964"/>
                </a:lnTo>
                <a:close/>
                <a:moveTo>
                  <a:pt x="76200" y="787464"/>
                </a:moveTo>
                <a:lnTo>
                  <a:pt x="25400" y="787464"/>
                </a:lnTo>
                <a:lnTo>
                  <a:pt x="25400" y="736664"/>
                </a:lnTo>
                <a:lnTo>
                  <a:pt x="76200" y="736664"/>
                </a:lnTo>
                <a:lnTo>
                  <a:pt x="76200" y="787464"/>
                </a:lnTo>
                <a:close/>
                <a:moveTo>
                  <a:pt x="774700" y="711264"/>
                </a:moveTo>
                <a:lnTo>
                  <a:pt x="774700" y="685864"/>
                </a:lnTo>
                <a:lnTo>
                  <a:pt x="749300" y="685864"/>
                </a:lnTo>
                <a:lnTo>
                  <a:pt x="749300" y="711264"/>
                </a:lnTo>
                <a:lnTo>
                  <a:pt x="723900" y="711264"/>
                </a:lnTo>
                <a:lnTo>
                  <a:pt x="711200" y="723964"/>
                </a:lnTo>
                <a:lnTo>
                  <a:pt x="711200" y="749364"/>
                </a:lnTo>
                <a:lnTo>
                  <a:pt x="685800" y="749364"/>
                </a:lnTo>
                <a:lnTo>
                  <a:pt x="685800" y="774764"/>
                </a:lnTo>
                <a:lnTo>
                  <a:pt x="711200" y="774764"/>
                </a:lnTo>
                <a:lnTo>
                  <a:pt x="711200" y="800164"/>
                </a:lnTo>
                <a:lnTo>
                  <a:pt x="723900" y="812864"/>
                </a:lnTo>
                <a:lnTo>
                  <a:pt x="800100" y="812864"/>
                </a:lnTo>
                <a:lnTo>
                  <a:pt x="812800" y="800164"/>
                </a:lnTo>
                <a:lnTo>
                  <a:pt x="812800" y="723964"/>
                </a:lnTo>
                <a:lnTo>
                  <a:pt x="800100" y="711264"/>
                </a:lnTo>
                <a:lnTo>
                  <a:pt x="774700" y="711264"/>
                </a:lnTo>
                <a:close/>
                <a:moveTo>
                  <a:pt x="787400" y="787464"/>
                </a:moveTo>
                <a:lnTo>
                  <a:pt x="736600" y="787464"/>
                </a:lnTo>
                <a:lnTo>
                  <a:pt x="736600" y="736664"/>
                </a:lnTo>
                <a:lnTo>
                  <a:pt x="787400" y="736664"/>
                </a:lnTo>
                <a:lnTo>
                  <a:pt x="787400" y="787464"/>
                </a:lnTo>
                <a:close/>
                <a:moveTo>
                  <a:pt x="203200" y="38100"/>
                </a:moveTo>
                <a:lnTo>
                  <a:pt x="152400" y="38100"/>
                </a:lnTo>
                <a:lnTo>
                  <a:pt x="152400" y="63500"/>
                </a:lnTo>
                <a:lnTo>
                  <a:pt x="203200" y="63500"/>
                </a:lnTo>
                <a:lnTo>
                  <a:pt x="203200" y="38100"/>
                </a:lnTo>
                <a:close/>
                <a:moveTo>
                  <a:pt x="279400" y="38100"/>
                </a:moveTo>
                <a:lnTo>
                  <a:pt x="228600" y="38100"/>
                </a:lnTo>
                <a:lnTo>
                  <a:pt x="228600" y="63500"/>
                </a:lnTo>
                <a:lnTo>
                  <a:pt x="279400" y="63500"/>
                </a:lnTo>
                <a:lnTo>
                  <a:pt x="279400" y="38100"/>
                </a:lnTo>
                <a:close/>
                <a:moveTo>
                  <a:pt x="355600" y="38100"/>
                </a:moveTo>
                <a:lnTo>
                  <a:pt x="304800" y="38100"/>
                </a:lnTo>
                <a:lnTo>
                  <a:pt x="304800" y="63500"/>
                </a:lnTo>
                <a:lnTo>
                  <a:pt x="355600" y="63500"/>
                </a:lnTo>
                <a:lnTo>
                  <a:pt x="355600" y="38100"/>
                </a:lnTo>
                <a:close/>
                <a:moveTo>
                  <a:pt x="431800" y="38100"/>
                </a:moveTo>
                <a:lnTo>
                  <a:pt x="381000" y="38100"/>
                </a:lnTo>
                <a:lnTo>
                  <a:pt x="381000" y="63500"/>
                </a:lnTo>
                <a:lnTo>
                  <a:pt x="431800" y="63500"/>
                </a:lnTo>
                <a:lnTo>
                  <a:pt x="431800" y="38100"/>
                </a:lnTo>
                <a:close/>
                <a:moveTo>
                  <a:pt x="508000" y="38100"/>
                </a:moveTo>
                <a:lnTo>
                  <a:pt x="457200" y="38100"/>
                </a:lnTo>
                <a:lnTo>
                  <a:pt x="457200" y="63500"/>
                </a:lnTo>
                <a:lnTo>
                  <a:pt x="508000" y="63500"/>
                </a:lnTo>
                <a:lnTo>
                  <a:pt x="508000" y="38100"/>
                </a:lnTo>
                <a:close/>
                <a:moveTo>
                  <a:pt x="584200" y="38100"/>
                </a:moveTo>
                <a:lnTo>
                  <a:pt x="533400" y="38100"/>
                </a:lnTo>
                <a:lnTo>
                  <a:pt x="533400" y="63500"/>
                </a:lnTo>
                <a:lnTo>
                  <a:pt x="584200" y="63500"/>
                </a:lnTo>
                <a:lnTo>
                  <a:pt x="584200" y="38100"/>
                </a:lnTo>
                <a:close/>
                <a:moveTo>
                  <a:pt x="660400" y="38100"/>
                </a:moveTo>
                <a:lnTo>
                  <a:pt x="609600" y="38100"/>
                </a:lnTo>
                <a:lnTo>
                  <a:pt x="609600" y="63500"/>
                </a:lnTo>
                <a:lnTo>
                  <a:pt x="660400" y="63500"/>
                </a:lnTo>
                <a:lnTo>
                  <a:pt x="660400" y="38100"/>
                </a:lnTo>
                <a:close/>
                <a:moveTo>
                  <a:pt x="152400" y="774764"/>
                </a:moveTo>
                <a:lnTo>
                  <a:pt x="203200" y="774764"/>
                </a:lnTo>
                <a:lnTo>
                  <a:pt x="203200" y="749364"/>
                </a:lnTo>
                <a:lnTo>
                  <a:pt x="152400" y="749364"/>
                </a:lnTo>
                <a:lnTo>
                  <a:pt x="152400" y="774764"/>
                </a:lnTo>
                <a:close/>
                <a:moveTo>
                  <a:pt x="228600" y="774764"/>
                </a:moveTo>
                <a:lnTo>
                  <a:pt x="279400" y="774764"/>
                </a:lnTo>
                <a:lnTo>
                  <a:pt x="279400" y="749364"/>
                </a:lnTo>
                <a:lnTo>
                  <a:pt x="228600" y="749364"/>
                </a:lnTo>
                <a:lnTo>
                  <a:pt x="228600" y="774764"/>
                </a:lnTo>
                <a:close/>
                <a:moveTo>
                  <a:pt x="304800" y="774764"/>
                </a:moveTo>
                <a:lnTo>
                  <a:pt x="355600" y="774764"/>
                </a:lnTo>
                <a:lnTo>
                  <a:pt x="355600" y="749364"/>
                </a:lnTo>
                <a:lnTo>
                  <a:pt x="304800" y="749364"/>
                </a:lnTo>
                <a:lnTo>
                  <a:pt x="304800" y="774764"/>
                </a:lnTo>
                <a:close/>
                <a:moveTo>
                  <a:pt x="381000" y="774764"/>
                </a:moveTo>
                <a:lnTo>
                  <a:pt x="431800" y="774764"/>
                </a:lnTo>
                <a:lnTo>
                  <a:pt x="431800" y="749364"/>
                </a:lnTo>
                <a:lnTo>
                  <a:pt x="381000" y="749364"/>
                </a:lnTo>
                <a:lnTo>
                  <a:pt x="381000" y="774764"/>
                </a:lnTo>
                <a:close/>
                <a:moveTo>
                  <a:pt x="457200" y="774764"/>
                </a:moveTo>
                <a:lnTo>
                  <a:pt x="508000" y="774764"/>
                </a:lnTo>
                <a:lnTo>
                  <a:pt x="508000" y="749364"/>
                </a:lnTo>
                <a:lnTo>
                  <a:pt x="457200" y="749364"/>
                </a:lnTo>
                <a:lnTo>
                  <a:pt x="457200" y="774764"/>
                </a:lnTo>
                <a:close/>
                <a:moveTo>
                  <a:pt x="533400" y="774764"/>
                </a:moveTo>
                <a:lnTo>
                  <a:pt x="584200" y="774764"/>
                </a:lnTo>
                <a:lnTo>
                  <a:pt x="584200" y="749364"/>
                </a:lnTo>
                <a:lnTo>
                  <a:pt x="533400" y="749364"/>
                </a:lnTo>
                <a:lnTo>
                  <a:pt x="533400" y="774764"/>
                </a:lnTo>
                <a:close/>
                <a:moveTo>
                  <a:pt x="609600" y="774764"/>
                </a:moveTo>
                <a:lnTo>
                  <a:pt x="660400" y="774764"/>
                </a:lnTo>
                <a:lnTo>
                  <a:pt x="660400" y="749364"/>
                </a:lnTo>
                <a:lnTo>
                  <a:pt x="609600" y="749364"/>
                </a:lnTo>
                <a:lnTo>
                  <a:pt x="609600" y="774764"/>
                </a:lnTo>
                <a:close/>
                <a:moveTo>
                  <a:pt x="38100" y="660464"/>
                </a:moveTo>
                <a:lnTo>
                  <a:pt x="63500" y="660464"/>
                </a:lnTo>
                <a:lnTo>
                  <a:pt x="63500" y="609664"/>
                </a:lnTo>
                <a:lnTo>
                  <a:pt x="38100" y="609664"/>
                </a:lnTo>
                <a:lnTo>
                  <a:pt x="38100" y="660464"/>
                </a:lnTo>
                <a:close/>
                <a:moveTo>
                  <a:pt x="63500" y="533464"/>
                </a:moveTo>
                <a:lnTo>
                  <a:pt x="38100" y="533464"/>
                </a:lnTo>
                <a:lnTo>
                  <a:pt x="38100" y="584264"/>
                </a:lnTo>
                <a:lnTo>
                  <a:pt x="63500" y="584264"/>
                </a:lnTo>
                <a:lnTo>
                  <a:pt x="63500" y="533464"/>
                </a:lnTo>
                <a:close/>
                <a:moveTo>
                  <a:pt x="63500" y="457264"/>
                </a:moveTo>
                <a:lnTo>
                  <a:pt x="38100" y="457264"/>
                </a:lnTo>
                <a:lnTo>
                  <a:pt x="38100" y="508064"/>
                </a:lnTo>
                <a:lnTo>
                  <a:pt x="63500" y="508064"/>
                </a:lnTo>
                <a:lnTo>
                  <a:pt x="63500" y="457264"/>
                </a:lnTo>
                <a:close/>
                <a:moveTo>
                  <a:pt x="63500" y="381064"/>
                </a:moveTo>
                <a:lnTo>
                  <a:pt x="38100" y="381064"/>
                </a:lnTo>
                <a:lnTo>
                  <a:pt x="38100" y="431864"/>
                </a:lnTo>
                <a:lnTo>
                  <a:pt x="63500" y="431864"/>
                </a:lnTo>
                <a:lnTo>
                  <a:pt x="63500" y="381064"/>
                </a:lnTo>
                <a:close/>
                <a:moveTo>
                  <a:pt x="63500" y="304864"/>
                </a:moveTo>
                <a:lnTo>
                  <a:pt x="38100" y="304864"/>
                </a:lnTo>
                <a:lnTo>
                  <a:pt x="38100" y="355664"/>
                </a:lnTo>
                <a:lnTo>
                  <a:pt x="63500" y="355664"/>
                </a:lnTo>
                <a:lnTo>
                  <a:pt x="63500" y="304864"/>
                </a:lnTo>
                <a:close/>
                <a:moveTo>
                  <a:pt x="63500" y="228600"/>
                </a:moveTo>
                <a:lnTo>
                  <a:pt x="38100" y="228600"/>
                </a:lnTo>
                <a:lnTo>
                  <a:pt x="38100" y="279400"/>
                </a:lnTo>
                <a:lnTo>
                  <a:pt x="63500" y="279400"/>
                </a:lnTo>
                <a:lnTo>
                  <a:pt x="63500" y="228600"/>
                </a:lnTo>
                <a:close/>
                <a:moveTo>
                  <a:pt x="63500" y="152400"/>
                </a:moveTo>
                <a:lnTo>
                  <a:pt x="38100" y="152400"/>
                </a:lnTo>
                <a:lnTo>
                  <a:pt x="38100" y="203200"/>
                </a:lnTo>
                <a:lnTo>
                  <a:pt x="63500" y="203200"/>
                </a:lnTo>
                <a:lnTo>
                  <a:pt x="63500" y="152400"/>
                </a:lnTo>
                <a:close/>
                <a:moveTo>
                  <a:pt x="749300" y="660464"/>
                </a:moveTo>
                <a:lnTo>
                  <a:pt x="774700" y="660464"/>
                </a:lnTo>
                <a:lnTo>
                  <a:pt x="774700" y="609664"/>
                </a:lnTo>
                <a:lnTo>
                  <a:pt x="749300" y="609664"/>
                </a:lnTo>
                <a:lnTo>
                  <a:pt x="749300" y="660464"/>
                </a:lnTo>
                <a:close/>
                <a:moveTo>
                  <a:pt x="749300" y="584264"/>
                </a:moveTo>
                <a:lnTo>
                  <a:pt x="774700" y="584264"/>
                </a:lnTo>
                <a:lnTo>
                  <a:pt x="774700" y="533464"/>
                </a:lnTo>
                <a:lnTo>
                  <a:pt x="749300" y="533464"/>
                </a:lnTo>
                <a:lnTo>
                  <a:pt x="749300" y="584264"/>
                </a:lnTo>
                <a:close/>
                <a:moveTo>
                  <a:pt x="749300" y="508064"/>
                </a:moveTo>
                <a:lnTo>
                  <a:pt x="774700" y="508064"/>
                </a:lnTo>
                <a:lnTo>
                  <a:pt x="774700" y="457264"/>
                </a:lnTo>
                <a:lnTo>
                  <a:pt x="749300" y="457264"/>
                </a:lnTo>
                <a:lnTo>
                  <a:pt x="749300" y="508064"/>
                </a:lnTo>
                <a:close/>
                <a:moveTo>
                  <a:pt x="749300" y="431864"/>
                </a:moveTo>
                <a:lnTo>
                  <a:pt x="774700" y="431864"/>
                </a:lnTo>
                <a:lnTo>
                  <a:pt x="774700" y="381064"/>
                </a:lnTo>
                <a:lnTo>
                  <a:pt x="749300" y="381064"/>
                </a:lnTo>
                <a:lnTo>
                  <a:pt x="749300" y="431864"/>
                </a:lnTo>
                <a:close/>
                <a:moveTo>
                  <a:pt x="749300" y="355664"/>
                </a:moveTo>
                <a:lnTo>
                  <a:pt x="774700" y="355664"/>
                </a:lnTo>
                <a:lnTo>
                  <a:pt x="774700" y="304864"/>
                </a:lnTo>
                <a:lnTo>
                  <a:pt x="749300" y="304864"/>
                </a:lnTo>
                <a:lnTo>
                  <a:pt x="749300" y="355664"/>
                </a:lnTo>
                <a:close/>
                <a:moveTo>
                  <a:pt x="749300" y="279400"/>
                </a:moveTo>
                <a:lnTo>
                  <a:pt x="774700" y="279400"/>
                </a:lnTo>
                <a:lnTo>
                  <a:pt x="774700" y="228600"/>
                </a:lnTo>
                <a:lnTo>
                  <a:pt x="749300" y="228600"/>
                </a:lnTo>
                <a:lnTo>
                  <a:pt x="749300" y="279400"/>
                </a:lnTo>
                <a:close/>
                <a:moveTo>
                  <a:pt x="774700" y="152400"/>
                </a:moveTo>
                <a:lnTo>
                  <a:pt x="749300" y="152400"/>
                </a:lnTo>
                <a:lnTo>
                  <a:pt x="749300" y="203200"/>
                </a:lnTo>
                <a:lnTo>
                  <a:pt x="774700" y="203200"/>
                </a:lnTo>
                <a:lnTo>
                  <a:pt x="774700" y="152400"/>
                </a:lnTo>
                <a:close/>
                <a:moveTo>
                  <a:pt x="719582" y="339789"/>
                </a:moveTo>
                <a:lnTo>
                  <a:pt x="711836" y="317564"/>
                </a:lnTo>
                <a:lnTo>
                  <a:pt x="498856" y="307277"/>
                </a:lnTo>
                <a:lnTo>
                  <a:pt x="418211" y="109538"/>
                </a:lnTo>
                <a:lnTo>
                  <a:pt x="394716" y="109538"/>
                </a:lnTo>
                <a:lnTo>
                  <a:pt x="314072" y="307277"/>
                </a:lnTo>
                <a:lnTo>
                  <a:pt x="101092" y="317564"/>
                </a:lnTo>
                <a:lnTo>
                  <a:pt x="93345" y="339789"/>
                </a:lnTo>
                <a:lnTo>
                  <a:pt x="256858" y="483235"/>
                </a:lnTo>
                <a:lnTo>
                  <a:pt x="203709" y="695452"/>
                </a:lnTo>
                <a:lnTo>
                  <a:pt x="222822" y="709232"/>
                </a:lnTo>
                <a:lnTo>
                  <a:pt x="406527" y="592265"/>
                </a:lnTo>
                <a:lnTo>
                  <a:pt x="590233" y="709232"/>
                </a:lnTo>
                <a:lnTo>
                  <a:pt x="609347" y="695452"/>
                </a:lnTo>
                <a:lnTo>
                  <a:pt x="556197" y="483235"/>
                </a:lnTo>
                <a:lnTo>
                  <a:pt x="719582" y="339789"/>
                </a:lnTo>
                <a:close/>
                <a:moveTo>
                  <a:pt x="576835" y="670687"/>
                </a:moveTo>
                <a:lnTo>
                  <a:pt x="413195" y="566547"/>
                </a:lnTo>
                <a:lnTo>
                  <a:pt x="399542" y="566547"/>
                </a:lnTo>
                <a:lnTo>
                  <a:pt x="235903" y="670687"/>
                </a:lnTo>
                <a:lnTo>
                  <a:pt x="283211" y="481902"/>
                </a:lnTo>
                <a:lnTo>
                  <a:pt x="279274" y="469265"/>
                </a:lnTo>
                <a:lnTo>
                  <a:pt x="133541" y="341376"/>
                </a:lnTo>
                <a:lnTo>
                  <a:pt x="323279" y="332232"/>
                </a:lnTo>
                <a:lnTo>
                  <a:pt x="334455" y="324358"/>
                </a:lnTo>
                <a:lnTo>
                  <a:pt x="406400" y="147955"/>
                </a:lnTo>
                <a:lnTo>
                  <a:pt x="478346" y="324358"/>
                </a:lnTo>
                <a:lnTo>
                  <a:pt x="489522" y="332232"/>
                </a:lnTo>
                <a:lnTo>
                  <a:pt x="679260" y="341376"/>
                </a:lnTo>
                <a:lnTo>
                  <a:pt x="533527" y="469265"/>
                </a:lnTo>
                <a:lnTo>
                  <a:pt x="529590" y="481902"/>
                </a:lnTo>
                <a:lnTo>
                  <a:pt x="576835" y="670687"/>
                </a:lnTo>
                <a:close/>
              </a:path>
            </a:pathLst>
          </a:custGeom>
          <a:solidFill>
            <a:srgbClr val="FFFFFF"/>
          </a:solidFill>
          <a:ln w="6350" cap="flat">
            <a:noFill/>
            <a:prstDash val="solid"/>
            <a:miter/>
          </a:ln>
        </p:spPr>
        <p:txBody>
          <a:bodyPr rtlCol="0" anchor="ctr"/>
          <a:lstStyle/>
          <a:p>
            <a:pPr defTabSz="685800"/>
            <a:endParaRPr lang="en-IN" sz="1600">
              <a:latin typeface="Abadi" panose="020B0604020104020204" pitchFamily="34" charset="0"/>
            </a:endParaRPr>
          </a:p>
        </p:txBody>
      </p:sp>
      <p:sp>
        <p:nvSpPr>
          <p:cNvPr id="2" name="TextBox 1">
            <a:extLst>
              <a:ext uri="{FF2B5EF4-FFF2-40B4-BE49-F238E27FC236}">
                <a16:creationId xmlns:a16="http://schemas.microsoft.com/office/drawing/2014/main" id="{0FEC7306-327B-415A-B457-B382D07343B8}"/>
              </a:ext>
            </a:extLst>
          </p:cNvPr>
          <p:cNvSpPr txBox="1"/>
          <p:nvPr/>
        </p:nvSpPr>
        <p:spPr>
          <a:xfrm>
            <a:off x="1268757" y="5699200"/>
            <a:ext cx="7010139" cy="830997"/>
          </a:xfrm>
          <a:prstGeom prst="homePlate">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p3d extrusionH="57150">
              <a:bevelT w="38100" h="38100" prst="angle"/>
            </a:sp3d>
          </a:bodyPr>
          <a:lstStyle/>
          <a:p>
            <a:pPr algn="ctr"/>
            <a:r>
              <a:rPr lang="en-US" sz="2400" b="1" dirty="0">
                <a:latin typeface="Abadi" panose="020B0604020104020204" pitchFamily="34" charset="0"/>
                <a:ea typeface="Tahoma" panose="020B0604030504040204" pitchFamily="34" charset="0"/>
                <a:cs typeface="Tahoma" panose="020B0604030504040204" pitchFamily="34" charset="0"/>
              </a:rPr>
              <a:t>A</a:t>
            </a:r>
            <a:r>
              <a:rPr lang="en-US" sz="2400" b="1" dirty="0">
                <a:effectLst/>
                <a:latin typeface="Abadi" panose="020B0604020104020204" pitchFamily="34" charset="0"/>
                <a:ea typeface="Tahoma" panose="020B0604030504040204" pitchFamily="34" charset="0"/>
                <a:cs typeface="Tahoma" panose="020B0604030504040204" pitchFamily="34" charset="0"/>
              </a:rPr>
              <a:t>S PART OF STATE REFORM </a:t>
            </a:r>
            <a:r>
              <a:rPr lang="en-US" sz="2400" b="1" dirty="0">
                <a:latin typeface="Abadi" panose="020B0604020104020204" pitchFamily="34" charset="0"/>
                <a:ea typeface="Tahoma" panose="020B0604030504040204" pitchFamily="34" charset="0"/>
                <a:cs typeface="Tahoma" panose="020B0604030504040204" pitchFamily="34" charset="0"/>
              </a:rPr>
              <a:t>TO</a:t>
            </a:r>
            <a:r>
              <a:rPr lang="en-US" sz="2400" b="1" dirty="0">
                <a:effectLst/>
                <a:latin typeface="Abadi" panose="020B0604020104020204" pitchFamily="34" charset="0"/>
                <a:ea typeface="Tahoma" panose="020B0604030504040204" pitchFamily="34" charset="0"/>
                <a:cs typeface="Tahoma" panose="020B0604030504040204" pitchFamily="34" charset="0"/>
              </a:rPr>
              <a:t> STRENGTHEN STATE CAPACITY</a:t>
            </a:r>
            <a:endParaRPr lang="en-ZA" sz="2400" b="1" dirty="0">
              <a:latin typeface="Abadi" panose="020B0604020104020204" pitchFamily="34" charset="0"/>
            </a:endParaRPr>
          </a:p>
        </p:txBody>
      </p:sp>
    </p:spTree>
    <p:extLst>
      <p:ext uri="{BB962C8B-B14F-4D97-AF65-F5344CB8AC3E}">
        <p14:creationId xmlns:p14="http://schemas.microsoft.com/office/powerpoint/2010/main" val="13380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B695-8A59-4811-AF6B-9D976EA82F14}"/>
              </a:ext>
            </a:extLst>
          </p:cNvPr>
          <p:cNvSpPr>
            <a:spLocks noGrp="1"/>
          </p:cNvSpPr>
          <p:nvPr>
            <p:ph type="title"/>
          </p:nvPr>
        </p:nvSpPr>
        <p:spPr>
          <a:xfrm>
            <a:off x="457200" y="328191"/>
            <a:ext cx="8229600" cy="671759"/>
          </a:xfrm>
        </p:spPr>
        <p:txBody>
          <a:bodyPr>
            <a:normAutofit/>
          </a:bodyPr>
          <a:lstStyle/>
          <a:p>
            <a:r>
              <a:rPr kumimoji="0" lang="en-ZA" altLang="en-US" sz="3200" i="0" u="none" strike="noStrike" kern="1200" cap="none" spc="0" normalizeH="0" baseline="0" noProof="0" dirty="0">
                <a:ln>
                  <a:noFill/>
                </a:ln>
                <a:solidFill>
                  <a:schemeClr val="accent3">
                    <a:lumMod val="50000"/>
                  </a:schemeClr>
                </a:solidFill>
                <a:effectLst/>
                <a:uLnTx/>
                <a:uFillTx/>
                <a:latin typeface="Aharoni" panose="02010803020104030203" pitchFamily="2" charset="-79"/>
                <a:ea typeface="Tahoma" panose="020B0604030504040204" pitchFamily="34" charset="0"/>
                <a:cs typeface="Aharoni" panose="02010803020104030203" pitchFamily="2" charset="-79"/>
              </a:rPr>
              <a:t>Statement of Support </a:t>
            </a:r>
            <a:endParaRPr lang="en-ZA" sz="3200"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49467D0D-E31E-46AB-BF09-867E20C36B0C}"/>
              </a:ext>
            </a:extLst>
          </p:cNvPr>
          <p:cNvSpPr>
            <a:spLocks noGrp="1"/>
          </p:cNvSpPr>
          <p:nvPr>
            <p:ph idx="1"/>
          </p:nvPr>
        </p:nvSpPr>
        <p:spPr>
          <a:xfrm>
            <a:off x="-1" y="1091833"/>
            <a:ext cx="4219201" cy="4311286"/>
          </a:xfrm>
        </p:spPr>
        <p:txBody>
          <a:bodyPr>
            <a:noAutofit/>
          </a:bodyPr>
          <a:lstStyle/>
          <a:p>
            <a:pPr marL="0" indent="0" algn="just">
              <a:buNone/>
            </a:pPr>
            <a:r>
              <a:rPr lang="en-GB" sz="1800" dirty="0">
                <a:latin typeface="Tahoma" panose="020B0604030504040204" pitchFamily="34" charset="0"/>
                <a:ea typeface="Tahoma" panose="020B0604030504040204" pitchFamily="34" charset="0"/>
                <a:cs typeface="Tahoma" panose="020B0604030504040204" pitchFamily="34" charset="0"/>
              </a:rPr>
              <a:t>“When I was elected to the position of President of South Africa, I said that building an </a:t>
            </a:r>
            <a:r>
              <a:rPr lang="en-GB" sz="1800" b="1" dirty="0">
                <a:latin typeface="Tahoma" panose="020B0604030504040204" pitchFamily="34" charset="0"/>
                <a:ea typeface="Tahoma" panose="020B0604030504040204" pitchFamily="34" charset="0"/>
                <a:cs typeface="Tahoma" panose="020B0604030504040204" pitchFamily="34" charset="0"/>
              </a:rPr>
              <a:t>efficient, capable and ethical state </a:t>
            </a:r>
            <a:r>
              <a:rPr lang="en-GB" sz="1800" dirty="0">
                <a:latin typeface="Tahoma" panose="020B0604030504040204" pitchFamily="34" charset="0"/>
                <a:ea typeface="Tahoma" panose="020B0604030504040204" pitchFamily="34" charset="0"/>
                <a:cs typeface="Tahoma" panose="020B0604030504040204" pitchFamily="34" charset="0"/>
              </a:rPr>
              <a:t>free from corruption was among my foremost priorities.</a:t>
            </a:r>
          </a:p>
          <a:p>
            <a:pPr marL="0" indent="0" algn="just">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GB" sz="1800" dirty="0">
                <a:latin typeface="Tahoma" panose="020B0604030504040204" pitchFamily="34" charset="0"/>
                <a:ea typeface="Tahoma" panose="020B0604030504040204" pitchFamily="34" charset="0"/>
                <a:cs typeface="Tahoma" panose="020B0604030504040204" pitchFamily="34" charset="0"/>
              </a:rPr>
              <a:t>Only a capable, efficient, ethical and development-oriented state can deliver on the commitment to improve the lives of the people of this country.</a:t>
            </a:r>
          </a:p>
          <a:p>
            <a:pPr marL="0" indent="0" algn="just">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GB" sz="1800" dirty="0">
                <a:latin typeface="Tahoma" panose="020B0604030504040204" pitchFamily="34" charset="0"/>
                <a:ea typeface="Tahoma" panose="020B0604030504040204" pitchFamily="34" charset="0"/>
                <a:cs typeface="Tahoma" panose="020B0604030504040204" pitchFamily="34" charset="0"/>
              </a:rPr>
              <a:t>This means that the public service must be staffed by men and women who are </a:t>
            </a:r>
            <a:r>
              <a:rPr lang="en-GB" sz="1800" b="1" dirty="0">
                <a:latin typeface="Tahoma" panose="020B0604030504040204" pitchFamily="34" charset="0"/>
                <a:ea typeface="Tahoma" panose="020B0604030504040204" pitchFamily="34" charset="0"/>
                <a:cs typeface="Tahoma" panose="020B0604030504040204" pitchFamily="34" charset="0"/>
              </a:rPr>
              <a:t>professional, skilled, selfless and honest”</a:t>
            </a:r>
            <a:r>
              <a:rPr lang="en-GB" sz="1800" dirty="0">
                <a:latin typeface="Tahoma" panose="020B0604030504040204" pitchFamily="34" charset="0"/>
                <a:ea typeface="Tahoma" panose="020B0604030504040204" pitchFamily="34" charset="0"/>
                <a:cs typeface="Tahoma" panose="020B0604030504040204" pitchFamily="34" charset="0"/>
              </a:rPr>
              <a:t> – President Cyril </a:t>
            </a:r>
            <a:r>
              <a:rPr lang="en-GB" sz="1800" dirty="0" err="1">
                <a:latin typeface="Tahoma" panose="020B0604030504040204" pitchFamily="34" charset="0"/>
                <a:ea typeface="Tahoma" panose="020B0604030504040204" pitchFamily="34" charset="0"/>
                <a:cs typeface="Tahoma" panose="020B0604030504040204" pitchFamily="34" charset="0"/>
              </a:rPr>
              <a:t>Ramaphosa</a:t>
            </a:r>
            <a:r>
              <a:rPr lang="en-GB" sz="1800" dirty="0">
                <a:latin typeface="Tahoma" panose="020B0604030504040204" pitchFamily="34" charset="0"/>
                <a:ea typeface="Tahoma" panose="020B0604030504040204" pitchFamily="34" charset="0"/>
                <a:cs typeface="Tahoma" panose="020B0604030504040204" pitchFamily="34" charset="0"/>
              </a:rPr>
              <a:t>, 1</a:t>
            </a:r>
            <a:r>
              <a:rPr lang="en-GB" sz="1800" baseline="30000" dirty="0">
                <a:latin typeface="Tahoma" panose="020B0604030504040204" pitchFamily="34" charset="0"/>
                <a:ea typeface="Tahoma" panose="020B0604030504040204" pitchFamily="34" charset="0"/>
                <a:cs typeface="Tahoma" panose="020B0604030504040204" pitchFamily="34" charset="0"/>
              </a:rPr>
              <a:t>st</a:t>
            </a:r>
            <a:r>
              <a:rPr lang="en-GB" sz="1800" dirty="0">
                <a:latin typeface="Tahoma" panose="020B0604030504040204" pitchFamily="34" charset="0"/>
                <a:ea typeface="Tahoma" panose="020B0604030504040204" pitchFamily="34" charset="0"/>
                <a:cs typeface="Tahoma" panose="020B0604030504040204" pitchFamily="34" charset="0"/>
              </a:rPr>
              <a:t> March 2021</a:t>
            </a:r>
          </a:p>
          <a:p>
            <a:pPr>
              <a:buClr>
                <a:srgbClr val="B61918"/>
              </a:buClr>
              <a:buSzPct val="80000"/>
              <a:buFont typeface="Wingdings" panose="05000000000000000000" pitchFamily="2" charset="2"/>
              <a:buChar char="v"/>
            </a:pPr>
            <a:endParaRPr lang="en-ZA" sz="16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7771972-1571-472D-9BEC-C9DBD4A995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tint val="75000"/>
                </a:prstClr>
              </a:solidFill>
              <a:effectLst/>
              <a:uLnTx/>
              <a:uFillTx/>
              <a:latin typeface="Calibri"/>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D74B6591-F32E-456B-B662-185A600AF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000" y="1519754"/>
            <a:ext cx="4860000" cy="3265312"/>
          </a:xfrm>
          <a:prstGeom prst="rect">
            <a:avLst/>
          </a:prstGeom>
        </p:spPr>
      </p:pic>
    </p:spTree>
    <p:extLst>
      <p:ext uri="{BB962C8B-B14F-4D97-AF65-F5344CB8AC3E}">
        <p14:creationId xmlns:p14="http://schemas.microsoft.com/office/powerpoint/2010/main" val="179769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a:extLst>
              <a:ext uri="{FF2B5EF4-FFF2-40B4-BE49-F238E27FC236}">
                <a16:creationId xmlns:a16="http://schemas.microsoft.com/office/drawing/2014/main" id="{07DF084D-9BEE-495A-85BA-54BF188282E9}"/>
              </a:ext>
            </a:extLst>
          </p:cNvPr>
          <p:cNvSpPr/>
          <p:nvPr/>
        </p:nvSpPr>
        <p:spPr>
          <a:xfrm rot="10800000" flipH="1">
            <a:off x="6131851" y="1192695"/>
            <a:ext cx="2305051" cy="469804"/>
          </a:xfrm>
          <a:prstGeom prst="rect">
            <a:avLst/>
          </a:prstGeom>
          <a:solidFill>
            <a:srgbClr val="F2F2F2"/>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595959"/>
                </a:solidFill>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sp>
        <p:nvSpPr>
          <p:cNvPr id="88" name="Rectangle">
            <a:extLst>
              <a:ext uri="{FF2B5EF4-FFF2-40B4-BE49-F238E27FC236}">
                <a16:creationId xmlns:a16="http://schemas.microsoft.com/office/drawing/2014/main" id="{A1D2F871-B786-446C-B583-464A3B806AFD}"/>
              </a:ext>
            </a:extLst>
          </p:cNvPr>
          <p:cNvSpPr/>
          <p:nvPr/>
        </p:nvSpPr>
        <p:spPr>
          <a:xfrm rot="10800000" flipH="1">
            <a:off x="3447780" y="1192695"/>
            <a:ext cx="2296738" cy="442733"/>
          </a:xfrm>
          <a:prstGeom prst="rect">
            <a:avLst/>
          </a:prstGeom>
          <a:solidFill>
            <a:srgbClr val="F2F2F2"/>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595959"/>
                </a:solidFill>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grpSp>
        <p:nvGrpSpPr>
          <p:cNvPr id="89" name="Group">
            <a:extLst>
              <a:ext uri="{FF2B5EF4-FFF2-40B4-BE49-F238E27FC236}">
                <a16:creationId xmlns:a16="http://schemas.microsoft.com/office/drawing/2014/main" id="{0B3D64FE-4BF9-4A68-B844-14A5CB03CE78}"/>
              </a:ext>
            </a:extLst>
          </p:cNvPr>
          <p:cNvGrpSpPr/>
          <p:nvPr/>
        </p:nvGrpSpPr>
        <p:grpSpPr>
          <a:xfrm>
            <a:off x="5511679" y="1229991"/>
            <a:ext cx="905630" cy="203200"/>
            <a:chOff x="0" y="0"/>
            <a:chExt cx="905629" cy="203199"/>
          </a:xfrm>
        </p:grpSpPr>
        <p:sp>
          <p:nvSpPr>
            <p:cNvPr id="90" name="Circle">
              <a:extLst>
                <a:ext uri="{FF2B5EF4-FFF2-40B4-BE49-F238E27FC236}">
                  <a16:creationId xmlns:a16="http://schemas.microsoft.com/office/drawing/2014/main" id="{843566A1-3639-4788-B624-FBD6485E5C2E}"/>
                </a:ext>
              </a:extLst>
            </p:cNvPr>
            <p:cNvSpPr/>
            <p:nvPr/>
          </p:nvSpPr>
          <p:spPr>
            <a:xfrm>
              <a:off x="-1" y="3847"/>
              <a:ext cx="199353" cy="199353"/>
            </a:xfrm>
            <a:prstGeom prst="ellipse">
              <a:avLst/>
            </a:prstGeom>
            <a:solidFill>
              <a:srgbClr val="262626"/>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sp>
          <p:nvSpPr>
            <p:cNvPr id="91" name="Circle">
              <a:extLst>
                <a:ext uri="{FF2B5EF4-FFF2-40B4-BE49-F238E27FC236}">
                  <a16:creationId xmlns:a16="http://schemas.microsoft.com/office/drawing/2014/main" id="{B45E87DC-E0FD-4310-934F-CEDE0111B695}"/>
                </a:ext>
              </a:extLst>
            </p:cNvPr>
            <p:cNvSpPr/>
            <p:nvPr/>
          </p:nvSpPr>
          <p:spPr>
            <a:xfrm>
              <a:off x="706277" y="0"/>
              <a:ext cx="199353" cy="199352"/>
            </a:xfrm>
            <a:prstGeom prst="ellipse">
              <a:avLst/>
            </a:prstGeom>
            <a:solidFill>
              <a:srgbClr val="262626"/>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sp>
          <p:nvSpPr>
            <p:cNvPr id="92" name="Rounded Rectangle">
              <a:extLst>
                <a:ext uri="{FF2B5EF4-FFF2-40B4-BE49-F238E27FC236}">
                  <a16:creationId xmlns:a16="http://schemas.microsoft.com/office/drawing/2014/main" id="{FD5ABC84-1ED2-43A6-AABF-D0770AED9A00}"/>
                </a:ext>
              </a:extLst>
            </p:cNvPr>
            <p:cNvSpPr/>
            <p:nvPr/>
          </p:nvSpPr>
          <p:spPr>
            <a:xfrm>
              <a:off x="41767" y="51382"/>
              <a:ext cx="822096" cy="104283"/>
            </a:xfrm>
            <a:prstGeom prst="roundRect">
              <a:avLst>
                <a:gd name="adj" fmla="val 50000"/>
              </a:avLst>
            </a:prstGeom>
            <a:gradFill flip="none" rotWithShape="1">
              <a:gsLst>
                <a:gs pos="0">
                  <a:srgbClr val="FFFFFF"/>
                </a:gs>
                <a:gs pos="25000">
                  <a:srgbClr val="FBFBFB"/>
                </a:gs>
                <a:gs pos="37000">
                  <a:srgbClr val="F8F8F8"/>
                </a:gs>
                <a:gs pos="78000">
                  <a:srgbClr val="E7E7E7"/>
                </a:gs>
                <a:gs pos="89000">
                  <a:srgbClr val="D9D9D9"/>
                </a:gs>
              </a:gsLst>
              <a:path path="circle">
                <a:fillToRect l="37721" t="-19636" r="62278" b="119636"/>
              </a:path>
            </a:gradFill>
            <a:ln w="12700" cap="flat">
              <a:noFill/>
              <a:miter lim="400000"/>
            </a:ln>
            <a:effectLst>
              <a:outerShdw blurRad="88900" rotWithShape="0">
                <a:srgbClr val="000000">
                  <a:alpha val="30000"/>
                </a:srgbClr>
              </a:outerShdw>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sp>
          <p:nvSpPr>
            <p:cNvPr id="93" name="Rounded Rectangle">
              <a:extLst>
                <a:ext uri="{FF2B5EF4-FFF2-40B4-BE49-F238E27FC236}">
                  <a16:creationId xmlns:a16="http://schemas.microsoft.com/office/drawing/2014/main" id="{821CC5EE-6A26-45C1-BDA2-04ADB5E1B9FD}"/>
                </a:ext>
              </a:extLst>
            </p:cNvPr>
            <p:cNvSpPr/>
            <p:nvPr/>
          </p:nvSpPr>
          <p:spPr>
            <a:xfrm>
              <a:off x="41767" y="51382"/>
              <a:ext cx="822096" cy="104283"/>
            </a:xfrm>
            <a:prstGeom prst="roundRect">
              <a:avLst>
                <a:gd name="adj" fmla="val 50000"/>
              </a:avLst>
            </a:prstGeom>
            <a:gradFill flip="none" rotWithShape="1">
              <a:gsLst>
                <a:gs pos="29000">
                  <a:srgbClr val="000000">
                    <a:alpha val="2000"/>
                  </a:srgbClr>
                </a:gs>
                <a:gs pos="100000">
                  <a:srgbClr val="000000">
                    <a:alpha val="13000"/>
                  </a:srgbClr>
                </a:gs>
              </a:gsLst>
              <a:path path="circle">
                <a:fillToRect l="37721" t="-19636" r="62278" b="119636"/>
              </a:path>
            </a:gra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grpSp>
      <p:sp>
        <p:nvSpPr>
          <p:cNvPr id="82" name="Rectangle">
            <a:extLst>
              <a:ext uri="{FF2B5EF4-FFF2-40B4-BE49-F238E27FC236}">
                <a16:creationId xmlns:a16="http://schemas.microsoft.com/office/drawing/2014/main" id="{76D92265-AE9C-42C9-88D6-69017C4BD761}"/>
              </a:ext>
            </a:extLst>
          </p:cNvPr>
          <p:cNvSpPr/>
          <p:nvPr/>
        </p:nvSpPr>
        <p:spPr>
          <a:xfrm rot="10800000" flipH="1">
            <a:off x="731789" y="1192696"/>
            <a:ext cx="2344215" cy="481514"/>
          </a:xfrm>
          <a:prstGeom prst="rect">
            <a:avLst/>
          </a:prstGeom>
          <a:solidFill>
            <a:srgbClr val="F2F2F2"/>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595959"/>
                </a:solidFill>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grpSp>
        <p:nvGrpSpPr>
          <p:cNvPr id="83" name="Group">
            <a:extLst>
              <a:ext uri="{FF2B5EF4-FFF2-40B4-BE49-F238E27FC236}">
                <a16:creationId xmlns:a16="http://schemas.microsoft.com/office/drawing/2014/main" id="{87F3EB65-0BC6-4DA9-80FD-0D85BA210367}"/>
              </a:ext>
            </a:extLst>
          </p:cNvPr>
          <p:cNvGrpSpPr/>
          <p:nvPr/>
        </p:nvGrpSpPr>
        <p:grpSpPr>
          <a:xfrm>
            <a:off x="2794496" y="1281583"/>
            <a:ext cx="905630" cy="203201"/>
            <a:chOff x="0" y="0"/>
            <a:chExt cx="905629" cy="203199"/>
          </a:xfrm>
        </p:grpSpPr>
        <p:sp>
          <p:nvSpPr>
            <p:cNvPr id="84" name="Circle">
              <a:extLst>
                <a:ext uri="{FF2B5EF4-FFF2-40B4-BE49-F238E27FC236}">
                  <a16:creationId xmlns:a16="http://schemas.microsoft.com/office/drawing/2014/main" id="{ACBB5344-E9DE-44A9-8241-667C3AA99ABE}"/>
                </a:ext>
              </a:extLst>
            </p:cNvPr>
            <p:cNvSpPr/>
            <p:nvPr/>
          </p:nvSpPr>
          <p:spPr>
            <a:xfrm>
              <a:off x="-1" y="3847"/>
              <a:ext cx="199353" cy="199353"/>
            </a:xfrm>
            <a:prstGeom prst="ellipse">
              <a:avLst/>
            </a:prstGeom>
            <a:solidFill>
              <a:srgbClr val="262626"/>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sp>
          <p:nvSpPr>
            <p:cNvPr id="85" name="Circle">
              <a:extLst>
                <a:ext uri="{FF2B5EF4-FFF2-40B4-BE49-F238E27FC236}">
                  <a16:creationId xmlns:a16="http://schemas.microsoft.com/office/drawing/2014/main" id="{F80ADDB1-F867-41F8-8031-2091F6F87378}"/>
                </a:ext>
              </a:extLst>
            </p:cNvPr>
            <p:cNvSpPr/>
            <p:nvPr/>
          </p:nvSpPr>
          <p:spPr>
            <a:xfrm>
              <a:off x="706277" y="0"/>
              <a:ext cx="199353" cy="199352"/>
            </a:xfrm>
            <a:prstGeom prst="ellipse">
              <a:avLst/>
            </a:prstGeom>
            <a:solidFill>
              <a:srgbClr val="262626"/>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sp>
          <p:nvSpPr>
            <p:cNvPr id="86" name="Rounded Rectangle">
              <a:extLst>
                <a:ext uri="{FF2B5EF4-FFF2-40B4-BE49-F238E27FC236}">
                  <a16:creationId xmlns:a16="http://schemas.microsoft.com/office/drawing/2014/main" id="{7D6085CB-B7F7-4D13-B823-FA82540B46D1}"/>
                </a:ext>
              </a:extLst>
            </p:cNvPr>
            <p:cNvSpPr/>
            <p:nvPr/>
          </p:nvSpPr>
          <p:spPr>
            <a:xfrm>
              <a:off x="41767" y="51382"/>
              <a:ext cx="822096" cy="104283"/>
            </a:xfrm>
            <a:prstGeom prst="roundRect">
              <a:avLst>
                <a:gd name="adj" fmla="val 50000"/>
              </a:avLst>
            </a:prstGeom>
            <a:gradFill flip="none" rotWithShape="1">
              <a:gsLst>
                <a:gs pos="0">
                  <a:srgbClr val="FFFFFF"/>
                </a:gs>
                <a:gs pos="25000">
                  <a:srgbClr val="FBFBFB"/>
                </a:gs>
                <a:gs pos="37000">
                  <a:srgbClr val="F8F8F8"/>
                </a:gs>
                <a:gs pos="78000">
                  <a:srgbClr val="E7E7E7"/>
                </a:gs>
                <a:gs pos="89000">
                  <a:srgbClr val="D9D9D9"/>
                </a:gs>
              </a:gsLst>
              <a:path path="circle">
                <a:fillToRect l="37721" t="-19636" r="62278" b="119636"/>
              </a:path>
            </a:gradFill>
            <a:ln w="12700" cap="flat">
              <a:noFill/>
              <a:miter lim="400000"/>
            </a:ln>
            <a:effectLst>
              <a:outerShdw blurRad="88900" rotWithShape="0">
                <a:srgbClr val="000000">
                  <a:alpha val="30000"/>
                </a:srgbClr>
              </a:outerShdw>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sp>
          <p:nvSpPr>
            <p:cNvPr id="87" name="Rounded Rectangle">
              <a:extLst>
                <a:ext uri="{FF2B5EF4-FFF2-40B4-BE49-F238E27FC236}">
                  <a16:creationId xmlns:a16="http://schemas.microsoft.com/office/drawing/2014/main" id="{09C332BB-3526-4435-A6F5-F98AC994ACE7}"/>
                </a:ext>
              </a:extLst>
            </p:cNvPr>
            <p:cNvSpPr/>
            <p:nvPr/>
          </p:nvSpPr>
          <p:spPr>
            <a:xfrm>
              <a:off x="41767" y="51381"/>
              <a:ext cx="822096" cy="104284"/>
            </a:xfrm>
            <a:prstGeom prst="roundRect">
              <a:avLst>
                <a:gd name="adj" fmla="val 50000"/>
              </a:avLst>
            </a:prstGeom>
            <a:gradFill flip="none" rotWithShape="1">
              <a:gsLst>
                <a:gs pos="29000">
                  <a:srgbClr val="000000">
                    <a:alpha val="2000"/>
                  </a:srgbClr>
                </a:gs>
                <a:gs pos="100000">
                  <a:srgbClr val="000000">
                    <a:alpha val="13000"/>
                  </a:srgbClr>
                </a:gs>
              </a:gsLst>
              <a:path path="circle">
                <a:fillToRect l="37721" t="-19636" r="62278" b="119636"/>
              </a:path>
            </a:gradFill>
            <a:ln w="12700" cap="flat">
              <a:noFill/>
              <a:miter lim="400000"/>
            </a:ln>
            <a:effectLst>
              <a:outerShdw blurRad="63500" rotWithShape="0">
                <a:srgbClr val="000000">
                  <a:alpha val="40000"/>
                </a:srgbClr>
              </a:outerShdw>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dirty="0">
                <a:ln>
                  <a:noFill/>
                </a:ln>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566BFAE9-F5F8-4100-AA23-7A684F8F0AB8}"/>
              </a:ext>
            </a:extLst>
          </p:cNvPr>
          <p:cNvGrpSpPr/>
          <p:nvPr/>
        </p:nvGrpSpPr>
        <p:grpSpPr>
          <a:xfrm>
            <a:off x="758004" y="1628801"/>
            <a:ext cx="2305055" cy="4095748"/>
            <a:chOff x="1371596" y="1657350"/>
            <a:chExt cx="2305054" cy="4095747"/>
          </a:xfrm>
          <a:effectLst>
            <a:outerShdw blurRad="50800" dist="38100" dir="5400000" algn="t" rotWithShape="0">
              <a:prstClr val="black">
                <a:alpha val="40000"/>
              </a:prstClr>
            </a:outerShdw>
          </a:effectLst>
        </p:grpSpPr>
        <p:sp>
          <p:nvSpPr>
            <p:cNvPr id="105" name="Rectangle 104">
              <a:extLst>
                <a:ext uri="{FF2B5EF4-FFF2-40B4-BE49-F238E27FC236}">
                  <a16:creationId xmlns:a16="http://schemas.microsoft.com/office/drawing/2014/main" id="{67C7DA47-7F46-429E-9931-84C755CE2E0F}"/>
                </a:ext>
              </a:extLst>
            </p:cNvPr>
            <p:cNvSpPr/>
            <p:nvPr/>
          </p:nvSpPr>
          <p:spPr>
            <a:xfrm>
              <a:off x="1371600" y="1657350"/>
              <a:ext cx="230505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sp>
          <p:nvSpPr>
            <p:cNvPr id="106" name="Rectangle 105">
              <a:extLst>
                <a:ext uri="{FF2B5EF4-FFF2-40B4-BE49-F238E27FC236}">
                  <a16:creationId xmlns:a16="http://schemas.microsoft.com/office/drawing/2014/main" id="{A8B1B38A-8483-46B1-9455-E66260A5B27F}"/>
                </a:ext>
              </a:extLst>
            </p:cNvPr>
            <p:cNvSpPr/>
            <p:nvPr/>
          </p:nvSpPr>
          <p:spPr>
            <a:xfrm>
              <a:off x="1371600" y="1885949"/>
              <a:ext cx="2305050" cy="2916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sp>
          <p:nvSpPr>
            <p:cNvPr id="107" name="Trapezoid 106">
              <a:extLst>
                <a:ext uri="{FF2B5EF4-FFF2-40B4-BE49-F238E27FC236}">
                  <a16:creationId xmlns:a16="http://schemas.microsoft.com/office/drawing/2014/main" id="{74A50D26-6742-41F5-A92E-337873F7549E}"/>
                </a:ext>
              </a:extLst>
            </p:cNvPr>
            <p:cNvSpPr/>
            <p:nvPr/>
          </p:nvSpPr>
          <p:spPr>
            <a:xfrm flipH="1" flipV="1">
              <a:off x="1371596" y="4964196"/>
              <a:ext cx="2305050" cy="788901"/>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grpSp>
      <p:grpSp>
        <p:nvGrpSpPr>
          <p:cNvPr id="10" name="Group 9">
            <a:extLst>
              <a:ext uri="{FF2B5EF4-FFF2-40B4-BE49-F238E27FC236}">
                <a16:creationId xmlns:a16="http://schemas.microsoft.com/office/drawing/2014/main" id="{FD268A21-3ABD-4D44-B5BB-58BA2BDE8C3E}"/>
              </a:ext>
            </a:extLst>
          </p:cNvPr>
          <p:cNvGrpSpPr/>
          <p:nvPr/>
        </p:nvGrpSpPr>
        <p:grpSpPr>
          <a:xfrm>
            <a:off x="758004" y="1628800"/>
            <a:ext cx="2305055" cy="4095748"/>
            <a:chOff x="1371596" y="1657350"/>
            <a:chExt cx="2305054" cy="4095747"/>
          </a:xfrm>
          <a:solidFill>
            <a:schemeClr val="tx2">
              <a:lumMod val="40000"/>
              <a:lumOff val="60000"/>
            </a:schemeClr>
          </a:solidFill>
          <a:effectLst>
            <a:outerShdw blurRad="50800" dist="38100" dir="5400000" algn="t" rotWithShape="0">
              <a:prstClr val="black">
                <a:alpha val="40000"/>
              </a:prstClr>
            </a:outerShdw>
          </a:effectLst>
        </p:grpSpPr>
        <p:sp>
          <p:nvSpPr>
            <p:cNvPr id="12" name="Rectangle 11">
              <a:extLst>
                <a:ext uri="{FF2B5EF4-FFF2-40B4-BE49-F238E27FC236}">
                  <a16:creationId xmlns:a16="http://schemas.microsoft.com/office/drawing/2014/main" id="{50BB4DE5-52E9-45DC-A004-DC1CFB89CC2F}"/>
                </a:ext>
              </a:extLst>
            </p:cNvPr>
            <p:cNvSpPr/>
            <p:nvPr/>
          </p:nvSpPr>
          <p:spPr>
            <a:xfrm>
              <a:off x="1371600" y="1657350"/>
              <a:ext cx="230505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sp>
          <p:nvSpPr>
            <p:cNvPr id="13" name="Rectangle 12">
              <a:extLst>
                <a:ext uri="{FF2B5EF4-FFF2-40B4-BE49-F238E27FC236}">
                  <a16:creationId xmlns:a16="http://schemas.microsoft.com/office/drawing/2014/main" id="{F0713A92-0539-41EA-86FC-BF7416768AD6}"/>
                </a:ext>
              </a:extLst>
            </p:cNvPr>
            <p:cNvSpPr/>
            <p:nvPr/>
          </p:nvSpPr>
          <p:spPr>
            <a:xfrm>
              <a:off x="1371600" y="1885949"/>
              <a:ext cx="2305050" cy="2916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sp>
          <p:nvSpPr>
            <p:cNvPr id="14" name="Trapezoid 13">
              <a:extLst>
                <a:ext uri="{FF2B5EF4-FFF2-40B4-BE49-F238E27FC236}">
                  <a16:creationId xmlns:a16="http://schemas.microsoft.com/office/drawing/2014/main" id="{1742F06A-C1D3-422C-9132-410FBD0EA433}"/>
                </a:ext>
              </a:extLst>
            </p:cNvPr>
            <p:cNvSpPr/>
            <p:nvPr/>
          </p:nvSpPr>
          <p:spPr>
            <a:xfrm flipH="1" flipV="1">
              <a:off x="1371596" y="4964196"/>
              <a:ext cx="2305050" cy="78890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grpSp>
      <p:grpSp>
        <p:nvGrpSpPr>
          <p:cNvPr id="15" name="Group 14">
            <a:extLst>
              <a:ext uri="{FF2B5EF4-FFF2-40B4-BE49-F238E27FC236}">
                <a16:creationId xmlns:a16="http://schemas.microsoft.com/office/drawing/2014/main" id="{008984EC-6B3B-4616-813F-13624F4E8726}"/>
              </a:ext>
            </a:extLst>
          </p:cNvPr>
          <p:cNvGrpSpPr/>
          <p:nvPr/>
        </p:nvGrpSpPr>
        <p:grpSpPr>
          <a:xfrm>
            <a:off x="3450280" y="1628800"/>
            <a:ext cx="2305052" cy="4095751"/>
            <a:chOff x="1371599" y="1657350"/>
            <a:chExt cx="2305051" cy="4095750"/>
          </a:xfrm>
          <a:solidFill>
            <a:schemeClr val="accent3"/>
          </a:solidFill>
          <a:effectLst>
            <a:outerShdw blurRad="50800" dist="38100" dir="5400000" algn="t" rotWithShape="0">
              <a:prstClr val="black">
                <a:alpha val="40000"/>
              </a:prstClr>
            </a:outerShdw>
          </a:effectLst>
        </p:grpSpPr>
        <p:sp>
          <p:nvSpPr>
            <p:cNvPr id="16" name="Rectangle 15">
              <a:extLst>
                <a:ext uri="{FF2B5EF4-FFF2-40B4-BE49-F238E27FC236}">
                  <a16:creationId xmlns:a16="http://schemas.microsoft.com/office/drawing/2014/main" id="{0D3DA9D6-8B31-4E66-8375-BCFF13BB877A}"/>
                </a:ext>
              </a:extLst>
            </p:cNvPr>
            <p:cNvSpPr/>
            <p:nvPr/>
          </p:nvSpPr>
          <p:spPr>
            <a:xfrm>
              <a:off x="1371600" y="1657350"/>
              <a:ext cx="230505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sp>
          <p:nvSpPr>
            <p:cNvPr id="17" name="Rectangle 16">
              <a:extLst>
                <a:ext uri="{FF2B5EF4-FFF2-40B4-BE49-F238E27FC236}">
                  <a16:creationId xmlns:a16="http://schemas.microsoft.com/office/drawing/2014/main" id="{3A08BF2E-EC13-4F1B-A32A-96E16DA3638F}"/>
                </a:ext>
              </a:extLst>
            </p:cNvPr>
            <p:cNvSpPr/>
            <p:nvPr/>
          </p:nvSpPr>
          <p:spPr>
            <a:xfrm>
              <a:off x="1371600" y="1885949"/>
              <a:ext cx="2305050" cy="2916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sp>
          <p:nvSpPr>
            <p:cNvPr id="18" name="Trapezoid 17">
              <a:extLst>
                <a:ext uri="{FF2B5EF4-FFF2-40B4-BE49-F238E27FC236}">
                  <a16:creationId xmlns:a16="http://schemas.microsoft.com/office/drawing/2014/main" id="{C54E5AEA-C8C9-4BA9-8C1B-C9B06AAE8094}"/>
                </a:ext>
              </a:extLst>
            </p:cNvPr>
            <p:cNvSpPr/>
            <p:nvPr/>
          </p:nvSpPr>
          <p:spPr>
            <a:xfrm flipH="1" flipV="1">
              <a:off x="1371599" y="4964196"/>
              <a:ext cx="2305050" cy="788904"/>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grpSp>
      <p:grpSp>
        <p:nvGrpSpPr>
          <p:cNvPr id="19" name="Group 18">
            <a:extLst>
              <a:ext uri="{FF2B5EF4-FFF2-40B4-BE49-F238E27FC236}">
                <a16:creationId xmlns:a16="http://schemas.microsoft.com/office/drawing/2014/main" id="{AC5EEE57-7AED-43CA-96ED-C96C15A4F88A}"/>
              </a:ext>
            </a:extLst>
          </p:cNvPr>
          <p:cNvGrpSpPr/>
          <p:nvPr/>
        </p:nvGrpSpPr>
        <p:grpSpPr>
          <a:xfrm>
            <a:off x="6257288" y="1646050"/>
            <a:ext cx="2305053" cy="4095749"/>
            <a:chOff x="1371598" y="1657350"/>
            <a:chExt cx="2305052" cy="4095748"/>
          </a:xfrm>
          <a:solidFill>
            <a:schemeClr val="accent2">
              <a:lumMod val="60000"/>
              <a:lumOff val="40000"/>
            </a:schemeClr>
          </a:solidFill>
          <a:effectLst>
            <a:outerShdw blurRad="50800" dist="38100" dir="5400000" algn="t" rotWithShape="0">
              <a:prstClr val="black">
                <a:alpha val="40000"/>
              </a:prstClr>
            </a:outerShdw>
          </a:effectLst>
        </p:grpSpPr>
        <p:sp>
          <p:nvSpPr>
            <p:cNvPr id="20" name="Rectangle 19">
              <a:extLst>
                <a:ext uri="{FF2B5EF4-FFF2-40B4-BE49-F238E27FC236}">
                  <a16:creationId xmlns:a16="http://schemas.microsoft.com/office/drawing/2014/main" id="{7EF626CC-2E21-417E-BDF6-9D58BBE638B7}"/>
                </a:ext>
              </a:extLst>
            </p:cNvPr>
            <p:cNvSpPr/>
            <p:nvPr/>
          </p:nvSpPr>
          <p:spPr>
            <a:xfrm>
              <a:off x="1371600" y="1657350"/>
              <a:ext cx="230505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sp>
          <p:nvSpPr>
            <p:cNvPr id="21" name="Rectangle 20">
              <a:extLst>
                <a:ext uri="{FF2B5EF4-FFF2-40B4-BE49-F238E27FC236}">
                  <a16:creationId xmlns:a16="http://schemas.microsoft.com/office/drawing/2014/main" id="{79B0FB7D-B092-42C8-9EDD-F868B1CE0EB7}"/>
                </a:ext>
              </a:extLst>
            </p:cNvPr>
            <p:cNvSpPr/>
            <p:nvPr/>
          </p:nvSpPr>
          <p:spPr>
            <a:xfrm>
              <a:off x="1371600" y="1885949"/>
              <a:ext cx="2305050" cy="2891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sp>
          <p:nvSpPr>
            <p:cNvPr id="22" name="Trapezoid 21">
              <a:extLst>
                <a:ext uri="{FF2B5EF4-FFF2-40B4-BE49-F238E27FC236}">
                  <a16:creationId xmlns:a16="http://schemas.microsoft.com/office/drawing/2014/main" id="{B03F4E28-68AC-4A13-A81C-272839A5ECEE}"/>
                </a:ext>
              </a:extLst>
            </p:cNvPr>
            <p:cNvSpPr/>
            <p:nvPr/>
          </p:nvSpPr>
          <p:spPr>
            <a:xfrm flipH="1" flipV="1">
              <a:off x="1371598" y="4964193"/>
              <a:ext cx="2305050" cy="78890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1"/>
                </a:solidFill>
              </a:endParaRPr>
            </a:p>
          </p:txBody>
        </p:sp>
      </p:grpSp>
      <p:sp>
        <p:nvSpPr>
          <p:cNvPr id="27" name="TextBox 26">
            <a:extLst>
              <a:ext uri="{FF2B5EF4-FFF2-40B4-BE49-F238E27FC236}">
                <a16:creationId xmlns:a16="http://schemas.microsoft.com/office/drawing/2014/main" id="{08DA4202-EB05-49C5-8DD9-117D7CADC201}"/>
              </a:ext>
            </a:extLst>
          </p:cNvPr>
          <p:cNvSpPr txBox="1"/>
          <p:nvPr/>
        </p:nvSpPr>
        <p:spPr>
          <a:xfrm>
            <a:off x="914708" y="1196752"/>
            <a:ext cx="1920719" cy="276999"/>
          </a:xfrm>
          <a:prstGeom prst="rect">
            <a:avLst/>
          </a:prstGeom>
          <a:noFill/>
        </p:spPr>
        <p:txBody>
          <a:bodyPr wrap="none" rtlCol="0">
            <a:spAutoFit/>
          </a:bodyPr>
          <a:lstStyle/>
          <a:p>
            <a:pPr algn="ctr"/>
            <a:r>
              <a:rPr lang="en-US" sz="1200" b="1" spc="300" dirty="0">
                <a:latin typeface="Tahoma" panose="020B0604030504040204" pitchFamily="34" charset="0"/>
                <a:ea typeface="Tahoma" panose="020B0604030504040204" pitchFamily="34" charset="0"/>
                <a:cs typeface="Tahoma" panose="020B0604030504040204" pitchFamily="34" charset="0"/>
              </a:rPr>
              <a:t>CAPABLE STATE</a:t>
            </a:r>
          </a:p>
        </p:txBody>
      </p:sp>
      <p:sp>
        <p:nvSpPr>
          <p:cNvPr id="28" name="TextBox 27">
            <a:extLst>
              <a:ext uri="{FF2B5EF4-FFF2-40B4-BE49-F238E27FC236}">
                <a16:creationId xmlns:a16="http://schemas.microsoft.com/office/drawing/2014/main" id="{E7510EE2-B829-44B4-A479-D3089CCB1025}"/>
              </a:ext>
            </a:extLst>
          </p:cNvPr>
          <p:cNvSpPr txBox="1"/>
          <p:nvPr/>
        </p:nvSpPr>
        <p:spPr>
          <a:xfrm>
            <a:off x="3663881" y="1196752"/>
            <a:ext cx="1893468" cy="276999"/>
          </a:xfrm>
          <a:prstGeom prst="rect">
            <a:avLst/>
          </a:prstGeom>
          <a:noFill/>
        </p:spPr>
        <p:txBody>
          <a:bodyPr wrap="none" rtlCol="0">
            <a:spAutoFit/>
          </a:bodyPr>
          <a:lstStyle/>
          <a:p>
            <a:pPr algn="ctr"/>
            <a:r>
              <a:rPr lang="en-US" sz="1200" b="1" spc="300" dirty="0">
                <a:latin typeface="Tahoma" panose="020B0604030504040204" pitchFamily="34" charset="0"/>
                <a:ea typeface="Tahoma" panose="020B0604030504040204" pitchFamily="34" charset="0"/>
                <a:cs typeface="Tahoma" panose="020B0604030504040204" pitchFamily="34" charset="0"/>
              </a:rPr>
              <a:t>ETHICAL STATE</a:t>
            </a:r>
          </a:p>
        </p:txBody>
      </p:sp>
      <p:sp>
        <p:nvSpPr>
          <p:cNvPr id="29" name="TextBox 28">
            <a:extLst>
              <a:ext uri="{FF2B5EF4-FFF2-40B4-BE49-F238E27FC236}">
                <a16:creationId xmlns:a16="http://schemas.microsoft.com/office/drawing/2014/main" id="{5CB6212E-EEF6-4A32-8714-E541B4A304C8}"/>
              </a:ext>
            </a:extLst>
          </p:cNvPr>
          <p:cNvSpPr txBox="1"/>
          <p:nvPr/>
        </p:nvSpPr>
        <p:spPr>
          <a:xfrm>
            <a:off x="6349245" y="1196752"/>
            <a:ext cx="2125903" cy="461665"/>
          </a:xfrm>
          <a:prstGeom prst="rect">
            <a:avLst/>
          </a:prstGeom>
          <a:noFill/>
        </p:spPr>
        <p:txBody>
          <a:bodyPr wrap="none" rtlCol="0">
            <a:spAutoFit/>
          </a:bodyPr>
          <a:lstStyle/>
          <a:p>
            <a:pPr algn="ctr"/>
            <a:r>
              <a:rPr lang="en-US" sz="1200" b="1" spc="300" dirty="0">
                <a:latin typeface="Tahoma" panose="020B0604030504040204" pitchFamily="34" charset="0"/>
                <a:ea typeface="Tahoma" panose="020B0604030504040204" pitchFamily="34" charset="0"/>
                <a:cs typeface="Tahoma" panose="020B0604030504040204" pitchFamily="34" charset="0"/>
              </a:rPr>
              <a:t>DEVELOPMENTAL </a:t>
            </a:r>
          </a:p>
          <a:p>
            <a:pPr algn="ctr"/>
            <a:r>
              <a:rPr lang="en-US" sz="1200" b="1" spc="300" dirty="0">
                <a:latin typeface="Tahoma" panose="020B0604030504040204" pitchFamily="34" charset="0"/>
                <a:ea typeface="Tahoma" panose="020B0604030504040204" pitchFamily="34" charset="0"/>
                <a:cs typeface="Tahoma" panose="020B0604030504040204" pitchFamily="34" charset="0"/>
              </a:rPr>
              <a:t>STATE</a:t>
            </a:r>
          </a:p>
        </p:txBody>
      </p:sp>
      <p:sp>
        <p:nvSpPr>
          <p:cNvPr id="31" name="Rectangle 30">
            <a:extLst>
              <a:ext uri="{FF2B5EF4-FFF2-40B4-BE49-F238E27FC236}">
                <a16:creationId xmlns:a16="http://schemas.microsoft.com/office/drawing/2014/main" id="{D925C33B-571E-4AD1-B9F5-27E344EEBA9A}"/>
              </a:ext>
            </a:extLst>
          </p:cNvPr>
          <p:cNvSpPr/>
          <p:nvPr/>
        </p:nvSpPr>
        <p:spPr>
          <a:xfrm>
            <a:off x="755576" y="1947388"/>
            <a:ext cx="2266955" cy="2062103"/>
          </a:xfrm>
          <a:prstGeom prst="rect">
            <a:avLst/>
          </a:prstGeom>
        </p:spPr>
        <p:txBody>
          <a:bodyPr wrap="square">
            <a:spAutoFit/>
          </a:bodyPr>
          <a:lstStyle/>
          <a:p>
            <a:pPr lvl="0" algn="ctr">
              <a:defRPr/>
            </a:pPr>
            <a:r>
              <a:rPr lang="en-US" sz="1600" dirty="0">
                <a:latin typeface="Tahoma" panose="020B0604030504040204" pitchFamily="34" charset="0"/>
                <a:ea typeface="Tahoma" panose="020B0604030504040204" pitchFamily="34" charset="0"/>
                <a:cs typeface="Tahoma" panose="020B0604030504040204" pitchFamily="34" charset="0"/>
              </a:rPr>
              <a:t>A capable state has the</a:t>
            </a:r>
          </a:p>
          <a:p>
            <a:pPr lvl="0" algn="ctr">
              <a:defRPr/>
            </a:pPr>
            <a:r>
              <a:rPr lang="en-US" sz="1600" dirty="0">
                <a:latin typeface="Tahoma" panose="020B0604030504040204" pitchFamily="34" charset="0"/>
                <a:ea typeface="Tahoma" panose="020B0604030504040204" pitchFamily="34" charset="0"/>
                <a:cs typeface="Tahoma" panose="020B0604030504040204" pitchFamily="34" charset="0"/>
              </a:rPr>
              <a:t>required </a:t>
            </a:r>
            <a:r>
              <a:rPr lang="en-US" sz="1600" b="1" dirty="0">
                <a:latin typeface="Tahoma" panose="020B0604030504040204" pitchFamily="34" charset="0"/>
                <a:ea typeface="Tahoma" panose="020B0604030504040204" pitchFamily="34" charset="0"/>
                <a:cs typeface="Tahoma" panose="020B0604030504040204" pitchFamily="34" charset="0"/>
              </a:rPr>
              <a:t>human capabilities</a:t>
            </a:r>
            <a:r>
              <a:rPr lang="en-US" sz="1600" dirty="0">
                <a:latin typeface="Tahoma" panose="020B0604030504040204" pitchFamily="34" charset="0"/>
                <a:ea typeface="Tahoma" panose="020B0604030504040204" pitchFamily="34" charset="0"/>
                <a:cs typeface="Tahoma" panose="020B0604030504040204" pitchFamily="34" charset="0"/>
              </a:rPr>
              <a:t>,</a:t>
            </a:r>
          </a:p>
          <a:p>
            <a:pPr lvl="0" algn="ctr">
              <a:defRPr/>
            </a:pPr>
            <a:r>
              <a:rPr lang="en-US" sz="1600" b="1" dirty="0">
                <a:latin typeface="Tahoma" panose="020B0604030504040204" pitchFamily="34" charset="0"/>
                <a:ea typeface="Tahoma" panose="020B0604030504040204" pitchFamily="34" charset="0"/>
                <a:cs typeface="Tahoma" panose="020B0604030504040204" pitchFamily="34" charset="0"/>
              </a:rPr>
              <a:t>institutional capacity</a:t>
            </a:r>
            <a:r>
              <a:rPr lang="en-US" sz="1600" dirty="0">
                <a:latin typeface="Tahoma" panose="020B0604030504040204" pitchFamily="34" charset="0"/>
                <a:ea typeface="Tahoma" panose="020B0604030504040204" pitchFamily="34" charset="0"/>
                <a:cs typeface="Tahoma" panose="020B0604030504040204" pitchFamily="34" charset="0"/>
              </a:rPr>
              <a:t>, service processes and technological platforms</a:t>
            </a:r>
          </a:p>
        </p:txBody>
      </p:sp>
      <p:sp>
        <p:nvSpPr>
          <p:cNvPr id="44" name="Rectangle 43">
            <a:extLst>
              <a:ext uri="{FF2B5EF4-FFF2-40B4-BE49-F238E27FC236}">
                <a16:creationId xmlns:a16="http://schemas.microsoft.com/office/drawing/2014/main" id="{72B34195-C1B3-4B0A-B0B1-B23B142CFABC}"/>
              </a:ext>
            </a:extLst>
          </p:cNvPr>
          <p:cNvSpPr/>
          <p:nvPr/>
        </p:nvSpPr>
        <p:spPr>
          <a:xfrm>
            <a:off x="3393188" y="1831037"/>
            <a:ext cx="2362144" cy="3104384"/>
          </a:xfrm>
          <a:prstGeom prst="rect">
            <a:avLst/>
          </a:prstGeom>
        </p:spPr>
        <p:txBody>
          <a:bodyPr wrap="square">
            <a:spAutoFit/>
          </a:bodyPr>
          <a:lstStyle/>
          <a:p>
            <a:pPr lvl="0" algn="ctr">
              <a:defRPr/>
            </a:pPr>
            <a:r>
              <a:rPr lang="en-US" sz="1600" dirty="0">
                <a:latin typeface="Tahoma" panose="020B0604030504040204" pitchFamily="34" charset="0"/>
                <a:ea typeface="Tahoma" panose="020B0604030504040204" pitchFamily="34" charset="0"/>
                <a:cs typeface="Tahoma" panose="020B0604030504040204" pitchFamily="34" charset="0"/>
              </a:rPr>
              <a:t>An </a:t>
            </a:r>
            <a:r>
              <a:rPr lang="en-US" sz="1600" b="1" dirty="0">
                <a:latin typeface="Tahoma" panose="020B0604030504040204" pitchFamily="34" charset="0"/>
                <a:ea typeface="Tahoma" panose="020B0604030504040204" pitchFamily="34" charset="0"/>
                <a:cs typeface="Tahoma" panose="020B0604030504040204" pitchFamily="34" charset="0"/>
              </a:rPr>
              <a:t>ethical</a:t>
            </a:r>
            <a:r>
              <a:rPr lang="en-US" sz="1600" dirty="0">
                <a:latin typeface="Tahoma" panose="020B0604030504040204" pitchFamily="34" charset="0"/>
                <a:ea typeface="Tahoma" panose="020B0604030504040204" pitchFamily="34" charset="0"/>
                <a:cs typeface="Tahoma" panose="020B0604030504040204" pitchFamily="34" charset="0"/>
              </a:rPr>
              <a:t> state is driven by the constitutional values and principles of public administration and the rule of law, focused on the progressive </a:t>
            </a:r>
            <a:r>
              <a:rPr lang="en-GB" sz="1600" dirty="0">
                <a:latin typeface="Tahoma" panose="020B0604030504040204" pitchFamily="34" charset="0"/>
                <a:ea typeface="Tahoma" panose="020B0604030504040204" pitchFamily="34" charset="0"/>
                <a:cs typeface="Tahoma" panose="020B0604030504040204" pitchFamily="34" charset="0"/>
              </a:rPr>
              <a:t>realisation</a:t>
            </a:r>
            <a:r>
              <a:rPr lang="en-US" sz="1600" dirty="0">
                <a:latin typeface="Tahoma" panose="020B0604030504040204" pitchFamily="34" charset="0"/>
                <a:ea typeface="Tahoma" panose="020B0604030504040204" pitchFamily="34" charset="0"/>
                <a:cs typeface="Tahoma" panose="020B0604030504040204" pitchFamily="34" charset="0"/>
              </a:rPr>
              <a:t> of </a:t>
            </a:r>
            <a:r>
              <a:rPr lang="en-US" sz="1600" b="1" dirty="0">
                <a:latin typeface="Tahoma" panose="020B0604030504040204" pitchFamily="34" charset="0"/>
                <a:ea typeface="Tahoma" panose="020B0604030504040204" pitchFamily="34" charset="0"/>
                <a:cs typeface="Tahoma" panose="020B0604030504040204" pitchFamily="34" charset="0"/>
              </a:rPr>
              <a:t>socio-economic rights </a:t>
            </a:r>
            <a:r>
              <a:rPr lang="en-US" sz="1600" dirty="0">
                <a:latin typeface="Tahoma" panose="020B0604030504040204" pitchFamily="34" charset="0"/>
                <a:ea typeface="Tahoma" panose="020B0604030504040204" pitchFamily="34" charset="0"/>
                <a:cs typeface="Tahoma" panose="020B0604030504040204" pitchFamily="34" charset="0"/>
              </a:rPr>
              <a:t>and </a:t>
            </a:r>
            <a:r>
              <a:rPr lang="en-US" sz="1600" b="1" dirty="0">
                <a:latin typeface="Tahoma" panose="020B0604030504040204" pitchFamily="34" charset="0"/>
                <a:ea typeface="Tahoma" panose="020B0604030504040204" pitchFamily="34" charset="0"/>
                <a:cs typeface="Tahoma" panose="020B0604030504040204" pitchFamily="34" charset="0"/>
              </a:rPr>
              <a:t>social justice </a:t>
            </a:r>
            <a:r>
              <a:rPr lang="en-US" sz="1600" dirty="0">
                <a:latin typeface="Tahoma" panose="020B0604030504040204" pitchFamily="34" charset="0"/>
                <a:ea typeface="Tahoma" panose="020B0604030504040204" pitchFamily="34" charset="0"/>
                <a:cs typeface="Tahoma" panose="020B0604030504040204" pitchFamily="34" charset="0"/>
              </a:rPr>
              <a:t>as outlined in the Bill of Rights.</a:t>
            </a:r>
          </a:p>
        </p:txBody>
      </p:sp>
      <p:sp>
        <p:nvSpPr>
          <p:cNvPr id="46" name="Rectangle 45">
            <a:extLst>
              <a:ext uri="{FF2B5EF4-FFF2-40B4-BE49-F238E27FC236}">
                <a16:creationId xmlns:a16="http://schemas.microsoft.com/office/drawing/2014/main" id="{B6362FE0-9582-43BC-8393-61B7CEDEBA22}"/>
              </a:ext>
            </a:extLst>
          </p:cNvPr>
          <p:cNvSpPr/>
          <p:nvPr/>
        </p:nvSpPr>
        <p:spPr>
          <a:xfrm>
            <a:off x="6221237" y="1880491"/>
            <a:ext cx="2397166" cy="1569660"/>
          </a:xfrm>
          <a:prstGeom prst="rect">
            <a:avLst/>
          </a:prstGeom>
        </p:spPr>
        <p:txBody>
          <a:bodyPr wrap="square">
            <a:spAutoFit/>
          </a:bodyPr>
          <a:lstStyle/>
          <a:p>
            <a:pPr lvl="0" algn="ctr">
              <a:defRPr/>
            </a:pPr>
            <a:r>
              <a:rPr lang="en-US" sz="1600" dirty="0">
                <a:latin typeface="Tahoma" panose="020B0604030504040204" pitchFamily="34" charset="0"/>
                <a:ea typeface="Tahoma" panose="020B0604030504040204" pitchFamily="34" charset="0"/>
                <a:cs typeface="Tahoma" panose="020B0604030504040204" pitchFamily="34" charset="0"/>
              </a:rPr>
              <a:t>Meet people’s needs through </a:t>
            </a:r>
            <a:r>
              <a:rPr lang="en-US" sz="1600" b="1" dirty="0">
                <a:latin typeface="Tahoma" panose="020B0604030504040204" pitchFamily="34" charset="0"/>
                <a:ea typeface="Tahoma" panose="020B0604030504040204" pitchFamily="34" charset="0"/>
                <a:cs typeface="Tahoma" panose="020B0604030504040204" pitchFamily="34" charset="0"/>
              </a:rPr>
              <a:t>interventionist</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b="1" dirty="0">
                <a:latin typeface="Tahoma" panose="020B0604030504040204" pitchFamily="34" charset="0"/>
                <a:ea typeface="Tahoma" panose="020B0604030504040204" pitchFamily="34" charset="0"/>
                <a:cs typeface="Tahoma" panose="020B0604030504040204" pitchFamily="34" charset="0"/>
              </a:rPr>
              <a:t>developmental, participatory public administration</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50" name="TextBox 49">
            <a:extLst>
              <a:ext uri="{FF2B5EF4-FFF2-40B4-BE49-F238E27FC236}">
                <a16:creationId xmlns:a16="http://schemas.microsoft.com/office/drawing/2014/main" id="{87C8E760-5F17-4F4B-9405-A7ECB21D9714}"/>
              </a:ext>
            </a:extLst>
          </p:cNvPr>
          <p:cNvSpPr txBox="1"/>
          <p:nvPr/>
        </p:nvSpPr>
        <p:spPr>
          <a:xfrm>
            <a:off x="113489" y="485110"/>
            <a:ext cx="8917021" cy="584757"/>
          </a:xfrm>
          <a:prstGeom prst="rect">
            <a:avLst/>
          </a:prstGeom>
          <a:noFill/>
        </p:spPr>
        <p:txBody>
          <a:bodyPr wrap="square" lIns="91423" tIns="45711" rIns="91423" bIns="45711" rtlCol="0">
            <a:spAutoFit/>
          </a:bodyPr>
          <a:lstStyle/>
          <a:p>
            <a:pPr marL="0" marR="0" lvl="0" indent="0" algn="ctr" defTabSz="914400" rtl="0" eaLnBrk="1" fontAlgn="auto" latinLnBrk="0" hangingPunct="1">
              <a:lnSpc>
                <a:spcPct val="100000"/>
              </a:lnSpc>
              <a:spcBef>
                <a:spcPts val="0"/>
              </a:spcBef>
              <a:spcAft>
                <a:spcPts val="0"/>
              </a:spcAft>
              <a:buClr>
                <a:srgbClr val="C00000"/>
              </a:buClr>
              <a:buSzPct val="80000"/>
              <a:buFontTx/>
              <a:buNone/>
              <a:tabLst/>
              <a:defRPr/>
            </a:pPr>
            <a:r>
              <a:rPr kumimoji="0" lang="en-ZA" altLang="en-US" sz="3200" i="0" u="none" strike="noStrike" kern="1200" cap="none" spc="0" normalizeH="0" baseline="0" noProof="0" dirty="0">
                <a:ln>
                  <a:noFill/>
                </a:ln>
                <a:solidFill>
                  <a:schemeClr val="accent3">
                    <a:lumMod val="50000"/>
                  </a:schemeClr>
                </a:solidFill>
                <a:effectLst/>
                <a:uLnTx/>
                <a:uFillTx/>
                <a:latin typeface="Aharoni" panose="02010803020104030203" pitchFamily="2" charset="-79"/>
                <a:ea typeface="Tahoma" panose="020B0604030504040204" pitchFamily="34" charset="0"/>
                <a:cs typeface="Aharoni" panose="02010803020104030203" pitchFamily="2" charset="-79"/>
              </a:rPr>
              <a:t>Context: </a:t>
            </a:r>
            <a:r>
              <a:rPr lang="en-US" sz="3200"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t>Priority 1 of the 6</a:t>
            </a:r>
            <a:r>
              <a:rPr lang="en-US" sz="3200" baseline="30000"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t>th</a:t>
            </a:r>
            <a:r>
              <a:rPr lang="en-US" sz="3200"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t> Administration</a:t>
            </a:r>
          </a:p>
        </p:txBody>
      </p:sp>
      <p:pic>
        <p:nvPicPr>
          <p:cNvPr id="54" name="Graphic 53">
            <a:extLst>
              <a:ext uri="{FF2B5EF4-FFF2-40B4-BE49-F238E27FC236}">
                <a16:creationId xmlns:a16="http://schemas.microsoft.com/office/drawing/2014/main" id="{A8075DC6-0BEE-4E86-A080-10601B0FCD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82391" y="4947903"/>
            <a:ext cx="785353" cy="785353"/>
          </a:xfrm>
          <a:prstGeom prst="rect">
            <a:avLst/>
          </a:prstGeom>
        </p:spPr>
      </p:pic>
      <p:grpSp>
        <p:nvGrpSpPr>
          <p:cNvPr id="74" name="Group 73">
            <a:extLst>
              <a:ext uri="{FF2B5EF4-FFF2-40B4-BE49-F238E27FC236}">
                <a16:creationId xmlns:a16="http://schemas.microsoft.com/office/drawing/2014/main" id="{B98FA0EF-B6A4-45AE-AC6C-3ECFE16F4DFD}"/>
              </a:ext>
            </a:extLst>
          </p:cNvPr>
          <p:cNvGrpSpPr/>
          <p:nvPr/>
        </p:nvGrpSpPr>
        <p:grpSpPr>
          <a:xfrm>
            <a:off x="7020272" y="5067792"/>
            <a:ext cx="717604" cy="593456"/>
            <a:chOff x="5418160" y="4568831"/>
            <a:chExt cx="568327" cy="508006"/>
          </a:xfrm>
          <a:solidFill>
            <a:schemeClr val="bg1"/>
          </a:solidFill>
        </p:grpSpPr>
        <p:sp>
          <p:nvSpPr>
            <p:cNvPr id="75" name="Freeform 5">
              <a:extLst>
                <a:ext uri="{FF2B5EF4-FFF2-40B4-BE49-F238E27FC236}">
                  <a16:creationId xmlns:a16="http://schemas.microsoft.com/office/drawing/2014/main" id="{859861C2-FA26-4B74-AF01-5D2B2CE4DCE0}"/>
                </a:ext>
              </a:extLst>
            </p:cNvPr>
            <p:cNvSpPr>
              <a:spLocks/>
            </p:cNvSpPr>
            <p:nvPr/>
          </p:nvSpPr>
          <p:spPr bwMode="auto">
            <a:xfrm>
              <a:off x="5795984" y="4730753"/>
              <a:ext cx="128588" cy="346075"/>
            </a:xfrm>
            <a:custGeom>
              <a:avLst/>
              <a:gdLst>
                <a:gd name="T0" fmla="*/ 40 w 40"/>
                <a:gd name="T1" fmla="*/ 0 h 107"/>
                <a:gd name="T2" fmla="*/ 40 w 40"/>
                <a:gd name="T3" fmla="*/ 107 h 107"/>
                <a:gd name="T4" fmla="*/ 0 w 40"/>
                <a:gd name="T5" fmla="*/ 107 h 107"/>
                <a:gd name="T6" fmla="*/ 0 w 40"/>
                <a:gd name="T7" fmla="*/ 103 h 107"/>
                <a:gd name="T8" fmla="*/ 0 w 40"/>
                <a:gd name="T9" fmla="*/ 41 h 107"/>
                <a:gd name="T10" fmla="*/ 3 w 40"/>
                <a:gd name="T11" fmla="*/ 35 h 107"/>
                <a:gd name="T12" fmla="*/ 40 w 4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0" h="107">
                  <a:moveTo>
                    <a:pt x="40" y="0"/>
                  </a:moveTo>
                  <a:cubicBezTo>
                    <a:pt x="40" y="107"/>
                    <a:pt x="40" y="107"/>
                    <a:pt x="40" y="107"/>
                  </a:cubicBezTo>
                  <a:cubicBezTo>
                    <a:pt x="40" y="107"/>
                    <a:pt x="14" y="107"/>
                    <a:pt x="0" y="107"/>
                  </a:cubicBezTo>
                  <a:cubicBezTo>
                    <a:pt x="0" y="106"/>
                    <a:pt x="0" y="104"/>
                    <a:pt x="0" y="103"/>
                  </a:cubicBezTo>
                  <a:cubicBezTo>
                    <a:pt x="0" y="82"/>
                    <a:pt x="0" y="62"/>
                    <a:pt x="0" y="41"/>
                  </a:cubicBezTo>
                  <a:cubicBezTo>
                    <a:pt x="0" y="39"/>
                    <a:pt x="1" y="36"/>
                    <a:pt x="3" y="35"/>
                  </a:cubicBezTo>
                  <a:cubicBezTo>
                    <a:pt x="14" y="24"/>
                    <a:pt x="40" y="0"/>
                    <a:pt x="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76" name="Freeform 6">
              <a:extLst>
                <a:ext uri="{FF2B5EF4-FFF2-40B4-BE49-F238E27FC236}">
                  <a16:creationId xmlns:a16="http://schemas.microsoft.com/office/drawing/2014/main" id="{081C7FF6-21E5-4A57-8C21-52D3144C790C}"/>
                </a:ext>
              </a:extLst>
            </p:cNvPr>
            <p:cNvSpPr>
              <a:spLocks/>
            </p:cNvSpPr>
            <p:nvPr/>
          </p:nvSpPr>
          <p:spPr bwMode="auto">
            <a:xfrm>
              <a:off x="5418160" y="4568831"/>
              <a:ext cx="568327" cy="323850"/>
            </a:xfrm>
            <a:custGeom>
              <a:avLst/>
              <a:gdLst>
                <a:gd name="T0" fmla="*/ 81 w 176"/>
                <a:gd name="T1" fmla="*/ 80 h 100"/>
                <a:gd name="T2" fmla="*/ 143 w 176"/>
                <a:gd name="T3" fmla="*/ 22 h 100"/>
                <a:gd name="T4" fmla="*/ 139 w 176"/>
                <a:gd name="T5" fmla="*/ 17 h 100"/>
                <a:gd name="T6" fmla="*/ 141 w 176"/>
                <a:gd name="T7" fmla="*/ 8 h 100"/>
                <a:gd name="T8" fmla="*/ 168 w 176"/>
                <a:gd name="T9" fmla="*/ 1 h 100"/>
                <a:gd name="T10" fmla="*/ 175 w 176"/>
                <a:gd name="T11" fmla="*/ 9 h 100"/>
                <a:gd name="T12" fmla="*/ 168 w 176"/>
                <a:gd name="T13" fmla="*/ 34 h 100"/>
                <a:gd name="T14" fmla="*/ 158 w 176"/>
                <a:gd name="T15" fmla="*/ 37 h 100"/>
                <a:gd name="T16" fmla="*/ 154 w 176"/>
                <a:gd name="T17" fmla="*/ 31 h 100"/>
                <a:gd name="T18" fmla="*/ 134 w 176"/>
                <a:gd name="T19" fmla="*/ 49 h 100"/>
                <a:gd name="T20" fmla="*/ 84 w 176"/>
                <a:gd name="T21" fmla="*/ 96 h 100"/>
                <a:gd name="T22" fmla="*/ 77 w 176"/>
                <a:gd name="T23" fmla="*/ 96 h 100"/>
                <a:gd name="T24" fmla="*/ 51 w 176"/>
                <a:gd name="T25" fmla="*/ 70 h 100"/>
                <a:gd name="T26" fmla="*/ 44 w 176"/>
                <a:gd name="T27" fmla="*/ 69 h 100"/>
                <a:gd name="T28" fmla="*/ 10 w 176"/>
                <a:gd name="T29" fmla="*/ 100 h 100"/>
                <a:gd name="T30" fmla="*/ 9 w 176"/>
                <a:gd name="T31" fmla="*/ 100 h 100"/>
                <a:gd name="T32" fmla="*/ 10 w 176"/>
                <a:gd name="T33" fmla="*/ 82 h 100"/>
                <a:gd name="T34" fmla="*/ 45 w 176"/>
                <a:gd name="T35" fmla="*/ 50 h 100"/>
                <a:gd name="T36" fmla="*/ 51 w 176"/>
                <a:gd name="T37" fmla="*/ 50 h 100"/>
                <a:gd name="T38" fmla="*/ 79 w 176"/>
                <a:gd name="T39" fmla="*/ 78 h 100"/>
                <a:gd name="T40" fmla="*/ 81 w 176"/>
                <a:gd name="T41"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00">
                  <a:moveTo>
                    <a:pt x="81" y="80"/>
                  </a:moveTo>
                  <a:cubicBezTo>
                    <a:pt x="102" y="60"/>
                    <a:pt x="122" y="41"/>
                    <a:pt x="143" y="22"/>
                  </a:cubicBezTo>
                  <a:cubicBezTo>
                    <a:pt x="141" y="20"/>
                    <a:pt x="140" y="19"/>
                    <a:pt x="139" y="17"/>
                  </a:cubicBezTo>
                  <a:cubicBezTo>
                    <a:pt x="135" y="14"/>
                    <a:pt x="136" y="10"/>
                    <a:pt x="141" y="8"/>
                  </a:cubicBezTo>
                  <a:cubicBezTo>
                    <a:pt x="150" y="6"/>
                    <a:pt x="159" y="3"/>
                    <a:pt x="168" y="1"/>
                  </a:cubicBezTo>
                  <a:cubicBezTo>
                    <a:pt x="173" y="0"/>
                    <a:pt x="176" y="3"/>
                    <a:pt x="175" y="9"/>
                  </a:cubicBezTo>
                  <a:cubicBezTo>
                    <a:pt x="173" y="17"/>
                    <a:pt x="170" y="26"/>
                    <a:pt x="168" y="34"/>
                  </a:cubicBezTo>
                  <a:cubicBezTo>
                    <a:pt x="166" y="40"/>
                    <a:pt x="163" y="41"/>
                    <a:pt x="158" y="37"/>
                  </a:cubicBezTo>
                  <a:cubicBezTo>
                    <a:pt x="157" y="35"/>
                    <a:pt x="155" y="33"/>
                    <a:pt x="154" y="31"/>
                  </a:cubicBezTo>
                  <a:cubicBezTo>
                    <a:pt x="147" y="38"/>
                    <a:pt x="140" y="44"/>
                    <a:pt x="134" y="49"/>
                  </a:cubicBezTo>
                  <a:cubicBezTo>
                    <a:pt x="117" y="65"/>
                    <a:pt x="100" y="80"/>
                    <a:pt x="84" y="96"/>
                  </a:cubicBezTo>
                  <a:cubicBezTo>
                    <a:pt x="81" y="99"/>
                    <a:pt x="79" y="98"/>
                    <a:pt x="77" y="96"/>
                  </a:cubicBezTo>
                  <a:cubicBezTo>
                    <a:pt x="68" y="87"/>
                    <a:pt x="59" y="78"/>
                    <a:pt x="51" y="70"/>
                  </a:cubicBezTo>
                  <a:cubicBezTo>
                    <a:pt x="48" y="67"/>
                    <a:pt x="47" y="67"/>
                    <a:pt x="44" y="69"/>
                  </a:cubicBezTo>
                  <a:cubicBezTo>
                    <a:pt x="33" y="80"/>
                    <a:pt x="21" y="90"/>
                    <a:pt x="10" y="100"/>
                  </a:cubicBezTo>
                  <a:cubicBezTo>
                    <a:pt x="9" y="100"/>
                    <a:pt x="9" y="100"/>
                    <a:pt x="9" y="100"/>
                  </a:cubicBezTo>
                  <a:cubicBezTo>
                    <a:pt x="0" y="90"/>
                    <a:pt x="0" y="90"/>
                    <a:pt x="10" y="82"/>
                  </a:cubicBezTo>
                  <a:cubicBezTo>
                    <a:pt x="21" y="71"/>
                    <a:pt x="33" y="61"/>
                    <a:pt x="45" y="50"/>
                  </a:cubicBezTo>
                  <a:cubicBezTo>
                    <a:pt x="47" y="48"/>
                    <a:pt x="49" y="48"/>
                    <a:pt x="51" y="50"/>
                  </a:cubicBezTo>
                  <a:cubicBezTo>
                    <a:pt x="60" y="60"/>
                    <a:pt x="70" y="69"/>
                    <a:pt x="79" y="78"/>
                  </a:cubicBezTo>
                  <a:cubicBezTo>
                    <a:pt x="80" y="79"/>
                    <a:pt x="80" y="79"/>
                    <a:pt x="81"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77" name="Freeform 7">
              <a:extLst>
                <a:ext uri="{FF2B5EF4-FFF2-40B4-BE49-F238E27FC236}">
                  <a16:creationId xmlns:a16="http://schemas.microsoft.com/office/drawing/2014/main" id="{CCA67117-4844-4873-862C-C0B4E0FA64CE}"/>
                </a:ext>
              </a:extLst>
            </p:cNvPr>
            <p:cNvSpPr>
              <a:spLocks/>
            </p:cNvSpPr>
            <p:nvPr/>
          </p:nvSpPr>
          <p:spPr bwMode="auto">
            <a:xfrm>
              <a:off x="5449907" y="4856174"/>
              <a:ext cx="130176" cy="220663"/>
            </a:xfrm>
            <a:custGeom>
              <a:avLst/>
              <a:gdLst>
                <a:gd name="T0" fmla="*/ 37 w 40"/>
                <a:gd name="T1" fmla="*/ 0 h 68"/>
                <a:gd name="T2" fmla="*/ 40 w 40"/>
                <a:gd name="T3" fmla="*/ 2 h 68"/>
                <a:gd name="T4" fmla="*/ 40 w 40"/>
                <a:gd name="T5" fmla="*/ 67 h 68"/>
                <a:gd name="T6" fmla="*/ 40 w 40"/>
                <a:gd name="T7" fmla="*/ 68 h 68"/>
                <a:gd name="T8" fmla="*/ 0 w 40"/>
                <a:gd name="T9" fmla="*/ 68 h 68"/>
                <a:gd name="T10" fmla="*/ 0 w 40"/>
                <a:gd name="T11" fmla="*/ 34 h 68"/>
                <a:gd name="T12" fmla="*/ 1 w 40"/>
                <a:gd name="T13" fmla="*/ 32 h 68"/>
                <a:gd name="T14" fmla="*/ 37 w 40"/>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8">
                  <a:moveTo>
                    <a:pt x="37" y="0"/>
                  </a:moveTo>
                  <a:cubicBezTo>
                    <a:pt x="40" y="2"/>
                    <a:pt x="40" y="2"/>
                    <a:pt x="40" y="2"/>
                  </a:cubicBezTo>
                  <a:cubicBezTo>
                    <a:pt x="40" y="24"/>
                    <a:pt x="40" y="46"/>
                    <a:pt x="40" y="67"/>
                  </a:cubicBezTo>
                  <a:cubicBezTo>
                    <a:pt x="40" y="67"/>
                    <a:pt x="40" y="68"/>
                    <a:pt x="40" y="68"/>
                  </a:cubicBezTo>
                  <a:cubicBezTo>
                    <a:pt x="27" y="68"/>
                    <a:pt x="14" y="68"/>
                    <a:pt x="0" y="68"/>
                  </a:cubicBezTo>
                  <a:cubicBezTo>
                    <a:pt x="0" y="57"/>
                    <a:pt x="0" y="45"/>
                    <a:pt x="0" y="34"/>
                  </a:cubicBezTo>
                  <a:cubicBezTo>
                    <a:pt x="0" y="33"/>
                    <a:pt x="1" y="32"/>
                    <a:pt x="1" y="32"/>
                  </a:cubicBezTo>
                  <a:cubicBezTo>
                    <a:pt x="13" y="21"/>
                    <a:pt x="37" y="0"/>
                    <a:pt x="3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78" name="Freeform 8">
              <a:extLst>
                <a:ext uri="{FF2B5EF4-FFF2-40B4-BE49-F238E27FC236}">
                  <a16:creationId xmlns:a16="http://schemas.microsoft.com/office/drawing/2014/main" id="{63DD0CC7-D5F6-442B-875A-CC9CC4EA7D67}"/>
                </a:ext>
              </a:extLst>
            </p:cNvPr>
            <p:cNvSpPr>
              <a:spLocks/>
            </p:cNvSpPr>
            <p:nvPr/>
          </p:nvSpPr>
          <p:spPr bwMode="auto">
            <a:xfrm>
              <a:off x="5621338" y="4895850"/>
              <a:ext cx="128588" cy="180975"/>
            </a:xfrm>
            <a:custGeom>
              <a:avLst/>
              <a:gdLst>
                <a:gd name="T0" fmla="*/ 40 w 40"/>
                <a:gd name="T1" fmla="*/ 0 h 56"/>
                <a:gd name="T2" fmla="*/ 40 w 40"/>
                <a:gd name="T3" fmla="*/ 56 h 56"/>
                <a:gd name="T4" fmla="*/ 0 w 40"/>
                <a:gd name="T5" fmla="*/ 56 h 56"/>
                <a:gd name="T6" fmla="*/ 0 w 40"/>
                <a:gd name="T7" fmla="*/ 2 h 56"/>
                <a:gd name="T8" fmla="*/ 14 w 40"/>
                <a:gd name="T9" fmla="*/ 17 h 56"/>
                <a:gd name="T10" fmla="*/ 21 w 40"/>
                <a:gd name="T11" fmla="*/ 17 h 56"/>
                <a:gd name="T12" fmla="*/ 40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40" y="0"/>
                  </a:moveTo>
                  <a:cubicBezTo>
                    <a:pt x="40" y="19"/>
                    <a:pt x="40" y="37"/>
                    <a:pt x="40" y="56"/>
                  </a:cubicBezTo>
                  <a:cubicBezTo>
                    <a:pt x="27" y="56"/>
                    <a:pt x="14" y="56"/>
                    <a:pt x="0" y="56"/>
                  </a:cubicBezTo>
                  <a:cubicBezTo>
                    <a:pt x="0" y="39"/>
                    <a:pt x="0" y="2"/>
                    <a:pt x="0" y="2"/>
                  </a:cubicBezTo>
                  <a:cubicBezTo>
                    <a:pt x="0" y="2"/>
                    <a:pt x="10" y="12"/>
                    <a:pt x="14" y="17"/>
                  </a:cubicBezTo>
                  <a:cubicBezTo>
                    <a:pt x="16" y="19"/>
                    <a:pt x="18" y="20"/>
                    <a:pt x="21" y="17"/>
                  </a:cubicBezTo>
                  <a:cubicBezTo>
                    <a:pt x="27" y="11"/>
                    <a:pt x="33" y="6"/>
                    <a:pt x="4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dirty="0"/>
            </a:p>
          </p:txBody>
        </p:sp>
      </p:grpSp>
      <p:pic>
        <p:nvPicPr>
          <p:cNvPr id="95" name="Shadow">
            <a:extLst>
              <a:ext uri="{FF2B5EF4-FFF2-40B4-BE49-F238E27FC236}">
                <a16:creationId xmlns:a16="http://schemas.microsoft.com/office/drawing/2014/main" id="{B9094B8F-D06F-4BD5-A836-7813B44EF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1751413" y="2908560"/>
            <a:ext cx="3172672" cy="557389"/>
          </a:xfrm>
          <a:prstGeom prst="rect">
            <a:avLst/>
          </a:prstGeom>
        </p:spPr>
      </p:pic>
      <p:pic>
        <p:nvPicPr>
          <p:cNvPr id="96" name="Shadow">
            <a:extLst>
              <a:ext uri="{FF2B5EF4-FFF2-40B4-BE49-F238E27FC236}">
                <a16:creationId xmlns:a16="http://schemas.microsoft.com/office/drawing/2014/main" id="{A82305B1-187E-401C-8D0B-80E41A017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4424875" y="2916950"/>
            <a:ext cx="3155896" cy="557389"/>
          </a:xfrm>
          <a:prstGeom prst="rect">
            <a:avLst/>
          </a:prstGeom>
        </p:spPr>
      </p:pic>
      <p:pic>
        <p:nvPicPr>
          <p:cNvPr id="97" name="Shadow">
            <a:extLst>
              <a:ext uri="{FF2B5EF4-FFF2-40B4-BE49-F238E27FC236}">
                <a16:creationId xmlns:a16="http://schemas.microsoft.com/office/drawing/2014/main" id="{510D51D3-52ED-4CBB-B813-48A0D3BC8A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7267934" y="2977422"/>
            <a:ext cx="3100358" cy="399419"/>
          </a:xfrm>
          <a:prstGeom prst="rect">
            <a:avLst/>
          </a:prstGeom>
        </p:spPr>
      </p:pic>
      <p:pic>
        <p:nvPicPr>
          <p:cNvPr id="101" name="Shadow">
            <a:extLst>
              <a:ext uri="{FF2B5EF4-FFF2-40B4-BE49-F238E27FC236}">
                <a16:creationId xmlns:a16="http://schemas.microsoft.com/office/drawing/2014/main" id="{5088C045-A6CE-47F5-AD30-2A13CFC4C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3419" y="4787732"/>
            <a:ext cx="2302401" cy="336575"/>
          </a:xfrm>
          <a:prstGeom prst="rect">
            <a:avLst/>
          </a:prstGeom>
        </p:spPr>
      </p:pic>
      <p:pic>
        <p:nvPicPr>
          <p:cNvPr id="102" name="Shadow">
            <a:extLst>
              <a:ext uri="{FF2B5EF4-FFF2-40B4-BE49-F238E27FC236}">
                <a16:creationId xmlns:a16="http://schemas.microsoft.com/office/drawing/2014/main" id="{FA69752D-CA75-4D88-B3D8-0931EE2483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62564" y="4763161"/>
            <a:ext cx="2302400" cy="336575"/>
          </a:xfrm>
          <a:prstGeom prst="rect">
            <a:avLst/>
          </a:prstGeom>
        </p:spPr>
      </p:pic>
      <p:pic>
        <p:nvPicPr>
          <p:cNvPr id="103" name="Shadow">
            <a:extLst>
              <a:ext uri="{FF2B5EF4-FFF2-40B4-BE49-F238E27FC236}">
                <a16:creationId xmlns:a16="http://schemas.microsoft.com/office/drawing/2014/main" id="{39D85EA3-0718-4AF0-A9FF-11A1971941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76442" y="4727307"/>
            <a:ext cx="2316522" cy="336575"/>
          </a:xfrm>
          <a:prstGeom prst="rect">
            <a:avLst/>
          </a:prstGeom>
        </p:spPr>
      </p:pic>
      <p:pic>
        <p:nvPicPr>
          <p:cNvPr id="131" name="Shadow">
            <a:extLst>
              <a:ext uri="{FF2B5EF4-FFF2-40B4-BE49-F238E27FC236}">
                <a16:creationId xmlns:a16="http://schemas.microsoft.com/office/drawing/2014/main" id="{E4EDA4D2-7972-46EB-BBD9-43DBB82B1E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3419" y="4787733"/>
            <a:ext cx="2302401" cy="336575"/>
          </a:xfrm>
          <a:prstGeom prst="rect">
            <a:avLst/>
          </a:prstGeom>
        </p:spPr>
      </p:pic>
      <p:pic>
        <p:nvPicPr>
          <p:cNvPr id="132" name="Shadow">
            <a:extLst>
              <a:ext uri="{FF2B5EF4-FFF2-40B4-BE49-F238E27FC236}">
                <a16:creationId xmlns:a16="http://schemas.microsoft.com/office/drawing/2014/main" id="{66BD8A7D-EC6C-406C-94E4-7FD89B9D23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62564" y="4763162"/>
            <a:ext cx="2302400" cy="336575"/>
          </a:xfrm>
          <a:prstGeom prst="rect">
            <a:avLst/>
          </a:prstGeom>
        </p:spPr>
      </p:pic>
      <p:pic>
        <p:nvPicPr>
          <p:cNvPr id="133" name="Shadow">
            <a:extLst>
              <a:ext uri="{FF2B5EF4-FFF2-40B4-BE49-F238E27FC236}">
                <a16:creationId xmlns:a16="http://schemas.microsoft.com/office/drawing/2014/main" id="{F978C017-B2F8-4087-9DF5-940517F0CF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76442" y="4727308"/>
            <a:ext cx="2316522" cy="336575"/>
          </a:xfrm>
          <a:prstGeom prst="rect">
            <a:avLst/>
          </a:prstGeom>
        </p:spPr>
      </p:pic>
      <p:grpSp>
        <p:nvGrpSpPr>
          <p:cNvPr id="55" name="Group 54">
            <a:extLst>
              <a:ext uri="{FF2B5EF4-FFF2-40B4-BE49-F238E27FC236}">
                <a16:creationId xmlns:a16="http://schemas.microsoft.com/office/drawing/2014/main" id="{AEF0D9E8-3432-4BEE-8C3A-CD8BB46D3143}"/>
              </a:ext>
            </a:extLst>
          </p:cNvPr>
          <p:cNvGrpSpPr/>
          <p:nvPr/>
        </p:nvGrpSpPr>
        <p:grpSpPr>
          <a:xfrm>
            <a:off x="4309777" y="5013176"/>
            <a:ext cx="625387" cy="622628"/>
            <a:chOff x="3546476" y="1795463"/>
            <a:chExt cx="5097463" cy="4394200"/>
          </a:xfrm>
          <a:solidFill>
            <a:schemeClr val="bg1"/>
          </a:solidFill>
        </p:grpSpPr>
        <p:sp>
          <p:nvSpPr>
            <p:cNvPr id="56" name="Oval 55">
              <a:extLst>
                <a:ext uri="{FF2B5EF4-FFF2-40B4-BE49-F238E27FC236}">
                  <a16:creationId xmlns:a16="http://schemas.microsoft.com/office/drawing/2014/main" id="{6E25475F-91CD-4A4A-926E-933069A9A651}"/>
                </a:ext>
              </a:extLst>
            </p:cNvPr>
            <p:cNvSpPr>
              <a:spLocks noChangeArrowheads="1"/>
            </p:cNvSpPr>
            <p:nvPr/>
          </p:nvSpPr>
          <p:spPr bwMode="auto">
            <a:xfrm>
              <a:off x="3546476" y="5830888"/>
              <a:ext cx="5097463" cy="358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58" name="Freeform 7">
              <a:extLst>
                <a:ext uri="{FF2B5EF4-FFF2-40B4-BE49-F238E27FC236}">
                  <a16:creationId xmlns:a16="http://schemas.microsoft.com/office/drawing/2014/main" id="{5D3148F1-278A-4C55-A2D9-1400ABEF34C1}"/>
                </a:ext>
              </a:extLst>
            </p:cNvPr>
            <p:cNvSpPr>
              <a:spLocks/>
            </p:cNvSpPr>
            <p:nvPr/>
          </p:nvSpPr>
          <p:spPr bwMode="auto">
            <a:xfrm>
              <a:off x="5999163" y="2781300"/>
              <a:ext cx="287338" cy="436563"/>
            </a:xfrm>
            <a:custGeom>
              <a:avLst/>
              <a:gdLst>
                <a:gd name="T0" fmla="*/ 150 w 152"/>
                <a:gd name="T1" fmla="*/ 11 h 231"/>
                <a:gd name="T2" fmla="*/ 152 w 152"/>
                <a:gd name="T3" fmla="*/ 0 h 231"/>
                <a:gd name="T4" fmla="*/ 0 w 152"/>
                <a:gd name="T5" fmla="*/ 0 h 231"/>
                <a:gd name="T6" fmla="*/ 150 w 152"/>
                <a:gd name="T7" fmla="*/ 231 h 231"/>
                <a:gd name="T8" fmla="*/ 150 w 152"/>
                <a:gd name="T9" fmla="*/ 11 h 231"/>
              </a:gdLst>
              <a:ahLst/>
              <a:cxnLst>
                <a:cxn ang="0">
                  <a:pos x="T0" y="T1"/>
                </a:cxn>
                <a:cxn ang="0">
                  <a:pos x="T2" y="T3"/>
                </a:cxn>
                <a:cxn ang="0">
                  <a:pos x="T4" y="T5"/>
                </a:cxn>
                <a:cxn ang="0">
                  <a:pos x="T6" y="T7"/>
                </a:cxn>
                <a:cxn ang="0">
                  <a:pos x="T8" y="T9"/>
                </a:cxn>
              </a:cxnLst>
              <a:rect l="0" t="0" r="r" b="b"/>
              <a:pathLst>
                <a:path w="152" h="231">
                  <a:moveTo>
                    <a:pt x="150" y="11"/>
                  </a:moveTo>
                  <a:cubicBezTo>
                    <a:pt x="150" y="6"/>
                    <a:pt x="151" y="2"/>
                    <a:pt x="152" y="0"/>
                  </a:cubicBezTo>
                  <a:cubicBezTo>
                    <a:pt x="0" y="0"/>
                    <a:pt x="0" y="0"/>
                    <a:pt x="0" y="0"/>
                  </a:cubicBezTo>
                  <a:cubicBezTo>
                    <a:pt x="150" y="231"/>
                    <a:pt x="150" y="231"/>
                    <a:pt x="150" y="231"/>
                  </a:cubicBezTo>
                  <a:cubicBezTo>
                    <a:pt x="150" y="158"/>
                    <a:pt x="150" y="84"/>
                    <a:pt x="15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59" name="Freeform 8">
              <a:extLst>
                <a:ext uri="{FF2B5EF4-FFF2-40B4-BE49-F238E27FC236}">
                  <a16:creationId xmlns:a16="http://schemas.microsoft.com/office/drawing/2014/main" id="{7B93E288-4CD9-45F3-AE43-93A8AC67786B}"/>
                </a:ext>
              </a:extLst>
            </p:cNvPr>
            <p:cNvSpPr>
              <a:spLocks/>
            </p:cNvSpPr>
            <p:nvPr/>
          </p:nvSpPr>
          <p:spPr bwMode="auto">
            <a:xfrm>
              <a:off x="5999163" y="4067175"/>
              <a:ext cx="284163" cy="1025525"/>
            </a:xfrm>
            <a:custGeom>
              <a:avLst/>
              <a:gdLst>
                <a:gd name="T0" fmla="*/ 150 w 150"/>
                <a:gd name="T1" fmla="*/ 146 h 542"/>
                <a:gd name="T2" fmla="*/ 0 w 150"/>
                <a:gd name="T3" fmla="*/ 0 h 542"/>
                <a:gd name="T4" fmla="*/ 0 w 150"/>
                <a:gd name="T5" fmla="*/ 542 h 542"/>
                <a:gd name="T6" fmla="*/ 3 w 150"/>
                <a:gd name="T7" fmla="*/ 542 h 542"/>
                <a:gd name="T8" fmla="*/ 150 w 150"/>
                <a:gd name="T9" fmla="*/ 385 h 542"/>
                <a:gd name="T10" fmla="*/ 150 w 150"/>
                <a:gd name="T11" fmla="*/ 146 h 542"/>
              </a:gdLst>
              <a:ahLst/>
              <a:cxnLst>
                <a:cxn ang="0">
                  <a:pos x="T0" y="T1"/>
                </a:cxn>
                <a:cxn ang="0">
                  <a:pos x="T2" y="T3"/>
                </a:cxn>
                <a:cxn ang="0">
                  <a:pos x="T4" y="T5"/>
                </a:cxn>
                <a:cxn ang="0">
                  <a:pos x="T6" y="T7"/>
                </a:cxn>
                <a:cxn ang="0">
                  <a:pos x="T8" y="T9"/>
                </a:cxn>
                <a:cxn ang="0">
                  <a:pos x="T10" y="T11"/>
                </a:cxn>
              </a:cxnLst>
              <a:rect l="0" t="0" r="r" b="b"/>
              <a:pathLst>
                <a:path w="150" h="542">
                  <a:moveTo>
                    <a:pt x="150" y="146"/>
                  </a:moveTo>
                  <a:cubicBezTo>
                    <a:pt x="101" y="97"/>
                    <a:pt x="44" y="42"/>
                    <a:pt x="0" y="0"/>
                  </a:cubicBezTo>
                  <a:cubicBezTo>
                    <a:pt x="0" y="181"/>
                    <a:pt x="0" y="362"/>
                    <a:pt x="0" y="542"/>
                  </a:cubicBezTo>
                  <a:cubicBezTo>
                    <a:pt x="3" y="542"/>
                    <a:pt x="3" y="542"/>
                    <a:pt x="3" y="542"/>
                  </a:cubicBezTo>
                  <a:cubicBezTo>
                    <a:pt x="20" y="525"/>
                    <a:pt x="88" y="452"/>
                    <a:pt x="150" y="385"/>
                  </a:cubicBezTo>
                  <a:cubicBezTo>
                    <a:pt x="150" y="306"/>
                    <a:pt x="150" y="226"/>
                    <a:pt x="150"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60" name="Freeform 9">
              <a:extLst>
                <a:ext uri="{FF2B5EF4-FFF2-40B4-BE49-F238E27FC236}">
                  <a16:creationId xmlns:a16="http://schemas.microsoft.com/office/drawing/2014/main" id="{9E7BF55A-5BBD-4EA5-B2BC-E23C980314B5}"/>
                </a:ext>
              </a:extLst>
            </p:cNvPr>
            <p:cNvSpPr>
              <a:spLocks/>
            </p:cNvSpPr>
            <p:nvPr/>
          </p:nvSpPr>
          <p:spPr bwMode="auto">
            <a:xfrm>
              <a:off x="5999163" y="2781300"/>
              <a:ext cx="284163" cy="1009650"/>
            </a:xfrm>
            <a:custGeom>
              <a:avLst/>
              <a:gdLst>
                <a:gd name="T0" fmla="*/ 150 w 150"/>
                <a:gd name="T1" fmla="*/ 231 h 534"/>
                <a:gd name="T2" fmla="*/ 0 w 150"/>
                <a:gd name="T3" fmla="*/ 0 h 534"/>
                <a:gd name="T4" fmla="*/ 0 w 150"/>
                <a:gd name="T5" fmla="*/ 534 h 534"/>
                <a:gd name="T6" fmla="*/ 150 w 150"/>
                <a:gd name="T7" fmla="*/ 373 h 534"/>
                <a:gd name="T8" fmla="*/ 150 w 150"/>
                <a:gd name="T9" fmla="*/ 231 h 534"/>
              </a:gdLst>
              <a:ahLst/>
              <a:cxnLst>
                <a:cxn ang="0">
                  <a:pos x="T0" y="T1"/>
                </a:cxn>
                <a:cxn ang="0">
                  <a:pos x="T2" y="T3"/>
                </a:cxn>
                <a:cxn ang="0">
                  <a:pos x="T4" y="T5"/>
                </a:cxn>
                <a:cxn ang="0">
                  <a:pos x="T6" y="T7"/>
                </a:cxn>
                <a:cxn ang="0">
                  <a:pos x="T8" y="T9"/>
                </a:cxn>
              </a:cxnLst>
              <a:rect l="0" t="0" r="r" b="b"/>
              <a:pathLst>
                <a:path w="150" h="534">
                  <a:moveTo>
                    <a:pt x="150" y="231"/>
                  </a:moveTo>
                  <a:cubicBezTo>
                    <a:pt x="0" y="0"/>
                    <a:pt x="0" y="0"/>
                    <a:pt x="0" y="0"/>
                  </a:cubicBezTo>
                  <a:cubicBezTo>
                    <a:pt x="0" y="178"/>
                    <a:pt x="0" y="356"/>
                    <a:pt x="0" y="534"/>
                  </a:cubicBezTo>
                  <a:cubicBezTo>
                    <a:pt x="150" y="373"/>
                    <a:pt x="150" y="373"/>
                    <a:pt x="150" y="373"/>
                  </a:cubicBezTo>
                  <a:cubicBezTo>
                    <a:pt x="150" y="326"/>
                    <a:pt x="150" y="279"/>
                    <a:pt x="150"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61" name="Freeform 10">
              <a:extLst>
                <a:ext uri="{FF2B5EF4-FFF2-40B4-BE49-F238E27FC236}">
                  <a16:creationId xmlns:a16="http://schemas.microsoft.com/office/drawing/2014/main" id="{59592353-0A0C-42C0-9134-EC1B3678F7C0}"/>
                </a:ext>
              </a:extLst>
            </p:cNvPr>
            <p:cNvSpPr>
              <a:spLocks/>
            </p:cNvSpPr>
            <p:nvPr/>
          </p:nvSpPr>
          <p:spPr bwMode="auto">
            <a:xfrm>
              <a:off x="6005513" y="4795838"/>
              <a:ext cx="277813" cy="296863"/>
            </a:xfrm>
            <a:custGeom>
              <a:avLst/>
              <a:gdLst>
                <a:gd name="T0" fmla="*/ 0 w 147"/>
                <a:gd name="T1" fmla="*/ 157 h 157"/>
                <a:gd name="T2" fmla="*/ 147 w 147"/>
                <a:gd name="T3" fmla="*/ 157 h 157"/>
                <a:gd name="T4" fmla="*/ 147 w 147"/>
                <a:gd name="T5" fmla="*/ 149 h 157"/>
                <a:gd name="T6" fmla="*/ 147 w 147"/>
                <a:gd name="T7" fmla="*/ 0 h 157"/>
                <a:gd name="T8" fmla="*/ 0 w 147"/>
                <a:gd name="T9" fmla="*/ 157 h 157"/>
              </a:gdLst>
              <a:ahLst/>
              <a:cxnLst>
                <a:cxn ang="0">
                  <a:pos x="T0" y="T1"/>
                </a:cxn>
                <a:cxn ang="0">
                  <a:pos x="T2" y="T3"/>
                </a:cxn>
                <a:cxn ang="0">
                  <a:pos x="T4" y="T5"/>
                </a:cxn>
                <a:cxn ang="0">
                  <a:pos x="T6" y="T7"/>
                </a:cxn>
                <a:cxn ang="0">
                  <a:pos x="T8" y="T9"/>
                </a:cxn>
              </a:cxnLst>
              <a:rect l="0" t="0" r="r" b="b"/>
              <a:pathLst>
                <a:path w="147" h="157">
                  <a:moveTo>
                    <a:pt x="0" y="157"/>
                  </a:moveTo>
                  <a:cubicBezTo>
                    <a:pt x="147" y="157"/>
                    <a:pt x="147" y="157"/>
                    <a:pt x="147" y="157"/>
                  </a:cubicBezTo>
                  <a:cubicBezTo>
                    <a:pt x="147" y="155"/>
                    <a:pt x="147" y="152"/>
                    <a:pt x="147" y="149"/>
                  </a:cubicBezTo>
                  <a:cubicBezTo>
                    <a:pt x="147" y="100"/>
                    <a:pt x="147" y="50"/>
                    <a:pt x="147" y="0"/>
                  </a:cubicBezTo>
                  <a:cubicBezTo>
                    <a:pt x="85" y="67"/>
                    <a:pt x="17" y="140"/>
                    <a:pt x="0"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62" name="Freeform 11">
              <a:extLst>
                <a:ext uri="{FF2B5EF4-FFF2-40B4-BE49-F238E27FC236}">
                  <a16:creationId xmlns:a16="http://schemas.microsoft.com/office/drawing/2014/main" id="{4EFB350C-DB8C-4DB1-B415-9ECCD1C309AB}"/>
                </a:ext>
              </a:extLst>
            </p:cNvPr>
            <p:cNvSpPr>
              <a:spLocks/>
            </p:cNvSpPr>
            <p:nvPr/>
          </p:nvSpPr>
          <p:spPr bwMode="auto">
            <a:xfrm>
              <a:off x="5999163" y="3486150"/>
              <a:ext cx="284163" cy="857250"/>
            </a:xfrm>
            <a:custGeom>
              <a:avLst/>
              <a:gdLst>
                <a:gd name="T0" fmla="*/ 150 w 150"/>
                <a:gd name="T1" fmla="*/ 0 h 453"/>
                <a:gd name="T2" fmla="*/ 0 w 150"/>
                <a:gd name="T3" fmla="*/ 161 h 453"/>
                <a:gd name="T4" fmla="*/ 0 w 150"/>
                <a:gd name="T5" fmla="*/ 307 h 453"/>
                <a:gd name="T6" fmla="*/ 150 w 150"/>
                <a:gd name="T7" fmla="*/ 453 h 453"/>
                <a:gd name="T8" fmla="*/ 150 w 150"/>
                <a:gd name="T9" fmla="*/ 0 h 453"/>
              </a:gdLst>
              <a:ahLst/>
              <a:cxnLst>
                <a:cxn ang="0">
                  <a:pos x="T0" y="T1"/>
                </a:cxn>
                <a:cxn ang="0">
                  <a:pos x="T2" y="T3"/>
                </a:cxn>
                <a:cxn ang="0">
                  <a:pos x="T4" y="T5"/>
                </a:cxn>
                <a:cxn ang="0">
                  <a:pos x="T6" y="T7"/>
                </a:cxn>
                <a:cxn ang="0">
                  <a:pos x="T8" y="T9"/>
                </a:cxn>
              </a:cxnLst>
              <a:rect l="0" t="0" r="r" b="b"/>
              <a:pathLst>
                <a:path w="150" h="453">
                  <a:moveTo>
                    <a:pt x="150" y="0"/>
                  </a:moveTo>
                  <a:cubicBezTo>
                    <a:pt x="0" y="161"/>
                    <a:pt x="0" y="161"/>
                    <a:pt x="0" y="161"/>
                  </a:cubicBezTo>
                  <a:cubicBezTo>
                    <a:pt x="0" y="210"/>
                    <a:pt x="0" y="258"/>
                    <a:pt x="0" y="307"/>
                  </a:cubicBezTo>
                  <a:cubicBezTo>
                    <a:pt x="44" y="349"/>
                    <a:pt x="101" y="404"/>
                    <a:pt x="150" y="453"/>
                  </a:cubicBezTo>
                  <a:cubicBezTo>
                    <a:pt x="150" y="302"/>
                    <a:pt x="150" y="151"/>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63" name="Oval 62">
              <a:extLst>
                <a:ext uri="{FF2B5EF4-FFF2-40B4-BE49-F238E27FC236}">
                  <a16:creationId xmlns:a16="http://schemas.microsoft.com/office/drawing/2014/main" id="{01EA81D5-9D83-4DC5-94B5-7B047909167F}"/>
                </a:ext>
              </a:extLst>
            </p:cNvPr>
            <p:cNvSpPr>
              <a:spLocks noChangeArrowheads="1"/>
            </p:cNvSpPr>
            <p:nvPr/>
          </p:nvSpPr>
          <p:spPr bwMode="auto">
            <a:xfrm>
              <a:off x="5943601" y="2168525"/>
              <a:ext cx="396875" cy="396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64" name="Oval 63">
              <a:extLst>
                <a:ext uri="{FF2B5EF4-FFF2-40B4-BE49-F238E27FC236}">
                  <a16:creationId xmlns:a16="http://schemas.microsoft.com/office/drawing/2014/main" id="{9FA9EEC5-B6C3-400B-844D-5BE2C4E3E1C3}"/>
                </a:ext>
              </a:extLst>
            </p:cNvPr>
            <p:cNvSpPr>
              <a:spLocks noChangeArrowheads="1"/>
            </p:cNvSpPr>
            <p:nvPr/>
          </p:nvSpPr>
          <p:spPr bwMode="auto">
            <a:xfrm>
              <a:off x="4519613" y="2316163"/>
              <a:ext cx="146050"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65" name="Oval 64">
              <a:extLst>
                <a:ext uri="{FF2B5EF4-FFF2-40B4-BE49-F238E27FC236}">
                  <a16:creationId xmlns:a16="http://schemas.microsoft.com/office/drawing/2014/main" id="{64CFBD8C-E922-4CC9-A765-EC47011B9D76}"/>
                </a:ext>
              </a:extLst>
            </p:cNvPr>
            <p:cNvSpPr>
              <a:spLocks noChangeArrowheads="1"/>
            </p:cNvSpPr>
            <p:nvPr/>
          </p:nvSpPr>
          <p:spPr bwMode="auto">
            <a:xfrm>
              <a:off x="7616826" y="2316163"/>
              <a:ext cx="146050"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66" name="Freeform 15">
              <a:extLst>
                <a:ext uri="{FF2B5EF4-FFF2-40B4-BE49-F238E27FC236}">
                  <a16:creationId xmlns:a16="http://schemas.microsoft.com/office/drawing/2014/main" id="{BBCB403F-6537-4DF7-BDE6-1B5ED99B88E7}"/>
                </a:ext>
              </a:extLst>
            </p:cNvPr>
            <p:cNvSpPr>
              <a:spLocks/>
            </p:cNvSpPr>
            <p:nvPr/>
          </p:nvSpPr>
          <p:spPr bwMode="auto">
            <a:xfrm>
              <a:off x="6869113" y="5805488"/>
              <a:ext cx="133350" cy="0"/>
            </a:xfrm>
            <a:custGeom>
              <a:avLst/>
              <a:gdLst>
                <a:gd name="T0" fmla="*/ 0 w 70"/>
                <a:gd name="T1" fmla="*/ 70 w 70"/>
                <a:gd name="T2" fmla="*/ 0 w 70"/>
              </a:gdLst>
              <a:ahLst/>
              <a:cxnLst>
                <a:cxn ang="0">
                  <a:pos x="T0" y="0"/>
                </a:cxn>
                <a:cxn ang="0">
                  <a:pos x="T1" y="0"/>
                </a:cxn>
                <a:cxn ang="0">
                  <a:pos x="T2" y="0"/>
                </a:cxn>
              </a:cxnLst>
              <a:rect l="0" t="0" r="r" b="b"/>
              <a:pathLst>
                <a:path w="70">
                  <a:moveTo>
                    <a:pt x="0" y="0"/>
                  </a:moveTo>
                  <a:cubicBezTo>
                    <a:pt x="70" y="0"/>
                    <a:pt x="70" y="0"/>
                    <a:pt x="70" y="0"/>
                  </a:cubicBezTo>
                  <a:cubicBezTo>
                    <a:pt x="46" y="0"/>
                    <a:pt x="23"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67" name="Freeform 16">
              <a:extLst>
                <a:ext uri="{FF2B5EF4-FFF2-40B4-BE49-F238E27FC236}">
                  <a16:creationId xmlns:a16="http://schemas.microsoft.com/office/drawing/2014/main" id="{87EC2D72-3178-4C23-8CC5-83BCF280D644}"/>
                </a:ext>
              </a:extLst>
            </p:cNvPr>
            <p:cNvSpPr>
              <a:spLocks/>
            </p:cNvSpPr>
            <p:nvPr/>
          </p:nvSpPr>
          <p:spPr bwMode="auto">
            <a:xfrm>
              <a:off x="5422901" y="5092700"/>
              <a:ext cx="1436688" cy="712788"/>
            </a:xfrm>
            <a:custGeom>
              <a:avLst/>
              <a:gdLst>
                <a:gd name="T0" fmla="*/ 455 w 760"/>
                <a:gd name="T1" fmla="*/ 4 h 377"/>
                <a:gd name="T2" fmla="*/ 455 w 760"/>
                <a:gd name="T3" fmla="*/ 0 h 377"/>
                <a:gd name="T4" fmla="*/ 305 w 760"/>
                <a:gd name="T5" fmla="*/ 0 h 377"/>
                <a:gd name="T6" fmla="*/ 305 w 760"/>
                <a:gd name="T7" fmla="*/ 4 h 377"/>
                <a:gd name="T8" fmla="*/ 0 w 760"/>
                <a:gd name="T9" fmla="*/ 377 h 377"/>
                <a:gd name="T10" fmla="*/ 760 w 760"/>
                <a:gd name="T11" fmla="*/ 377 h 377"/>
                <a:gd name="T12" fmla="*/ 455 w 760"/>
                <a:gd name="T13" fmla="*/ 4 h 377"/>
              </a:gdLst>
              <a:ahLst/>
              <a:cxnLst>
                <a:cxn ang="0">
                  <a:pos x="T0" y="T1"/>
                </a:cxn>
                <a:cxn ang="0">
                  <a:pos x="T2" y="T3"/>
                </a:cxn>
                <a:cxn ang="0">
                  <a:pos x="T4" y="T5"/>
                </a:cxn>
                <a:cxn ang="0">
                  <a:pos x="T6" y="T7"/>
                </a:cxn>
                <a:cxn ang="0">
                  <a:pos x="T8" y="T9"/>
                </a:cxn>
                <a:cxn ang="0">
                  <a:pos x="T10" y="T11"/>
                </a:cxn>
                <a:cxn ang="0">
                  <a:pos x="T12" y="T13"/>
                </a:cxn>
              </a:cxnLst>
              <a:rect l="0" t="0" r="r" b="b"/>
              <a:pathLst>
                <a:path w="760" h="377">
                  <a:moveTo>
                    <a:pt x="455" y="4"/>
                  </a:moveTo>
                  <a:cubicBezTo>
                    <a:pt x="455" y="3"/>
                    <a:pt x="455" y="2"/>
                    <a:pt x="455" y="0"/>
                  </a:cubicBezTo>
                  <a:cubicBezTo>
                    <a:pt x="305" y="0"/>
                    <a:pt x="305" y="0"/>
                    <a:pt x="305" y="0"/>
                  </a:cubicBezTo>
                  <a:cubicBezTo>
                    <a:pt x="305" y="2"/>
                    <a:pt x="305" y="3"/>
                    <a:pt x="305" y="4"/>
                  </a:cubicBezTo>
                  <a:cubicBezTo>
                    <a:pt x="278" y="212"/>
                    <a:pt x="176" y="335"/>
                    <a:pt x="0" y="377"/>
                  </a:cubicBezTo>
                  <a:cubicBezTo>
                    <a:pt x="760" y="377"/>
                    <a:pt x="760" y="377"/>
                    <a:pt x="760" y="377"/>
                  </a:cubicBezTo>
                  <a:cubicBezTo>
                    <a:pt x="549" y="340"/>
                    <a:pt x="480" y="191"/>
                    <a:pt x="45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68" name="Freeform 17">
              <a:extLst>
                <a:ext uri="{FF2B5EF4-FFF2-40B4-BE49-F238E27FC236}">
                  <a16:creationId xmlns:a16="http://schemas.microsoft.com/office/drawing/2014/main" id="{46EFAD97-7241-43DC-802B-4C225FB7C587}"/>
                </a:ext>
              </a:extLst>
            </p:cNvPr>
            <p:cNvSpPr>
              <a:spLocks/>
            </p:cNvSpPr>
            <p:nvPr/>
          </p:nvSpPr>
          <p:spPr bwMode="auto">
            <a:xfrm>
              <a:off x="4973638" y="5805488"/>
              <a:ext cx="2244725" cy="204788"/>
            </a:xfrm>
            <a:custGeom>
              <a:avLst/>
              <a:gdLst>
                <a:gd name="T0" fmla="*/ 0 w 1414"/>
                <a:gd name="T1" fmla="*/ 0 h 129"/>
                <a:gd name="T2" fmla="*/ 74 w 1414"/>
                <a:gd name="T3" fmla="*/ 92 h 129"/>
                <a:gd name="T4" fmla="*/ 74 w 1414"/>
                <a:gd name="T5" fmla="*/ 129 h 129"/>
                <a:gd name="T6" fmla="*/ 1343 w 1414"/>
                <a:gd name="T7" fmla="*/ 129 h 129"/>
                <a:gd name="T8" fmla="*/ 1343 w 1414"/>
                <a:gd name="T9" fmla="*/ 92 h 129"/>
                <a:gd name="T10" fmla="*/ 1414 w 1414"/>
                <a:gd name="T11" fmla="*/ 0 h 129"/>
                <a:gd name="T12" fmla="*/ 0 w 1414"/>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1414" h="129">
                  <a:moveTo>
                    <a:pt x="0" y="0"/>
                  </a:moveTo>
                  <a:lnTo>
                    <a:pt x="74" y="92"/>
                  </a:lnTo>
                  <a:lnTo>
                    <a:pt x="74" y="129"/>
                  </a:lnTo>
                  <a:lnTo>
                    <a:pt x="1343" y="129"/>
                  </a:lnTo>
                  <a:lnTo>
                    <a:pt x="1343" y="92"/>
                  </a:lnTo>
                  <a:lnTo>
                    <a:pt x="141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sp>
          <p:nvSpPr>
            <p:cNvPr id="57" name="Freeform 6">
              <a:extLst>
                <a:ext uri="{FF2B5EF4-FFF2-40B4-BE49-F238E27FC236}">
                  <a16:creationId xmlns:a16="http://schemas.microsoft.com/office/drawing/2014/main" id="{419E27A8-18DB-4698-9F74-4CE7371E4650}"/>
                </a:ext>
              </a:extLst>
            </p:cNvPr>
            <p:cNvSpPr>
              <a:spLocks noEditPoints="1"/>
            </p:cNvSpPr>
            <p:nvPr/>
          </p:nvSpPr>
          <p:spPr bwMode="auto">
            <a:xfrm>
              <a:off x="3695701" y="1795463"/>
              <a:ext cx="4891088" cy="2811463"/>
            </a:xfrm>
            <a:custGeom>
              <a:avLst/>
              <a:gdLst>
                <a:gd name="T0" fmla="*/ 2477 w 2586"/>
                <a:gd name="T1" fmla="*/ 1189 h 1486"/>
                <a:gd name="T2" fmla="*/ 2140 w 2586"/>
                <a:gd name="T3" fmla="*/ 379 h 1486"/>
                <a:gd name="T4" fmla="*/ 2184 w 2586"/>
                <a:gd name="T5" fmla="*/ 297 h 1486"/>
                <a:gd name="T6" fmla="*/ 2054 w 2586"/>
                <a:gd name="T7" fmla="*/ 262 h 1486"/>
                <a:gd name="T8" fmla="*/ 1525 w 2586"/>
                <a:gd name="T9" fmla="*/ 271 h 1486"/>
                <a:gd name="T10" fmla="*/ 1499 w 2586"/>
                <a:gd name="T11" fmla="*/ 230 h 1486"/>
                <a:gd name="T12" fmla="*/ 1365 w 2586"/>
                <a:gd name="T13" fmla="*/ 88 h 1486"/>
                <a:gd name="T14" fmla="*/ 1303 w 2586"/>
                <a:gd name="T15" fmla="*/ 0 h 1486"/>
                <a:gd name="T16" fmla="*/ 1220 w 2586"/>
                <a:gd name="T17" fmla="*/ 88 h 1486"/>
                <a:gd name="T18" fmla="*/ 1072 w 2586"/>
                <a:gd name="T19" fmla="*/ 263 h 1486"/>
                <a:gd name="T20" fmla="*/ 1057 w 2586"/>
                <a:gd name="T21" fmla="*/ 271 h 1486"/>
                <a:gd name="T22" fmla="*/ 532 w 2586"/>
                <a:gd name="T23" fmla="*/ 262 h 1486"/>
                <a:gd name="T24" fmla="*/ 402 w 2586"/>
                <a:gd name="T25" fmla="*/ 296 h 1486"/>
                <a:gd name="T26" fmla="*/ 446 w 2586"/>
                <a:gd name="T27" fmla="*/ 378 h 1486"/>
                <a:gd name="T28" fmla="*/ 108 w 2586"/>
                <a:gd name="T29" fmla="*/ 1191 h 1486"/>
                <a:gd name="T30" fmla="*/ 0 w 2586"/>
                <a:gd name="T31" fmla="*/ 1202 h 1486"/>
                <a:gd name="T32" fmla="*/ 9 w 2586"/>
                <a:gd name="T33" fmla="*/ 1217 h 1486"/>
                <a:gd name="T34" fmla="*/ 941 w 2586"/>
                <a:gd name="T35" fmla="*/ 1216 h 1486"/>
                <a:gd name="T36" fmla="*/ 863 w 2586"/>
                <a:gd name="T37" fmla="*/ 1202 h 1486"/>
                <a:gd name="T38" fmla="*/ 531 w 2586"/>
                <a:gd name="T39" fmla="*/ 444 h 1486"/>
                <a:gd name="T40" fmla="*/ 537 w 2586"/>
                <a:gd name="T41" fmla="*/ 349 h 1486"/>
                <a:gd name="T42" fmla="*/ 1066 w 2586"/>
                <a:gd name="T43" fmla="*/ 346 h 1486"/>
                <a:gd name="T44" fmla="*/ 1218 w 2586"/>
                <a:gd name="T45" fmla="*/ 521 h 1486"/>
                <a:gd name="T46" fmla="*/ 1380 w 2586"/>
                <a:gd name="T47" fmla="*/ 513 h 1486"/>
                <a:gd name="T48" fmla="*/ 1525 w 2586"/>
                <a:gd name="T49" fmla="*/ 346 h 1486"/>
                <a:gd name="T50" fmla="*/ 2054 w 2586"/>
                <a:gd name="T51" fmla="*/ 355 h 1486"/>
                <a:gd name="T52" fmla="*/ 2045 w 2586"/>
                <a:gd name="T53" fmla="*/ 469 h 1486"/>
                <a:gd name="T54" fmla="*/ 1724 w 2586"/>
                <a:gd name="T55" fmla="*/ 1202 h 1486"/>
                <a:gd name="T56" fmla="*/ 1645 w 2586"/>
                <a:gd name="T57" fmla="*/ 1216 h 1486"/>
                <a:gd name="T58" fmla="*/ 2577 w 2586"/>
                <a:gd name="T59" fmla="*/ 1216 h 1486"/>
                <a:gd name="T60" fmla="*/ 2586 w 2586"/>
                <a:gd name="T61" fmla="*/ 1202 h 1486"/>
                <a:gd name="T62" fmla="*/ 818 w 2586"/>
                <a:gd name="T63" fmla="*/ 1189 h 1486"/>
                <a:gd name="T64" fmla="*/ 126 w 2586"/>
                <a:gd name="T65" fmla="*/ 1202 h 1486"/>
                <a:gd name="T66" fmla="*/ 462 w 2586"/>
                <a:gd name="T67" fmla="*/ 395 h 1486"/>
                <a:gd name="T68" fmla="*/ 487 w 2586"/>
                <a:gd name="T69" fmla="*/ 394 h 1486"/>
                <a:gd name="T70" fmla="*/ 1763 w 2586"/>
                <a:gd name="T71" fmla="*/ 1201 h 1486"/>
                <a:gd name="T72" fmla="*/ 2099 w 2586"/>
                <a:gd name="T73" fmla="*/ 394 h 1486"/>
                <a:gd name="T74" fmla="*/ 2124 w 2586"/>
                <a:gd name="T75" fmla="*/ 395 h 1486"/>
                <a:gd name="T76" fmla="*/ 2454 w 2586"/>
                <a:gd name="T77" fmla="*/ 1187 h 1486"/>
                <a:gd name="T78" fmla="*/ 1763 w 2586"/>
                <a:gd name="T79" fmla="*/ 1201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6" h="1486">
                  <a:moveTo>
                    <a:pt x="2498" y="1202"/>
                  </a:moveTo>
                  <a:cubicBezTo>
                    <a:pt x="2487" y="1202"/>
                    <a:pt x="2481" y="1199"/>
                    <a:pt x="2477" y="1189"/>
                  </a:cubicBezTo>
                  <a:cubicBezTo>
                    <a:pt x="2397" y="996"/>
                    <a:pt x="2317" y="803"/>
                    <a:pt x="2237" y="611"/>
                  </a:cubicBezTo>
                  <a:cubicBezTo>
                    <a:pt x="2205" y="534"/>
                    <a:pt x="2173" y="457"/>
                    <a:pt x="2140" y="379"/>
                  </a:cubicBezTo>
                  <a:cubicBezTo>
                    <a:pt x="2144" y="376"/>
                    <a:pt x="2148" y="374"/>
                    <a:pt x="2151" y="372"/>
                  </a:cubicBezTo>
                  <a:cubicBezTo>
                    <a:pt x="2178" y="354"/>
                    <a:pt x="2189" y="329"/>
                    <a:pt x="2184" y="297"/>
                  </a:cubicBezTo>
                  <a:cubicBezTo>
                    <a:pt x="2180" y="267"/>
                    <a:pt x="2162" y="246"/>
                    <a:pt x="2132" y="238"/>
                  </a:cubicBezTo>
                  <a:cubicBezTo>
                    <a:pt x="2101" y="229"/>
                    <a:pt x="2075" y="238"/>
                    <a:pt x="2054" y="262"/>
                  </a:cubicBezTo>
                  <a:cubicBezTo>
                    <a:pt x="2048" y="269"/>
                    <a:pt x="2043" y="272"/>
                    <a:pt x="2034" y="272"/>
                  </a:cubicBezTo>
                  <a:cubicBezTo>
                    <a:pt x="1864" y="271"/>
                    <a:pt x="1694" y="271"/>
                    <a:pt x="1525" y="271"/>
                  </a:cubicBezTo>
                  <a:cubicBezTo>
                    <a:pt x="1520" y="271"/>
                    <a:pt x="1516" y="271"/>
                    <a:pt x="1512" y="271"/>
                  </a:cubicBezTo>
                  <a:cubicBezTo>
                    <a:pt x="1508" y="257"/>
                    <a:pt x="1504" y="243"/>
                    <a:pt x="1499" y="230"/>
                  </a:cubicBezTo>
                  <a:cubicBezTo>
                    <a:pt x="1476" y="171"/>
                    <a:pt x="1436" y="129"/>
                    <a:pt x="1377" y="104"/>
                  </a:cubicBezTo>
                  <a:cubicBezTo>
                    <a:pt x="1370" y="100"/>
                    <a:pt x="1367" y="96"/>
                    <a:pt x="1365" y="88"/>
                  </a:cubicBezTo>
                  <a:cubicBezTo>
                    <a:pt x="1361" y="71"/>
                    <a:pt x="1356" y="55"/>
                    <a:pt x="1349" y="39"/>
                  </a:cubicBezTo>
                  <a:cubicBezTo>
                    <a:pt x="1340" y="20"/>
                    <a:pt x="1323" y="8"/>
                    <a:pt x="1303" y="0"/>
                  </a:cubicBezTo>
                  <a:cubicBezTo>
                    <a:pt x="1296" y="0"/>
                    <a:pt x="1290" y="0"/>
                    <a:pt x="1283" y="0"/>
                  </a:cubicBezTo>
                  <a:cubicBezTo>
                    <a:pt x="1243" y="16"/>
                    <a:pt x="1227" y="49"/>
                    <a:pt x="1220" y="88"/>
                  </a:cubicBezTo>
                  <a:cubicBezTo>
                    <a:pt x="1219" y="92"/>
                    <a:pt x="1215" y="99"/>
                    <a:pt x="1211" y="100"/>
                  </a:cubicBezTo>
                  <a:cubicBezTo>
                    <a:pt x="1137" y="131"/>
                    <a:pt x="1091" y="185"/>
                    <a:pt x="1072" y="263"/>
                  </a:cubicBezTo>
                  <a:cubicBezTo>
                    <a:pt x="1072" y="265"/>
                    <a:pt x="1071" y="268"/>
                    <a:pt x="1070" y="271"/>
                  </a:cubicBezTo>
                  <a:cubicBezTo>
                    <a:pt x="1066" y="271"/>
                    <a:pt x="1062" y="271"/>
                    <a:pt x="1057" y="271"/>
                  </a:cubicBezTo>
                  <a:cubicBezTo>
                    <a:pt x="889" y="271"/>
                    <a:pt x="721" y="271"/>
                    <a:pt x="552" y="272"/>
                  </a:cubicBezTo>
                  <a:cubicBezTo>
                    <a:pt x="543" y="272"/>
                    <a:pt x="538" y="269"/>
                    <a:pt x="532" y="262"/>
                  </a:cubicBezTo>
                  <a:cubicBezTo>
                    <a:pt x="512" y="238"/>
                    <a:pt x="486" y="229"/>
                    <a:pt x="455" y="238"/>
                  </a:cubicBezTo>
                  <a:cubicBezTo>
                    <a:pt x="426" y="246"/>
                    <a:pt x="407" y="266"/>
                    <a:pt x="402" y="296"/>
                  </a:cubicBezTo>
                  <a:cubicBezTo>
                    <a:pt x="396" y="327"/>
                    <a:pt x="408" y="353"/>
                    <a:pt x="434" y="371"/>
                  </a:cubicBezTo>
                  <a:cubicBezTo>
                    <a:pt x="437" y="374"/>
                    <a:pt x="441" y="376"/>
                    <a:pt x="446" y="378"/>
                  </a:cubicBezTo>
                  <a:cubicBezTo>
                    <a:pt x="441" y="390"/>
                    <a:pt x="436" y="401"/>
                    <a:pt x="432" y="413"/>
                  </a:cubicBezTo>
                  <a:cubicBezTo>
                    <a:pt x="324" y="672"/>
                    <a:pt x="215" y="931"/>
                    <a:pt x="108" y="1191"/>
                  </a:cubicBezTo>
                  <a:cubicBezTo>
                    <a:pt x="104" y="1199"/>
                    <a:pt x="100" y="1202"/>
                    <a:pt x="91" y="1202"/>
                  </a:cubicBezTo>
                  <a:cubicBezTo>
                    <a:pt x="61" y="1201"/>
                    <a:pt x="31" y="1202"/>
                    <a:pt x="0" y="1202"/>
                  </a:cubicBezTo>
                  <a:cubicBezTo>
                    <a:pt x="0" y="1203"/>
                    <a:pt x="0" y="1204"/>
                    <a:pt x="0" y="1205"/>
                  </a:cubicBezTo>
                  <a:cubicBezTo>
                    <a:pt x="3" y="1209"/>
                    <a:pt x="7" y="1213"/>
                    <a:pt x="9" y="1217"/>
                  </a:cubicBezTo>
                  <a:cubicBezTo>
                    <a:pt x="123" y="1390"/>
                    <a:pt x="284" y="1480"/>
                    <a:pt x="491" y="1474"/>
                  </a:cubicBezTo>
                  <a:cubicBezTo>
                    <a:pt x="685" y="1469"/>
                    <a:pt x="835" y="1378"/>
                    <a:pt x="941" y="1216"/>
                  </a:cubicBezTo>
                  <a:cubicBezTo>
                    <a:pt x="943" y="1212"/>
                    <a:pt x="945" y="1208"/>
                    <a:pt x="948" y="1202"/>
                  </a:cubicBezTo>
                  <a:cubicBezTo>
                    <a:pt x="919" y="1202"/>
                    <a:pt x="891" y="1201"/>
                    <a:pt x="863" y="1202"/>
                  </a:cubicBezTo>
                  <a:cubicBezTo>
                    <a:pt x="851" y="1203"/>
                    <a:pt x="845" y="1199"/>
                    <a:pt x="840" y="1188"/>
                  </a:cubicBezTo>
                  <a:cubicBezTo>
                    <a:pt x="737" y="940"/>
                    <a:pt x="634" y="692"/>
                    <a:pt x="531" y="444"/>
                  </a:cubicBezTo>
                  <a:cubicBezTo>
                    <a:pt x="522" y="422"/>
                    <a:pt x="513" y="401"/>
                    <a:pt x="505" y="381"/>
                  </a:cubicBezTo>
                  <a:cubicBezTo>
                    <a:pt x="516" y="370"/>
                    <a:pt x="527" y="359"/>
                    <a:pt x="537" y="349"/>
                  </a:cubicBezTo>
                  <a:cubicBezTo>
                    <a:pt x="540" y="347"/>
                    <a:pt x="544" y="346"/>
                    <a:pt x="547" y="346"/>
                  </a:cubicBezTo>
                  <a:cubicBezTo>
                    <a:pt x="720" y="346"/>
                    <a:pt x="893" y="346"/>
                    <a:pt x="1066" y="346"/>
                  </a:cubicBezTo>
                  <a:cubicBezTo>
                    <a:pt x="1067" y="346"/>
                    <a:pt x="1069" y="347"/>
                    <a:pt x="1070" y="347"/>
                  </a:cubicBezTo>
                  <a:cubicBezTo>
                    <a:pt x="1088" y="431"/>
                    <a:pt x="1137" y="489"/>
                    <a:pt x="1218" y="521"/>
                  </a:cubicBezTo>
                  <a:cubicBezTo>
                    <a:pt x="1370" y="521"/>
                    <a:pt x="1370" y="521"/>
                    <a:pt x="1370" y="521"/>
                  </a:cubicBezTo>
                  <a:cubicBezTo>
                    <a:pt x="1372" y="518"/>
                    <a:pt x="1376" y="515"/>
                    <a:pt x="1380" y="513"/>
                  </a:cubicBezTo>
                  <a:cubicBezTo>
                    <a:pt x="1452" y="481"/>
                    <a:pt x="1495" y="425"/>
                    <a:pt x="1511" y="346"/>
                  </a:cubicBezTo>
                  <a:cubicBezTo>
                    <a:pt x="1516" y="346"/>
                    <a:pt x="1520" y="346"/>
                    <a:pt x="1525" y="346"/>
                  </a:cubicBezTo>
                  <a:cubicBezTo>
                    <a:pt x="1695" y="346"/>
                    <a:pt x="1864" y="346"/>
                    <a:pt x="2034" y="346"/>
                  </a:cubicBezTo>
                  <a:cubicBezTo>
                    <a:pt x="2043" y="346"/>
                    <a:pt x="2048" y="348"/>
                    <a:pt x="2054" y="355"/>
                  </a:cubicBezTo>
                  <a:cubicBezTo>
                    <a:pt x="2061" y="364"/>
                    <a:pt x="2071" y="371"/>
                    <a:pt x="2082" y="380"/>
                  </a:cubicBezTo>
                  <a:cubicBezTo>
                    <a:pt x="2070" y="409"/>
                    <a:pt x="2057" y="439"/>
                    <a:pt x="2045" y="469"/>
                  </a:cubicBezTo>
                  <a:cubicBezTo>
                    <a:pt x="1945" y="709"/>
                    <a:pt x="1845" y="949"/>
                    <a:pt x="1745" y="1189"/>
                  </a:cubicBezTo>
                  <a:cubicBezTo>
                    <a:pt x="1741" y="1199"/>
                    <a:pt x="1736" y="1202"/>
                    <a:pt x="1724" y="1202"/>
                  </a:cubicBezTo>
                  <a:cubicBezTo>
                    <a:pt x="1696" y="1201"/>
                    <a:pt x="1668" y="1202"/>
                    <a:pt x="1638" y="1202"/>
                  </a:cubicBezTo>
                  <a:cubicBezTo>
                    <a:pt x="1641" y="1208"/>
                    <a:pt x="1643" y="1212"/>
                    <a:pt x="1645" y="1216"/>
                  </a:cubicBezTo>
                  <a:cubicBezTo>
                    <a:pt x="1747" y="1371"/>
                    <a:pt x="1889" y="1462"/>
                    <a:pt x="2075" y="1473"/>
                  </a:cubicBezTo>
                  <a:cubicBezTo>
                    <a:pt x="2291" y="1486"/>
                    <a:pt x="2458" y="1396"/>
                    <a:pt x="2577" y="1216"/>
                  </a:cubicBezTo>
                  <a:cubicBezTo>
                    <a:pt x="2580" y="1212"/>
                    <a:pt x="2583" y="1208"/>
                    <a:pt x="2586" y="1205"/>
                  </a:cubicBezTo>
                  <a:cubicBezTo>
                    <a:pt x="2586" y="1204"/>
                    <a:pt x="2586" y="1203"/>
                    <a:pt x="2586" y="1202"/>
                  </a:cubicBezTo>
                  <a:cubicBezTo>
                    <a:pt x="2556" y="1202"/>
                    <a:pt x="2527" y="1201"/>
                    <a:pt x="2498" y="1202"/>
                  </a:cubicBezTo>
                  <a:close/>
                  <a:moveTo>
                    <a:pt x="818" y="1189"/>
                  </a:moveTo>
                  <a:cubicBezTo>
                    <a:pt x="819" y="1193"/>
                    <a:pt x="821" y="1196"/>
                    <a:pt x="823" y="1202"/>
                  </a:cubicBezTo>
                  <a:cubicBezTo>
                    <a:pt x="590" y="1260"/>
                    <a:pt x="359" y="1260"/>
                    <a:pt x="126" y="1202"/>
                  </a:cubicBezTo>
                  <a:cubicBezTo>
                    <a:pt x="128" y="1197"/>
                    <a:pt x="129" y="1193"/>
                    <a:pt x="131" y="1190"/>
                  </a:cubicBezTo>
                  <a:cubicBezTo>
                    <a:pt x="241" y="925"/>
                    <a:pt x="351" y="660"/>
                    <a:pt x="462" y="395"/>
                  </a:cubicBezTo>
                  <a:cubicBezTo>
                    <a:pt x="464" y="389"/>
                    <a:pt x="465" y="383"/>
                    <a:pt x="474" y="383"/>
                  </a:cubicBezTo>
                  <a:cubicBezTo>
                    <a:pt x="483" y="383"/>
                    <a:pt x="485" y="388"/>
                    <a:pt x="487" y="394"/>
                  </a:cubicBezTo>
                  <a:cubicBezTo>
                    <a:pt x="597" y="659"/>
                    <a:pt x="708" y="924"/>
                    <a:pt x="818" y="1189"/>
                  </a:cubicBezTo>
                  <a:close/>
                  <a:moveTo>
                    <a:pt x="1763" y="1201"/>
                  </a:moveTo>
                  <a:cubicBezTo>
                    <a:pt x="1765" y="1196"/>
                    <a:pt x="1767" y="1191"/>
                    <a:pt x="1769" y="1186"/>
                  </a:cubicBezTo>
                  <a:cubicBezTo>
                    <a:pt x="1879" y="922"/>
                    <a:pt x="1989" y="658"/>
                    <a:pt x="2099" y="394"/>
                  </a:cubicBezTo>
                  <a:cubicBezTo>
                    <a:pt x="2101" y="388"/>
                    <a:pt x="2104" y="380"/>
                    <a:pt x="2113" y="384"/>
                  </a:cubicBezTo>
                  <a:cubicBezTo>
                    <a:pt x="2117" y="385"/>
                    <a:pt x="2122" y="390"/>
                    <a:pt x="2124" y="395"/>
                  </a:cubicBezTo>
                  <a:cubicBezTo>
                    <a:pt x="2181" y="530"/>
                    <a:pt x="2237" y="666"/>
                    <a:pt x="2293" y="801"/>
                  </a:cubicBezTo>
                  <a:cubicBezTo>
                    <a:pt x="2347" y="930"/>
                    <a:pt x="2401" y="1058"/>
                    <a:pt x="2454" y="1187"/>
                  </a:cubicBezTo>
                  <a:cubicBezTo>
                    <a:pt x="2456" y="1191"/>
                    <a:pt x="2458" y="1196"/>
                    <a:pt x="2460" y="1201"/>
                  </a:cubicBezTo>
                  <a:cubicBezTo>
                    <a:pt x="2227" y="1260"/>
                    <a:pt x="1996" y="1260"/>
                    <a:pt x="1763" y="1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13" dirty="0"/>
            </a:p>
          </p:txBody>
        </p:sp>
      </p:grpSp>
    </p:spTree>
    <p:extLst>
      <p:ext uri="{BB962C8B-B14F-4D97-AF65-F5344CB8AC3E}">
        <p14:creationId xmlns:p14="http://schemas.microsoft.com/office/powerpoint/2010/main" val="135700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8BFBF4-AD40-48FC-882B-DF4A84DC029B}"/>
              </a:ext>
            </a:extLst>
          </p:cNvPr>
          <p:cNvSpPr txBox="1"/>
          <p:nvPr/>
        </p:nvSpPr>
        <p:spPr>
          <a:xfrm>
            <a:off x="2669356" y="259930"/>
            <a:ext cx="3125566" cy="584775"/>
          </a:xfrm>
          <a:prstGeom prst="rect">
            <a:avLst/>
          </a:prstGeom>
          <a:noFill/>
        </p:spPr>
        <p:txBody>
          <a:bodyPr wrap="square" rtlCol="0">
            <a:spAutoFit/>
          </a:bodyPr>
          <a:lstStyle/>
          <a:p>
            <a:pPr algn="ctr" defTabSz="685800"/>
            <a:r>
              <a:rPr lang="en-IN" sz="3200" dirty="0">
                <a:solidFill>
                  <a:schemeClr val="accent6">
                    <a:lumMod val="50000"/>
                  </a:schemeClr>
                </a:solidFill>
                <a:latin typeface="Aharoni" panose="02010803020104030203" pitchFamily="2" charset="-79"/>
                <a:ea typeface="Tahoma" panose="020B0604030504040204" pitchFamily="34" charset="0"/>
                <a:cs typeface="Aharoni" panose="02010803020104030203" pitchFamily="2" charset="-79"/>
                <a:sym typeface="Arial"/>
              </a:rPr>
              <a:t>Introduction </a:t>
            </a:r>
          </a:p>
        </p:txBody>
      </p:sp>
      <p:grpSp>
        <p:nvGrpSpPr>
          <p:cNvPr id="7" name="Graphic 2">
            <a:extLst>
              <a:ext uri="{FF2B5EF4-FFF2-40B4-BE49-F238E27FC236}">
                <a16:creationId xmlns:a16="http://schemas.microsoft.com/office/drawing/2014/main" id="{6E55CADE-DB06-46A9-87A7-3C0706F88DAD}"/>
              </a:ext>
            </a:extLst>
          </p:cNvPr>
          <p:cNvGrpSpPr/>
          <p:nvPr/>
        </p:nvGrpSpPr>
        <p:grpSpPr>
          <a:xfrm>
            <a:off x="7339013" y="1868775"/>
            <a:ext cx="1781175" cy="4941594"/>
            <a:chOff x="9785350" y="3259709"/>
            <a:chExt cx="2374900" cy="3598291"/>
          </a:xfrm>
          <a:solidFill>
            <a:srgbClr val="AE69FF"/>
          </a:solidFill>
        </p:grpSpPr>
        <p:sp>
          <p:nvSpPr>
            <p:cNvPr id="8" name="Freeform: Shape 7">
              <a:extLst>
                <a:ext uri="{FF2B5EF4-FFF2-40B4-BE49-F238E27FC236}">
                  <a16:creationId xmlns:a16="http://schemas.microsoft.com/office/drawing/2014/main" id="{641FAA5B-84C8-4172-ADF0-0482A601E997}"/>
                </a:ext>
              </a:extLst>
            </p:cNvPr>
            <p:cNvSpPr/>
            <p:nvPr/>
          </p:nvSpPr>
          <p:spPr>
            <a:xfrm>
              <a:off x="9785350" y="3325050"/>
              <a:ext cx="2374900" cy="3532949"/>
            </a:xfrm>
            <a:custGeom>
              <a:avLst/>
              <a:gdLst>
                <a:gd name="connsiteX0" fmla="*/ 1232344 w 2374900"/>
                <a:gd name="connsiteY0" fmla="*/ 198374 h 3532949"/>
                <a:gd name="connsiteX1" fmla="*/ 1142556 w 2374900"/>
                <a:gd name="connsiteY1" fmla="*/ 198374 h 3532949"/>
                <a:gd name="connsiteX2" fmla="*/ 944181 w 2374900"/>
                <a:gd name="connsiteY2" fmla="*/ 0 h 3532949"/>
                <a:gd name="connsiteX3" fmla="*/ 0 w 2374900"/>
                <a:gd name="connsiteY3" fmla="*/ 0 h 3532949"/>
                <a:gd name="connsiteX4" fmla="*/ 0 w 2374900"/>
                <a:gd name="connsiteY4" fmla="*/ 3532950 h 3532949"/>
                <a:gd name="connsiteX5" fmla="*/ 2374900 w 2374900"/>
                <a:gd name="connsiteY5" fmla="*/ 3532950 h 3532949"/>
                <a:gd name="connsiteX6" fmla="*/ 2374900 w 2374900"/>
                <a:gd name="connsiteY6" fmla="*/ 0 h 3532949"/>
                <a:gd name="connsiteX7" fmla="*/ 1430719 w 2374900"/>
                <a:gd name="connsiteY7" fmla="*/ 0 h 3532949"/>
                <a:gd name="connsiteX8" fmla="*/ 1232344 w 2374900"/>
                <a:gd name="connsiteY8" fmla="*/ 198374 h 353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0" h="3532949">
                  <a:moveTo>
                    <a:pt x="1232344" y="198374"/>
                  </a:moveTo>
                  <a:cubicBezTo>
                    <a:pt x="1207580" y="223203"/>
                    <a:pt x="1167320" y="223203"/>
                    <a:pt x="1142556" y="198374"/>
                  </a:cubicBezTo>
                  <a:lnTo>
                    <a:pt x="944181" y="0"/>
                  </a:lnTo>
                  <a:lnTo>
                    <a:pt x="0" y="0"/>
                  </a:lnTo>
                  <a:lnTo>
                    <a:pt x="0" y="3532950"/>
                  </a:lnTo>
                  <a:lnTo>
                    <a:pt x="2374900" y="3532950"/>
                  </a:lnTo>
                  <a:lnTo>
                    <a:pt x="2374900" y="0"/>
                  </a:lnTo>
                  <a:lnTo>
                    <a:pt x="1430719" y="0"/>
                  </a:lnTo>
                  <a:lnTo>
                    <a:pt x="1232344" y="198374"/>
                  </a:lnTo>
                  <a:close/>
                </a:path>
              </a:pathLst>
            </a:custGeom>
            <a:solidFill>
              <a:srgbClr val="FFC1C1"/>
            </a:solidFill>
            <a:ln w="6350" cap="flat">
              <a:noFill/>
              <a:prstDash val="solid"/>
              <a:miter/>
            </a:ln>
          </p:spPr>
          <p:txBody>
            <a:bodyPr rtlCol="0" anchor="ctr"/>
            <a:lstStyle/>
            <a:p>
              <a:pPr defTabSz="685800"/>
              <a:endParaRPr lang="en-IN" sz="1550">
                <a:solidFill>
                  <a:prstClr val="black"/>
                </a:solidFill>
                <a:latin typeface="Abadi" panose="020B0604020104020204" pitchFamily="34" charset="0"/>
              </a:endParaRPr>
            </a:p>
          </p:txBody>
        </p:sp>
        <p:pic>
          <p:nvPicPr>
            <p:cNvPr id="9" name="Picture 8">
              <a:extLst>
                <a:ext uri="{FF2B5EF4-FFF2-40B4-BE49-F238E27FC236}">
                  <a16:creationId xmlns:a16="http://schemas.microsoft.com/office/drawing/2014/main" id="{BFF129BA-E240-4689-BF06-311C9DC900C6}"/>
                </a:ext>
              </a:extLst>
            </p:cNvPr>
            <p:cNvPicPr>
              <a:picLocks noChangeAspect="1"/>
            </p:cNvPicPr>
            <p:nvPr/>
          </p:nvPicPr>
          <p:blipFill>
            <a:blip r:embed="rId2"/>
            <a:stretch>
              <a:fillRect/>
            </a:stretch>
          </p:blipFill>
          <p:spPr>
            <a:xfrm>
              <a:off x="9785350" y="3321050"/>
              <a:ext cx="2374900" cy="412750"/>
            </a:xfrm>
            <a:custGeom>
              <a:avLst/>
              <a:gdLst>
                <a:gd name="connsiteX0" fmla="*/ 1541 w 2374900"/>
                <a:gd name="connsiteY0" fmla="*/ 523 h 412750"/>
                <a:gd name="connsiteX1" fmla="*/ 2376441 w 2374900"/>
                <a:gd name="connsiteY1" fmla="*/ 523 h 412750"/>
                <a:gd name="connsiteX2" fmla="*/ 2376441 w 2374900"/>
                <a:gd name="connsiteY2" fmla="*/ 413273 h 412750"/>
                <a:gd name="connsiteX3" fmla="*/ 1541 w 2374900"/>
                <a:gd name="connsiteY3" fmla="*/ 413273 h 412750"/>
              </a:gdLst>
              <a:ahLst/>
              <a:cxnLst>
                <a:cxn ang="0">
                  <a:pos x="connsiteX0" y="connsiteY0"/>
                </a:cxn>
                <a:cxn ang="0">
                  <a:pos x="connsiteX1" y="connsiteY1"/>
                </a:cxn>
                <a:cxn ang="0">
                  <a:pos x="connsiteX2" y="connsiteY2"/>
                </a:cxn>
                <a:cxn ang="0">
                  <a:pos x="connsiteX3" y="connsiteY3"/>
                </a:cxn>
              </a:cxnLst>
              <a:rect l="l" t="t" r="r" b="b"/>
              <a:pathLst>
                <a:path w="2374900" h="412750">
                  <a:moveTo>
                    <a:pt x="1541" y="523"/>
                  </a:moveTo>
                  <a:lnTo>
                    <a:pt x="2376441" y="523"/>
                  </a:lnTo>
                  <a:lnTo>
                    <a:pt x="2376441" y="413273"/>
                  </a:lnTo>
                  <a:lnTo>
                    <a:pt x="1541" y="413273"/>
                  </a:lnTo>
                  <a:close/>
                </a:path>
              </a:pathLst>
            </a:custGeom>
          </p:spPr>
        </p:pic>
        <p:sp>
          <p:nvSpPr>
            <p:cNvPr id="10" name="Freeform: Shape 9">
              <a:extLst>
                <a:ext uri="{FF2B5EF4-FFF2-40B4-BE49-F238E27FC236}">
                  <a16:creationId xmlns:a16="http://schemas.microsoft.com/office/drawing/2014/main" id="{47186A38-18D5-49FA-88BE-6AAA1E459787}"/>
                </a:ext>
              </a:extLst>
            </p:cNvPr>
            <p:cNvSpPr/>
            <p:nvPr/>
          </p:nvSpPr>
          <p:spPr>
            <a:xfrm>
              <a:off x="10907458" y="3259709"/>
              <a:ext cx="130682" cy="130682"/>
            </a:xfrm>
            <a:custGeom>
              <a:avLst/>
              <a:gdLst>
                <a:gd name="connsiteX0" fmla="*/ 130683 w 130682"/>
                <a:gd name="connsiteY0" fmla="*/ 65342 h 130682"/>
                <a:gd name="connsiteX1" fmla="*/ 65342 w 130682"/>
                <a:gd name="connsiteY1" fmla="*/ 130683 h 130682"/>
                <a:gd name="connsiteX2" fmla="*/ 0 w 130682"/>
                <a:gd name="connsiteY2" fmla="*/ 65342 h 130682"/>
                <a:gd name="connsiteX3" fmla="*/ 65342 w 130682"/>
                <a:gd name="connsiteY3" fmla="*/ 0 h 130682"/>
                <a:gd name="connsiteX4" fmla="*/ 130683 w 130682"/>
                <a:gd name="connsiteY4" fmla="*/ 65342 h 13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82" h="130682">
                  <a:moveTo>
                    <a:pt x="130683" y="65342"/>
                  </a:moveTo>
                  <a:cubicBezTo>
                    <a:pt x="130683" y="101428"/>
                    <a:pt x="101429" y="130683"/>
                    <a:pt x="65342" y="130683"/>
                  </a:cubicBezTo>
                  <a:cubicBezTo>
                    <a:pt x="29255" y="130683"/>
                    <a:pt x="0" y="101428"/>
                    <a:pt x="0" y="65342"/>
                  </a:cubicBezTo>
                  <a:cubicBezTo>
                    <a:pt x="0" y="29255"/>
                    <a:pt x="29254" y="0"/>
                    <a:pt x="65342" y="0"/>
                  </a:cubicBezTo>
                  <a:cubicBezTo>
                    <a:pt x="101428" y="0"/>
                    <a:pt x="130683" y="29255"/>
                    <a:pt x="130683" y="65342"/>
                  </a:cubicBezTo>
                  <a:close/>
                </a:path>
              </a:pathLst>
            </a:custGeom>
            <a:solidFill>
              <a:srgbClr val="AE69FF"/>
            </a:solidFill>
            <a:ln w="6350" cap="flat">
              <a:noFill/>
              <a:prstDash val="solid"/>
              <a:miter/>
            </a:ln>
          </p:spPr>
          <p:txBody>
            <a:bodyPr rtlCol="0" anchor="ctr"/>
            <a:lstStyle/>
            <a:p>
              <a:pPr defTabSz="685800"/>
              <a:endParaRPr lang="en-IN" sz="1550">
                <a:solidFill>
                  <a:prstClr val="black"/>
                </a:solidFill>
                <a:latin typeface="Abadi" panose="020B0604020104020204" pitchFamily="34" charset="0"/>
              </a:endParaRPr>
            </a:p>
          </p:txBody>
        </p:sp>
      </p:grpSp>
      <p:grpSp>
        <p:nvGrpSpPr>
          <p:cNvPr id="11" name="Graphic 2">
            <a:extLst>
              <a:ext uri="{FF2B5EF4-FFF2-40B4-BE49-F238E27FC236}">
                <a16:creationId xmlns:a16="http://schemas.microsoft.com/office/drawing/2014/main" id="{6E55CADE-DB06-46A9-87A7-3C0706F88DAD}"/>
              </a:ext>
            </a:extLst>
          </p:cNvPr>
          <p:cNvGrpSpPr/>
          <p:nvPr/>
        </p:nvGrpSpPr>
        <p:grpSpPr>
          <a:xfrm>
            <a:off x="5510213" y="1855244"/>
            <a:ext cx="1781175" cy="4955126"/>
            <a:chOff x="7346950" y="3030251"/>
            <a:chExt cx="2374900" cy="3827748"/>
          </a:xfrm>
          <a:solidFill>
            <a:srgbClr val="4BADEA"/>
          </a:solidFill>
        </p:grpSpPr>
        <p:sp>
          <p:nvSpPr>
            <p:cNvPr id="12" name="Freeform: Shape 11">
              <a:extLst>
                <a:ext uri="{FF2B5EF4-FFF2-40B4-BE49-F238E27FC236}">
                  <a16:creationId xmlns:a16="http://schemas.microsoft.com/office/drawing/2014/main" id="{705AD789-2837-4D1E-B941-E6F40840E4AE}"/>
                </a:ext>
              </a:extLst>
            </p:cNvPr>
            <p:cNvSpPr/>
            <p:nvPr/>
          </p:nvSpPr>
          <p:spPr>
            <a:xfrm>
              <a:off x="7346950" y="3115500"/>
              <a:ext cx="2374900" cy="3742499"/>
            </a:xfrm>
            <a:custGeom>
              <a:avLst/>
              <a:gdLst>
                <a:gd name="connsiteX0" fmla="*/ 1232344 w 2374900"/>
                <a:gd name="connsiteY0" fmla="*/ 198374 h 3742499"/>
                <a:gd name="connsiteX1" fmla="*/ 1142556 w 2374900"/>
                <a:gd name="connsiteY1" fmla="*/ 198374 h 3742499"/>
                <a:gd name="connsiteX2" fmla="*/ 944181 w 2374900"/>
                <a:gd name="connsiteY2" fmla="*/ 0 h 3742499"/>
                <a:gd name="connsiteX3" fmla="*/ 0 w 2374900"/>
                <a:gd name="connsiteY3" fmla="*/ 0 h 3742499"/>
                <a:gd name="connsiteX4" fmla="*/ 0 w 2374900"/>
                <a:gd name="connsiteY4" fmla="*/ 3742500 h 3742499"/>
                <a:gd name="connsiteX5" fmla="*/ 2374900 w 2374900"/>
                <a:gd name="connsiteY5" fmla="*/ 3742500 h 3742499"/>
                <a:gd name="connsiteX6" fmla="*/ 2374900 w 2374900"/>
                <a:gd name="connsiteY6" fmla="*/ 0 h 3742499"/>
                <a:gd name="connsiteX7" fmla="*/ 1430719 w 2374900"/>
                <a:gd name="connsiteY7" fmla="*/ 0 h 3742499"/>
                <a:gd name="connsiteX8" fmla="*/ 1232344 w 2374900"/>
                <a:gd name="connsiteY8" fmla="*/ 198374 h 37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0" h="3742499">
                  <a:moveTo>
                    <a:pt x="1232344" y="198374"/>
                  </a:moveTo>
                  <a:cubicBezTo>
                    <a:pt x="1207580" y="223203"/>
                    <a:pt x="1167320" y="223203"/>
                    <a:pt x="1142556" y="198374"/>
                  </a:cubicBezTo>
                  <a:lnTo>
                    <a:pt x="944181" y="0"/>
                  </a:lnTo>
                  <a:lnTo>
                    <a:pt x="0" y="0"/>
                  </a:lnTo>
                  <a:lnTo>
                    <a:pt x="0" y="3742500"/>
                  </a:lnTo>
                  <a:lnTo>
                    <a:pt x="2374900" y="3742500"/>
                  </a:lnTo>
                  <a:lnTo>
                    <a:pt x="2374900" y="0"/>
                  </a:lnTo>
                  <a:lnTo>
                    <a:pt x="1430719" y="0"/>
                  </a:lnTo>
                  <a:lnTo>
                    <a:pt x="1232344" y="198374"/>
                  </a:lnTo>
                  <a:close/>
                </a:path>
              </a:pathLst>
            </a:custGeom>
            <a:solidFill>
              <a:srgbClr val="4BADEA"/>
            </a:solidFill>
            <a:ln w="6350" cap="flat">
              <a:noFill/>
              <a:prstDash val="solid"/>
              <a:miter/>
            </a:ln>
          </p:spPr>
          <p:txBody>
            <a:bodyPr rtlCol="0" anchor="ctr"/>
            <a:lstStyle/>
            <a:p>
              <a:pPr defTabSz="685800"/>
              <a:endParaRPr lang="en-IN" sz="1550">
                <a:solidFill>
                  <a:prstClr val="black"/>
                </a:solidFill>
                <a:latin typeface="Abadi" panose="020B0604020104020204" pitchFamily="34" charset="0"/>
              </a:endParaRPr>
            </a:p>
          </p:txBody>
        </p:sp>
        <p:pic>
          <p:nvPicPr>
            <p:cNvPr id="13" name="Picture 12">
              <a:extLst>
                <a:ext uri="{FF2B5EF4-FFF2-40B4-BE49-F238E27FC236}">
                  <a16:creationId xmlns:a16="http://schemas.microsoft.com/office/drawing/2014/main" id="{109C6AED-E966-4C24-BE59-B122646E2439}"/>
                </a:ext>
              </a:extLst>
            </p:cNvPr>
            <p:cNvPicPr>
              <a:picLocks noChangeAspect="1"/>
            </p:cNvPicPr>
            <p:nvPr/>
          </p:nvPicPr>
          <p:blipFill>
            <a:blip r:embed="rId3"/>
            <a:stretch>
              <a:fillRect/>
            </a:stretch>
          </p:blipFill>
          <p:spPr>
            <a:xfrm>
              <a:off x="7346950" y="3111500"/>
              <a:ext cx="2374900" cy="412750"/>
            </a:xfrm>
            <a:custGeom>
              <a:avLst/>
              <a:gdLst>
                <a:gd name="connsiteX0" fmla="*/ 1157 w 2374900"/>
                <a:gd name="connsiteY0" fmla="*/ 490 h 412750"/>
                <a:gd name="connsiteX1" fmla="*/ 2376057 w 2374900"/>
                <a:gd name="connsiteY1" fmla="*/ 490 h 412750"/>
                <a:gd name="connsiteX2" fmla="*/ 2376057 w 2374900"/>
                <a:gd name="connsiteY2" fmla="*/ 413240 h 412750"/>
                <a:gd name="connsiteX3" fmla="*/ 1157 w 2374900"/>
                <a:gd name="connsiteY3" fmla="*/ 413240 h 412750"/>
              </a:gdLst>
              <a:ahLst/>
              <a:cxnLst>
                <a:cxn ang="0">
                  <a:pos x="connsiteX0" y="connsiteY0"/>
                </a:cxn>
                <a:cxn ang="0">
                  <a:pos x="connsiteX1" y="connsiteY1"/>
                </a:cxn>
                <a:cxn ang="0">
                  <a:pos x="connsiteX2" y="connsiteY2"/>
                </a:cxn>
                <a:cxn ang="0">
                  <a:pos x="connsiteX3" y="connsiteY3"/>
                </a:cxn>
              </a:cxnLst>
              <a:rect l="l" t="t" r="r" b="b"/>
              <a:pathLst>
                <a:path w="2374900" h="412750">
                  <a:moveTo>
                    <a:pt x="1157" y="490"/>
                  </a:moveTo>
                  <a:lnTo>
                    <a:pt x="2376057" y="490"/>
                  </a:lnTo>
                  <a:lnTo>
                    <a:pt x="2376057" y="413240"/>
                  </a:lnTo>
                  <a:lnTo>
                    <a:pt x="1157" y="413240"/>
                  </a:lnTo>
                  <a:close/>
                </a:path>
              </a:pathLst>
            </a:custGeom>
          </p:spPr>
        </p:pic>
        <p:sp>
          <p:nvSpPr>
            <p:cNvPr id="14" name="Freeform: Shape 13">
              <a:extLst>
                <a:ext uri="{FF2B5EF4-FFF2-40B4-BE49-F238E27FC236}">
                  <a16:creationId xmlns:a16="http://schemas.microsoft.com/office/drawing/2014/main" id="{8075A646-87AC-4212-8A89-40733B100E16}"/>
                </a:ext>
              </a:extLst>
            </p:cNvPr>
            <p:cNvSpPr/>
            <p:nvPr/>
          </p:nvSpPr>
          <p:spPr>
            <a:xfrm rot="-1341088">
              <a:off x="8469355" y="3050191"/>
              <a:ext cx="130687" cy="130687"/>
            </a:xfrm>
            <a:custGeom>
              <a:avLst/>
              <a:gdLst>
                <a:gd name="connsiteX0" fmla="*/ 130688 w 130687"/>
                <a:gd name="connsiteY0" fmla="*/ 65344 h 130687"/>
                <a:gd name="connsiteX1" fmla="*/ 65344 w 130687"/>
                <a:gd name="connsiteY1" fmla="*/ 130688 h 130687"/>
                <a:gd name="connsiteX2" fmla="*/ 0 w 130687"/>
                <a:gd name="connsiteY2" fmla="*/ 65344 h 130687"/>
                <a:gd name="connsiteX3" fmla="*/ 65344 w 130687"/>
                <a:gd name="connsiteY3" fmla="*/ 0 h 130687"/>
                <a:gd name="connsiteX4" fmla="*/ 130688 w 130687"/>
                <a:gd name="connsiteY4" fmla="*/ 65344 h 13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87" h="130687">
                  <a:moveTo>
                    <a:pt x="130688" y="65344"/>
                  </a:moveTo>
                  <a:cubicBezTo>
                    <a:pt x="130688" y="101432"/>
                    <a:pt x="101433" y="130688"/>
                    <a:pt x="65344" y="130688"/>
                  </a:cubicBezTo>
                  <a:cubicBezTo>
                    <a:pt x="29256" y="130688"/>
                    <a:pt x="0" y="101432"/>
                    <a:pt x="0" y="65344"/>
                  </a:cubicBezTo>
                  <a:cubicBezTo>
                    <a:pt x="0" y="29255"/>
                    <a:pt x="29255" y="0"/>
                    <a:pt x="65344" y="0"/>
                  </a:cubicBezTo>
                  <a:cubicBezTo>
                    <a:pt x="101432" y="0"/>
                    <a:pt x="130688" y="29255"/>
                    <a:pt x="130688" y="65344"/>
                  </a:cubicBezTo>
                  <a:close/>
                </a:path>
              </a:pathLst>
            </a:custGeom>
            <a:solidFill>
              <a:srgbClr val="4BADEA"/>
            </a:solidFill>
            <a:ln w="6350" cap="flat">
              <a:noFill/>
              <a:prstDash val="solid"/>
              <a:miter/>
            </a:ln>
          </p:spPr>
          <p:txBody>
            <a:bodyPr rtlCol="0" anchor="ctr"/>
            <a:lstStyle/>
            <a:p>
              <a:pPr defTabSz="685800"/>
              <a:endParaRPr lang="en-IN" sz="1550">
                <a:solidFill>
                  <a:prstClr val="black"/>
                </a:solidFill>
                <a:latin typeface="Abadi" panose="020B0604020104020204" pitchFamily="34" charset="0"/>
              </a:endParaRPr>
            </a:p>
          </p:txBody>
        </p:sp>
      </p:grpSp>
      <p:grpSp>
        <p:nvGrpSpPr>
          <p:cNvPr id="15" name="Graphic 2">
            <a:extLst>
              <a:ext uri="{FF2B5EF4-FFF2-40B4-BE49-F238E27FC236}">
                <a16:creationId xmlns:a16="http://schemas.microsoft.com/office/drawing/2014/main" id="{6E55CADE-DB06-46A9-87A7-3C0706F88DAD}"/>
              </a:ext>
            </a:extLst>
          </p:cNvPr>
          <p:cNvGrpSpPr/>
          <p:nvPr/>
        </p:nvGrpSpPr>
        <p:grpSpPr>
          <a:xfrm>
            <a:off x="3681413" y="1601363"/>
            <a:ext cx="1781175" cy="5209007"/>
            <a:chOff x="4908550" y="2827280"/>
            <a:chExt cx="2374900" cy="4030719"/>
          </a:xfrm>
          <a:solidFill>
            <a:schemeClr val="accent1">
              <a:lumMod val="20000"/>
              <a:lumOff val="80000"/>
            </a:schemeClr>
          </a:solidFill>
        </p:grpSpPr>
        <p:sp>
          <p:nvSpPr>
            <p:cNvPr id="16" name="Freeform: Shape 15">
              <a:extLst>
                <a:ext uri="{FF2B5EF4-FFF2-40B4-BE49-F238E27FC236}">
                  <a16:creationId xmlns:a16="http://schemas.microsoft.com/office/drawing/2014/main" id="{87401A65-AC7A-442B-BE43-F3AA03758FD1}"/>
                </a:ext>
              </a:extLst>
            </p:cNvPr>
            <p:cNvSpPr/>
            <p:nvPr/>
          </p:nvSpPr>
          <p:spPr>
            <a:xfrm>
              <a:off x="4908550" y="2902204"/>
              <a:ext cx="2374900" cy="3955795"/>
            </a:xfrm>
            <a:custGeom>
              <a:avLst/>
              <a:gdLst>
                <a:gd name="connsiteX0" fmla="*/ 1232345 w 2374900"/>
                <a:gd name="connsiteY0" fmla="*/ 198374 h 3955795"/>
                <a:gd name="connsiteX1" fmla="*/ 1142556 w 2374900"/>
                <a:gd name="connsiteY1" fmla="*/ 198374 h 3955795"/>
                <a:gd name="connsiteX2" fmla="*/ 944182 w 2374900"/>
                <a:gd name="connsiteY2" fmla="*/ 0 h 3955795"/>
                <a:gd name="connsiteX3" fmla="*/ 0 w 2374900"/>
                <a:gd name="connsiteY3" fmla="*/ 0 h 3955795"/>
                <a:gd name="connsiteX4" fmla="*/ 0 w 2374900"/>
                <a:gd name="connsiteY4" fmla="*/ 3955796 h 3955795"/>
                <a:gd name="connsiteX5" fmla="*/ 2374900 w 2374900"/>
                <a:gd name="connsiteY5" fmla="*/ 3955796 h 3955795"/>
                <a:gd name="connsiteX6" fmla="*/ 2374900 w 2374900"/>
                <a:gd name="connsiteY6" fmla="*/ 0 h 3955795"/>
                <a:gd name="connsiteX7" fmla="*/ 1430719 w 2374900"/>
                <a:gd name="connsiteY7" fmla="*/ 0 h 3955795"/>
                <a:gd name="connsiteX8" fmla="*/ 1232345 w 2374900"/>
                <a:gd name="connsiteY8" fmla="*/ 198374 h 395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0" h="3955795">
                  <a:moveTo>
                    <a:pt x="1232345" y="198374"/>
                  </a:moveTo>
                  <a:cubicBezTo>
                    <a:pt x="1207579" y="223202"/>
                    <a:pt x="1167321" y="223202"/>
                    <a:pt x="1142556" y="198374"/>
                  </a:cubicBezTo>
                  <a:lnTo>
                    <a:pt x="944182" y="0"/>
                  </a:lnTo>
                  <a:lnTo>
                    <a:pt x="0" y="0"/>
                  </a:lnTo>
                  <a:lnTo>
                    <a:pt x="0" y="3955796"/>
                  </a:lnTo>
                  <a:lnTo>
                    <a:pt x="2374900" y="3955796"/>
                  </a:lnTo>
                  <a:lnTo>
                    <a:pt x="2374900" y="0"/>
                  </a:lnTo>
                  <a:lnTo>
                    <a:pt x="1430719" y="0"/>
                  </a:lnTo>
                  <a:lnTo>
                    <a:pt x="1232345" y="198374"/>
                  </a:lnTo>
                  <a:close/>
                </a:path>
              </a:pathLst>
            </a:custGeom>
            <a:grpFill/>
            <a:ln w="6350" cap="flat">
              <a:noFill/>
              <a:prstDash val="solid"/>
              <a:miter/>
            </a:ln>
          </p:spPr>
          <p:txBody>
            <a:bodyPr rtlCol="0" anchor="ctr"/>
            <a:lstStyle/>
            <a:p>
              <a:pPr defTabSz="685800"/>
              <a:endParaRPr lang="en-IN" sz="1550">
                <a:solidFill>
                  <a:prstClr val="black"/>
                </a:solidFill>
                <a:latin typeface="Abadi" panose="020B0604020104020204" pitchFamily="34" charset="0"/>
              </a:endParaRPr>
            </a:p>
          </p:txBody>
        </p:sp>
        <p:pic>
          <p:nvPicPr>
            <p:cNvPr id="17" name="Picture 16">
              <a:extLst>
                <a:ext uri="{FF2B5EF4-FFF2-40B4-BE49-F238E27FC236}">
                  <a16:creationId xmlns:a16="http://schemas.microsoft.com/office/drawing/2014/main" id="{59962515-F4BD-49FF-87B2-5CDC19E39DD7}"/>
                </a:ext>
              </a:extLst>
            </p:cNvPr>
            <p:cNvPicPr>
              <a:picLocks noChangeAspect="1"/>
            </p:cNvPicPr>
            <p:nvPr/>
          </p:nvPicPr>
          <p:blipFill>
            <a:blip r:embed="rId4"/>
            <a:stretch>
              <a:fillRect/>
            </a:stretch>
          </p:blipFill>
          <p:spPr>
            <a:xfrm>
              <a:off x="4908550" y="2901950"/>
              <a:ext cx="2374900" cy="412750"/>
            </a:xfrm>
            <a:custGeom>
              <a:avLst/>
              <a:gdLst>
                <a:gd name="connsiteX0" fmla="*/ 773 w 2374900"/>
                <a:gd name="connsiteY0" fmla="*/ 457 h 412750"/>
                <a:gd name="connsiteX1" fmla="*/ 2375673 w 2374900"/>
                <a:gd name="connsiteY1" fmla="*/ 457 h 412750"/>
                <a:gd name="connsiteX2" fmla="*/ 2375673 w 2374900"/>
                <a:gd name="connsiteY2" fmla="*/ 413207 h 412750"/>
                <a:gd name="connsiteX3" fmla="*/ 773 w 2374900"/>
                <a:gd name="connsiteY3" fmla="*/ 413207 h 412750"/>
              </a:gdLst>
              <a:ahLst/>
              <a:cxnLst>
                <a:cxn ang="0">
                  <a:pos x="connsiteX0" y="connsiteY0"/>
                </a:cxn>
                <a:cxn ang="0">
                  <a:pos x="connsiteX1" y="connsiteY1"/>
                </a:cxn>
                <a:cxn ang="0">
                  <a:pos x="connsiteX2" y="connsiteY2"/>
                </a:cxn>
                <a:cxn ang="0">
                  <a:pos x="connsiteX3" y="connsiteY3"/>
                </a:cxn>
              </a:cxnLst>
              <a:rect l="l" t="t" r="r" b="b"/>
              <a:pathLst>
                <a:path w="2374900" h="412750">
                  <a:moveTo>
                    <a:pt x="773" y="457"/>
                  </a:moveTo>
                  <a:lnTo>
                    <a:pt x="2375673" y="457"/>
                  </a:lnTo>
                  <a:lnTo>
                    <a:pt x="2375673" y="413207"/>
                  </a:lnTo>
                  <a:lnTo>
                    <a:pt x="773" y="413207"/>
                  </a:lnTo>
                  <a:close/>
                </a:path>
              </a:pathLst>
            </a:custGeom>
            <a:grpFill/>
          </p:spPr>
        </p:pic>
        <p:sp>
          <p:nvSpPr>
            <p:cNvPr id="18" name="Freeform: Shape 17">
              <a:extLst>
                <a:ext uri="{FF2B5EF4-FFF2-40B4-BE49-F238E27FC236}">
                  <a16:creationId xmlns:a16="http://schemas.microsoft.com/office/drawing/2014/main" id="{C0A731D5-285F-4B2A-BFB2-8C201C620A52}"/>
                </a:ext>
              </a:extLst>
            </p:cNvPr>
            <p:cNvSpPr/>
            <p:nvPr/>
          </p:nvSpPr>
          <p:spPr>
            <a:xfrm rot="-4848989">
              <a:off x="6030789" y="2836871"/>
              <a:ext cx="130685" cy="130685"/>
            </a:xfrm>
            <a:custGeom>
              <a:avLst/>
              <a:gdLst>
                <a:gd name="connsiteX0" fmla="*/ 130685 w 130685"/>
                <a:gd name="connsiteY0" fmla="*/ 65343 h 130685"/>
                <a:gd name="connsiteX1" fmla="*/ 65343 w 130685"/>
                <a:gd name="connsiteY1" fmla="*/ 130685 h 130685"/>
                <a:gd name="connsiteX2" fmla="*/ 0 w 130685"/>
                <a:gd name="connsiteY2" fmla="*/ 65343 h 130685"/>
                <a:gd name="connsiteX3" fmla="*/ 65343 w 130685"/>
                <a:gd name="connsiteY3" fmla="*/ 0 h 130685"/>
                <a:gd name="connsiteX4" fmla="*/ 130685 w 130685"/>
                <a:gd name="connsiteY4" fmla="*/ 65343 h 130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85" h="130685">
                  <a:moveTo>
                    <a:pt x="130685" y="65343"/>
                  </a:moveTo>
                  <a:cubicBezTo>
                    <a:pt x="130685" y="101431"/>
                    <a:pt x="101430" y="130685"/>
                    <a:pt x="65343" y="130685"/>
                  </a:cubicBezTo>
                  <a:cubicBezTo>
                    <a:pt x="29255" y="130685"/>
                    <a:pt x="0" y="101431"/>
                    <a:pt x="0" y="65343"/>
                  </a:cubicBezTo>
                  <a:cubicBezTo>
                    <a:pt x="0" y="29255"/>
                    <a:pt x="29255" y="0"/>
                    <a:pt x="65343" y="0"/>
                  </a:cubicBezTo>
                  <a:cubicBezTo>
                    <a:pt x="101430" y="0"/>
                    <a:pt x="130685" y="29255"/>
                    <a:pt x="130685" y="65343"/>
                  </a:cubicBezTo>
                  <a:close/>
                </a:path>
              </a:pathLst>
            </a:custGeom>
            <a:grpFill/>
            <a:ln w="6350" cap="flat">
              <a:noFill/>
              <a:prstDash val="solid"/>
              <a:miter/>
            </a:ln>
          </p:spPr>
          <p:txBody>
            <a:bodyPr rtlCol="0" anchor="ctr"/>
            <a:lstStyle/>
            <a:p>
              <a:pPr defTabSz="685800"/>
              <a:endParaRPr lang="en-IN" sz="1550">
                <a:solidFill>
                  <a:prstClr val="black"/>
                </a:solidFill>
                <a:latin typeface="Abadi" panose="020B0604020104020204" pitchFamily="34" charset="0"/>
              </a:endParaRPr>
            </a:p>
          </p:txBody>
        </p:sp>
      </p:grpSp>
      <p:grpSp>
        <p:nvGrpSpPr>
          <p:cNvPr id="19" name="Graphic 2">
            <a:extLst>
              <a:ext uri="{FF2B5EF4-FFF2-40B4-BE49-F238E27FC236}">
                <a16:creationId xmlns:a16="http://schemas.microsoft.com/office/drawing/2014/main" id="{6E55CADE-DB06-46A9-87A7-3C0706F88DAD}"/>
              </a:ext>
            </a:extLst>
          </p:cNvPr>
          <p:cNvGrpSpPr/>
          <p:nvPr/>
        </p:nvGrpSpPr>
        <p:grpSpPr>
          <a:xfrm>
            <a:off x="1852613" y="1638822"/>
            <a:ext cx="1781175" cy="5195364"/>
            <a:chOff x="2470150" y="3030292"/>
            <a:chExt cx="2374900" cy="3827707"/>
          </a:xfrm>
          <a:solidFill>
            <a:schemeClr val="accent6">
              <a:lumMod val="40000"/>
              <a:lumOff val="60000"/>
            </a:schemeClr>
          </a:solidFill>
        </p:grpSpPr>
        <p:sp>
          <p:nvSpPr>
            <p:cNvPr id="20" name="Freeform: Shape 19">
              <a:extLst>
                <a:ext uri="{FF2B5EF4-FFF2-40B4-BE49-F238E27FC236}">
                  <a16:creationId xmlns:a16="http://schemas.microsoft.com/office/drawing/2014/main" id="{DF4AE80B-F790-4DB3-AAFC-902FFAA260A0}"/>
                </a:ext>
              </a:extLst>
            </p:cNvPr>
            <p:cNvSpPr/>
            <p:nvPr/>
          </p:nvSpPr>
          <p:spPr>
            <a:xfrm>
              <a:off x="2470150" y="3115500"/>
              <a:ext cx="2374900" cy="3742499"/>
            </a:xfrm>
            <a:custGeom>
              <a:avLst/>
              <a:gdLst>
                <a:gd name="connsiteX0" fmla="*/ 1232345 w 2374900"/>
                <a:gd name="connsiteY0" fmla="*/ 198374 h 3742499"/>
                <a:gd name="connsiteX1" fmla="*/ 1142556 w 2374900"/>
                <a:gd name="connsiteY1" fmla="*/ 198374 h 3742499"/>
                <a:gd name="connsiteX2" fmla="*/ 944182 w 2374900"/>
                <a:gd name="connsiteY2" fmla="*/ 0 h 3742499"/>
                <a:gd name="connsiteX3" fmla="*/ 0 w 2374900"/>
                <a:gd name="connsiteY3" fmla="*/ 0 h 3742499"/>
                <a:gd name="connsiteX4" fmla="*/ 0 w 2374900"/>
                <a:gd name="connsiteY4" fmla="*/ 3742500 h 3742499"/>
                <a:gd name="connsiteX5" fmla="*/ 2374900 w 2374900"/>
                <a:gd name="connsiteY5" fmla="*/ 3742500 h 3742499"/>
                <a:gd name="connsiteX6" fmla="*/ 2374900 w 2374900"/>
                <a:gd name="connsiteY6" fmla="*/ 0 h 3742499"/>
                <a:gd name="connsiteX7" fmla="*/ 1430719 w 2374900"/>
                <a:gd name="connsiteY7" fmla="*/ 0 h 3742499"/>
                <a:gd name="connsiteX8" fmla="*/ 1232345 w 2374900"/>
                <a:gd name="connsiteY8" fmla="*/ 198374 h 37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0" h="3742499">
                  <a:moveTo>
                    <a:pt x="1232345" y="198374"/>
                  </a:moveTo>
                  <a:cubicBezTo>
                    <a:pt x="1207516" y="223203"/>
                    <a:pt x="1167321" y="223203"/>
                    <a:pt x="1142556" y="198374"/>
                  </a:cubicBezTo>
                  <a:lnTo>
                    <a:pt x="944182" y="0"/>
                  </a:lnTo>
                  <a:lnTo>
                    <a:pt x="0" y="0"/>
                  </a:lnTo>
                  <a:lnTo>
                    <a:pt x="0" y="3742500"/>
                  </a:lnTo>
                  <a:lnTo>
                    <a:pt x="2374900" y="3742500"/>
                  </a:lnTo>
                  <a:lnTo>
                    <a:pt x="2374900" y="0"/>
                  </a:lnTo>
                  <a:lnTo>
                    <a:pt x="1430719" y="0"/>
                  </a:lnTo>
                  <a:lnTo>
                    <a:pt x="1232345" y="198374"/>
                  </a:lnTo>
                  <a:close/>
                </a:path>
              </a:pathLst>
            </a:custGeom>
            <a:grpFill/>
            <a:ln w="6350" cap="flat">
              <a:noFill/>
              <a:prstDash val="solid"/>
              <a:miter/>
            </a:ln>
          </p:spPr>
          <p:txBody>
            <a:bodyPr rtlCol="0" anchor="ctr"/>
            <a:lstStyle/>
            <a:p>
              <a:pPr defTabSz="685800"/>
              <a:endParaRPr lang="en-IN" sz="1550">
                <a:solidFill>
                  <a:prstClr val="black"/>
                </a:solidFill>
                <a:latin typeface="Abadi" panose="020B0604020104020204" pitchFamily="34" charset="0"/>
              </a:endParaRPr>
            </a:p>
          </p:txBody>
        </p:sp>
        <p:pic>
          <p:nvPicPr>
            <p:cNvPr id="21" name="Picture 20">
              <a:extLst>
                <a:ext uri="{FF2B5EF4-FFF2-40B4-BE49-F238E27FC236}">
                  <a16:creationId xmlns:a16="http://schemas.microsoft.com/office/drawing/2014/main" id="{6EA3DFE9-7D6A-4BCB-86AC-78B76FEA970C}"/>
                </a:ext>
              </a:extLst>
            </p:cNvPr>
            <p:cNvPicPr>
              <a:picLocks noChangeAspect="1"/>
            </p:cNvPicPr>
            <p:nvPr/>
          </p:nvPicPr>
          <p:blipFill>
            <a:blip r:embed="rId3"/>
            <a:stretch>
              <a:fillRect/>
            </a:stretch>
          </p:blipFill>
          <p:spPr>
            <a:xfrm>
              <a:off x="2470150" y="3111500"/>
              <a:ext cx="2374900" cy="412750"/>
            </a:xfrm>
            <a:custGeom>
              <a:avLst/>
              <a:gdLst>
                <a:gd name="connsiteX0" fmla="*/ 389 w 2374900"/>
                <a:gd name="connsiteY0" fmla="*/ 490 h 412750"/>
                <a:gd name="connsiteX1" fmla="*/ 2375289 w 2374900"/>
                <a:gd name="connsiteY1" fmla="*/ 490 h 412750"/>
                <a:gd name="connsiteX2" fmla="*/ 2375289 w 2374900"/>
                <a:gd name="connsiteY2" fmla="*/ 413240 h 412750"/>
                <a:gd name="connsiteX3" fmla="*/ 389 w 2374900"/>
                <a:gd name="connsiteY3" fmla="*/ 413240 h 412750"/>
              </a:gdLst>
              <a:ahLst/>
              <a:cxnLst>
                <a:cxn ang="0">
                  <a:pos x="connsiteX0" y="connsiteY0"/>
                </a:cxn>
                <a:cxn ang="0">
                  <a:pos x="connsiteX1" y="connsiteY1"/>
                </a:cxn>
                <a:cxn ang="0">
                  <a:pos x="connsiteX2" y="connsiteY2"/>
                </a:cxn>
                <a:cxn ang="0">
                  <a:pos x="connsiteX3" y="connsiteY3"/>
                </a:cxn>
              </a:cxnLst>
              <a:rect l="l" t="t" r="r" b="b"/>
              <a:pathLst>
                <a:path w="2374900" h="412750">
                  <a:moveTo>
                    <a:pt x="389" y="490"/>
                  </a:moveTo>
                  <a:lnTo>
                    <a:pt x="2375289" y="490"/>
                  </a:lnTo>
                  <a:lnTo>
                    <a:pt x="2375289" y="413240"/>
                  </a:lnTo>
                  <a:lnTo>
                    <a:pt x="389" y="413240"/>
                  </a:lnTo>
                  <a:close/>
                </a:path>
              </a:pathLst>
            </a:custGeom>
            <a:grpFill/>
          </p:spPr>
        </p:pic>
        <p:sp>
          <p:nvSpPr>
            <p:cNvPr id="22" name="Freeform: Shape 21">
              <a:extLst>
                <a:ext uri="{FF2B5EF4-FFF2-40B4-BE49-F238E27FC236}">
                  <a16:creationId xmlns:a16="http://schemas.microsoft.com/office/drawing/2014/main" id="{8DC497C0-C79A-498C-B3D6-193DC4C732FA}"/>
                </a:ext>
              </a:extLst>
            </p:cNvPr>
            <p:cNvSpPr/>
            <p:nvPr/>
          </p:nvSpPr>
          <p:spPr>
            <a:xfrm rot="-1341088">
              <a:off x="3592389" y="3050232"/>
              <a:ext cx="130687" cy="130687"/>
            </a:xfrm>
            <a:custGeom>
              <a:avLst/>
              <a:gdLst>
                <a:gd name="connsiteX0" fmla="*/ 130687 w 130687"/>
                <a:gd name="connsiteY0" fmla="*/ 65344 h 130687"/>
                <a:gd name="connsiteX1" fmla="*/ 65344 w 130687"/>
                <a:gd name="connsiteY1" fmla="*/ 130688 h 130687"/>
                <a:gd name="connsiteX2" fmla="*/ 0 w 130687"/>
                <a:gd name="connsiteY2" fmla="*/ 65344 h 130687"/>
                <a:gd name="connsiteX3" fmla="*/ 65344 w 130687"/>
                <a:gd name="connsiteY3" fmla="*/ 0 h 130687"/>
                <a:gd name="connsiteX4" fmla="*/ 130687 w 130687"/>
                <a:gd name="connsiteY4" fmla="*/ 65344 h 13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87" h="130687">
                  <a:moveTo>
                    <a:pt x="130687" y="65344"/>
                  </a:moveTo>
                  <a:cubicBezTo>
                    <a:pt x="130687" y="101432"/>
                    <a:pt x="101432" y="130688"/>
                    <a:pt x="65344" y="130688"/>
                  </a:cubicBezTo>
                  <a:cubicBezTo>
                    <a:pt x="29256" y="130688"/>
                    <a:pt x="0" y="101432"/>
                    <a:pt x="0" y="65344"/>
                  </a:cubicBezTo>
                  <a:cubicBezTo>
                    <a:pt x="0" y="29255"/>
                    <a:pt x="29256" y="0"/>
                    <a:pt x="65344" y="0"/>
                  </a:cubicBezTo>
                  <a:cubicBezTo>
                    <a:pt x="101432" y="0"/>
                    <a:pt x="130687" y="29255"/>
                    <a:pt x="130687" y="65344"/>
                  </a:cubicBezTo>
                  <a:close/>
                </a:path>
              </a:pathLst>
            </a:custGeom>
            <a:grpFill/>
            <a:ln w="6350" cap="flat">
              <a:noFill/>
              <a:prstDash val="solid"/>
              <a:miter/>
            </a:ln>
          </p:spPr>
          <p:txBody>
            <a:bodyPr rtlCol="0" anchor="ctr"/>
            <a:lstStyle/>
            <a:p>
              <a:pPr defTabSz="685800"/>
              <a:endParaRPr lang="en-IN" sz="1550">
                <a:solidFill>
                  <a:prstClr val="black"/>
                </a:solidFill>
                <a:latin typeface="Abadi" panose="020B0604020104020204" pitchFamily="34" charset="0"/>
              </a:endParaRPr>
            </a:p>
          </p:txBody>
        </p:sp>
      </p:grpSp>
      <p:grpSp>
        <p:nvGrpSpPr>
          <p:cNvPr id="23" name="Graphic 2">
            <a:extLst>
              <a:ext uri="{FF2B5EF4-FFF2-40B4-BE49-F238E27FC236}">
                <a16:creationId xmlns:a16="http://schemas.microsoft.com/office/drawing/2014/main" id="{6E55CADE-DB06-46A9-87A7-3C0706F88DAD}"/>
              </a:ext>
            </a:extLst>
          </p:cNvPr>
          <p:cNvGrpSpPr/>
          <p:nvPr/>
        </p:nvGrpSpPr>
        <p:grpSpPr>
          <a:xfrm>
            <a:off x="23813" y="2130374"/>
            <a:ext cx="1781175" cy="4771169"/>
            <a:chOff x="31750" y="3259709"/>
            <a:chExt cx="2374900" cy="3598291"/>
          </a:xfrm>
          <a:solidFill>
            <a:srgbClr val="CC99FF"/>
          </a:solidFill>
        </p:grpSpPr>
        <p:sp>
          <p:nvSpPr>
            <p:cNvPr id="24" name="Freeform: Shape 23">
              <a:extLst>
                <a:ext uri="{FF2B5EF4-FFF2-40B4-BE49-F238E27FC236}">
                  <a16:creationId xmlns:a16="http://schemas.microsoft.com/office/drawing/2014/main" id="{4A806617-A02C-4A6B-BAC6-B2CC56237BD4}"/>
                </a:ext>
              </a:extLst>
            </p:cNvPr>
            <p:cNvSpPr/>
            <p:nvPr/>
          </p:nvSpPr>
          <p:spPr>
            <a:xfrm>
              <a:off x="31750" y="3325050"/>
              <a:ext cx="2374900" cy="3532949"/>
            </a:xfrm>
            <a:custGeom>
              <a:avLst/>
              <a:gdLst>
                <a:gd name="connsiteX0" fmla="*/ 1232345 w 2374900"/>
                <a:gd name="connsiteY0" fmla="*/ 198374 h 3532949"/>
                <a:gd name="connsiteX1" fmla="*/ 1142556 w 2374900"/>
                <a:gd name="connsiteY1" fmla="*/ 198374 h 3532949"/>
                <a:gd name="connsiteX2" fmla="*/ 944182 w 2374900"/>
                <a:gd name="connsiteY2" fmla="*/ 0 h 3532949"/>
                <a:gd name="connsiteX3" fmla="*/ 0 w 2374900"/>
                <a:gd name="connsiteY3" fmla="*/ 0 h 3532949"/>
                <a:gd name="connsiteX4" fmla="*/ 0 w 2374900"/>
                <a:gd name="connsiteY4" fmla="*/ 3532950 h 3532949"/>
                <a:gd name="connsiteX5" fmla="*/ 2374900 w 2374900"/>
                <a:gd name="connsiteY5" fmla="*/ 3532950 h 3532949"/>
                <a:gd name="connsiteX6" fmla="*/ 2374900 w 2374900"/>
                <a:gd name="connsiteY6" fmla="*/ 0 h 3532949"/>
                <a:gd name="connsiteX7" fmla="*/ 1430719 w 2374900"/>
                <a:gd name="connsiteY7" fmla="*/ 0 h 3532949"/>
                <a:gd name="connsiteX8" fmla="*/ 1232345 w 2374900"/>
                <a:gd name="connsiteY8" fmla="*/ 198374 h 353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0" h="3532949">
                  <a:moveTo>
                    <a:pt x="1232345" y="198374"/>
                  </a:moveTo>
                  <a:cubicBezTo>
                    <a:pt x="1207516" y="223203"/>
                    <a:pt x="1167321" y="223203"/>
                    <a:pt x="1142556" y="198374"/>
                  </a:cubicBezTo>
                  <a:lnTo>
                    <a:pt x="944182" y="0"/>
                  </a:lnTo>
                  <a:lnTo>
                    <a:pt x="0" y="0"/>
                  </a:lnTo>
                  <a:lnTo>
                    <a:pt x="0" y="3532950"/>
                  </a:lnTo>
                  <a:lnTo>
                    <a:pt x="2374900" y="3532950"/>
                  </a:lnTo>
                  <a:lnTo>
                    <a:pt x="2374900" y="0"/>
                  </a:lnTo>
                  <a:lnTo>
                    <a:pt x="1430719" y="0"/>
                  </a:lnTo>
                  <a:lnTo>
                    <a:pt x="1232345" y="198374"/>
                  </a:lnTo>
                  <a:close/>
                </a:path>
              </a:pathLst>
            </a:custGeom>
            <a:grpFill/>
            <a:ln w="6350" cap="flat">
              <a:noFill/>
              <a:prstDash val="solid"/>
              <a:miter/>
            </a:ln>
          </p:spPr>
          <p:txBody>
            <a:bodyPr rtlCol="0" anchor="ctr"/>
            <a:lstStyle/>
            <a:p>
              <a:pPr defTabSz="685800"/>
              <a:endParaRPr lang="en-IN" sz="1550">
                <a:solidFill>
                  <a:prstClr val="black"/>
                </a:solidFill>
                <a:latin typeface="Abadi" panose="020B0604020104020204" pitchFamily="34" charset="0"/>
              </a:endParaRPr>
            </a:p>
          </p:txBody>
        </p:sp>
        <p:pic>
          <p:nvPicPr>
            <p:cNvPr id="25" name="Picture 24">
              <a:extLst>
                <a:ext uri="{FF2B5EF4-FFF2-40B4-BE49-F238E27FC236}">
                  <a16:creationId xmlns:a16="http://schemas.microsoft.com/office/drawing/2014/main" id="{DAEB202A-8F58-46EF-A37D-81B514C9F273}"/>
                </a:ext>
              </a:extLst>
            </p:cNvPr>
            <p:cNvPicPr>
              <a:picLocks noChangeAspect="1"/>
            </p:cNvPicPr>
            <p:nvPr/>
          </p:nvPicPr>
          <p:blipFill>
            <a:blip r:embed="rId2"/>
            <a:stretch>
              <a:fillRect/>
            </a:stretch>
          </p:blipFill>
          <p:spPr>
            <a:xfrm>
              <a:off x="31750" y="3321050"/>
              <a:ext cx="2374900" cy="412750"/>
            </a:xfrm>
            <a:custGeom>
              <a:avLst/>
              <a:gdLst>
                <a:gd name="connsiteX0" fmla="*/ 5 w 2374900"/>
                <a:gd name="connsiteY0" fmla="*/ 523 h 412750"/>
                <a:gd name="connsiteX1" fmla="*/ 2374905 w 2374900"/>
                <a:gd name="connsiteY1" fmla="*/ 523 h 412750"/>
                <a:gd name="connsiteX2" fmla="*/ 2374905 w 2374900"/>
                <a:gd name="connsiteY2" fmla="*/ 413273 h 412750"/>
                <a:gd name="connsiteX3" fmla="*/ 5 w 2374900"/>
                <a:gd name="connsiteY3" fmla="*/ 413273 h 412750"/>
              </a:gdLst>
              <a:ahLst/>
              <a:cxnLst>
                <a:cxn ang="0">
                  <a:pos x="connsiteX0" y="connsiteY0"/>
                </a:cxn>
                <a:cxn ang="0">
                  <a:pos x="connsiteX1" y="connsiteY1"/>
                </a:cxn>
                <a:cxn ang="0">
                  <a:pos x="connsiteX2" y="connsiteY2"/>
                </a:cxn>
                <a:cxn ang="0">
                  <a:pos x="connsiteX3" y="connsiteY3"/>
                </a:cxn>
              </a:cxnLst>
              <a:rect l="l" t="t" r="r" b="b"/>
              <a:pathLst>
                <a:path w="2374900" h="412750">
                  <a:moveTo>
                    <a:pt x="5" y="523"/>
                  </a:moveTo>
                  <a:lnTo>
                    <a:pt x="2374905" y="523"/>
                  </a:lnTo>
                  <a:lnTo>
                    <a:pt x="2374905" y="413273"/>
                  </a:lnTo>
                  <a:lnTo>
                    <a:pt x="5" y="413273"/>
                  </a:lnTo>
                  <a:close/>
                </a:path>
              </a:pathLst>
            </a:custGeom>
            <a:grpFill/>
          </p:spPr>
        </p:pic>
        <p:sp>
          <p:nvSpPr>
            <p:cNvPr id="26" name="Freeform: Shape 25">
              <a:extLst>
                <a:ext uri="{FF2B5EF4-FFF2-40B4-BE49-F238E27FC236}">
                  <a16:creationId xmlns:a16="http://schemas.microsoft.com/office/drawing/2014/main" id="{7C530BF4-9FAD-4DA8-B99A-834A418DE0D4}"/>
                </a:ext>
              </a:extLst>
            </p:cNvPr>
            <p:cNvSpPr/>
            <p:nvPr/>
          </p:nvSpPr>
          <p:spPr>
            <a:xfrm>
              <a:off x="1153858" y="3259709"/>
              <a:ext cx="130682" cy="130682"/>
            </a:xfrm>
            <a:custGeom>
              <a:avLst/>
              <a:gdLst>
                <a:gd name="connsiteX0" fmla="*/ 130683 w 130682"/>
                <a:gd name="connsiteY0" fmla="*/ 65342 h 130682"/>
                <a:gd name="connsiteX1" fmla="*/ 65342 w 130682"/>
                <a:gd name="connsiteY1" fmla="*/ 130683 h 130682"/>
                <a:gd name="connsiteX2" fmla="*/ 0 w 130682"/>
                <a:gd name="connsiteY2" fmla="*/ 65342 h 130682"/>
                <a:gd name="connsiteX3" fmla="*/ 65342 w 130682"/>
                <a:gd name="connsiteY3" fmla="*/ 0 h 130682"/>
                <a:gd name="connsiteX4" fmla="*/ 130683 w 130682"/>
                <a:gd name="connsiteY4" fmla="*/ 65342 h 13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82" h="130682">
                  <a:moveTo>
                    <a:pt x="130683" y="65342"/>
                  </a:moveTo>
                  <a:cubicBezTo>
                    <a:pt x="130683" y="101428"/>
                    <a:pt x="101429" y="130683"/>
                    <a:pt x="65342" y="130683"/>
                  </a:cubicBezTo>
                  <a:cubicBezTo>
                    <a:pt x="29254" y="130683"/>
                    <a:pt x="0" y="101428"/>
                    <a:pt x="0" y="65342"/>
                  </a:cubicBezTo>
                  <a:cubicBezTo>
                    <a:pt x="0" y="29255"/>
                    <a:pt x="29254" y="0"/>
                    <a:pt x="65342" y="0"/>
                  </a:cubicBezTo>
                  <a:cubicBezTo>
                    <a:pt x="101429" y="0"/>
                    <a:pt x="130683" y="29255"/>
                    <a:pt x="130683" y="65342"/>
                  </a:cubicBezTo>
                  <a:close/>
                </a:path>
              </a:pathLst>
            </a:custGeom>
            <a:grpFill/>
            <a:ln w="6350" cap="flat">
              <a:noFill/>
              <a:prstDash val="solid"/>
              <a:miter/>
            </a:ln>
          </p:spPr>
          <p:txBody>
            <a:bodyPr rtlCol="0" anchor="ctr"/>
            <a:lstStyle/>
            <a:p>
              <a:pPr defTabSz="685800"/>
              <a:endParaRPr lang="en-IN" sz="1550">
                <a:solidFill>
                  <a:prstClr val="black"/>
                </a:solidFill>
                <a:latin typeface="Abadi" panose="020B0604020104020204" pitchFamily="34" charset="0"/>
              </a:endParaRPr>
            </a:p>
          </p:txBody>
        </p:sp>
      </p:grpSp>
      <p:sp>
        <p:nvSpPr>
          <p:cNvPr id="86" name="TextBox 85">
            <a:extLst>
              <a:ext uri="{FF2B5EF4-FFF2-40B4-BE49-F238E27FC236}">
                <a16:creationId xmlns:a16="http://schemas.microsoft.com/office/drawing/2014/main" id="{558B9FD7-2019-4894-96B9-F24FF5B62448}"/>
              </a:ext>
            </a:extLst>
          </p:cNvPr>
          <p:cNvSpPr txBox="1"/>
          <p:nvPr/>
        </p:nvSpPr>
        <p:spPr>
          <a:xfrm>
            <a:off x="65927" y="2223615"/>
            <a:ext cx="1804379" cy="330860"/>
          </a:xfrm>
          <a:prstGeom prst="rect">
            <a:avLst/>
          </a:prstGeom>
          <a:noFill/>
        </p:spPr>
        <p:txBody>
          <a:bodyPr wrap="square" rtlCol="0">
            <a:spAutoFit/>
          </a:bodyPr>
          <a:lstStyle/>
          <a:p>
            <a:pPr defTabSz="685800"/>
            <a:r>
              <a:rPr lang="en-IN" sz="1550" b="1" dirty="0">
                <a:solidFill>
                  <a:prstClr val="black"/>
                </a:solidFill>
                <a:latin typeface="Aharoni" panose="02010803020104030203" pitchFamily="2" charset="-79"/>
                <a:ea typeface="Tahoma" panose="020B0604030504040204" pitchFamily="34" charset="0"/>
                <a:cs typeface="Aharoni" panose="02010803020104030203" pitchFamily="2" charset="-79"/>
                <a:sym typeface="Arial"/>
                <a:rtl val="0"/>
              </a:rPr>
              <a:t>The  Constitution</a:t>
            </a:r>
          </a:p>
        </p:txBody>
      </p:sp>
      <p:sp>
        <p:nvSpPr>
          <p:cNvPr id="145" name="TextBox 144">
            <a:extLst>
              <a:ext uri="{FF2B5EF4-FFF2-40B4-BE49-F238E27FC236}">
                <a16:creationId xmlns:a16="http://schemas.microsoft.com/office/drawing/2014/main" id="{6C000F88-FA8C-436E-A667-D6B766129FDF}"/>
              </a:ext>
            </a:extLst>
          </p:cNvPr>
          <p:cNvSpPr txBox="1"/>
          <p:nvPr/>
        </p:nvSpPr>
        <p:spPr>
          <a:xfrm>
            <a:off x="1860789" y="1789385"/>
            <a:ext cx="1795279" cy="807913"/>
          </a:xfrm>
          <a:prstGeom prst="rect">
            <a:avLst/>
          </a:prstGeom>
          <a:noFill/>
        </p:spPr>
        <p:txBody>
          <a:bodyPr wrap="square" rtlCol="0">
            <a:spAutoFit/>
          </a:bodyPr>
          <a:lstStyle/>
          <a:p>
            <a:pPr algn="ctr" defTabSz="685800"/>
            <a:r>
              <a:rPr lang="en-IN" sz="1550" b="1" dirty="0">
                <a:solidFill>
                  <a:prstClr val="black"/>
                </a:solidFill>
                <a:latin typeface="Aharoni" panose="02010803020104030203" pitchFamily="2" charset="-79"/>
                <a:ea typeface="Tahoma" panose="020B0604030504040204" pitchFamily="34" charset="0"/>
                <a:cs typeface="Aharoni" panose="02010803020104030203" pitchFamily="2" charset="-79"/>
                <a:sym typeface="Arial"/>
                <a:rtl val="0"/>
              </a:rPr>
              <a:t>National Development </a:t>
            </a:r>
          </a:p>
          <a:p>
            <a:pPr algn="ctr" defTabSz="685800"/>
            <a:r>
              <a:rPr lang="en-IN" sz="1550" b="1" dirty="0">
                <a:solidFill>
                  <a:prstClr val="black"/>
                </a:solidFill>
                <a:latin typeface="Aharoni" panose="02010803020104030203" pitchFamily="2" charset="-79"/>
                <a:ea typeface="Tahoma" panose="020B0604030504040204" pitchFamily="34" charset="0"/>
                <a:cs typeface="Aharoni" panose="02010803020104030203" pitchFamily="2" charset="-79"/>
                <a:sym typeface="Arial"/>
                <a:rtl val="0"/>
              </a:rPr>
              <a:t>Plan</a:t>
            </a:r>
          </a:p>
        </p:txBody>
      </p:sp>
      <p:sp>
        <p:nvSpPr>
          <p:cNvPr id="148" name="Freeform: Shape 147">
            <a:extLst>
              <a:ext uri="{FF2B5EF4-FFF2-40B4-BE49-F238E27FC236}">
                <a16:creationId xmlns:a16="http://schemas.microsoft.com/office/drawing/2014/main" id="{96C2C62F-E61B-4066-A292-0C9D35750CCF}"/>
              </a:ext>
            </a:extLst>
          </p:cNvPr>
          <p:cNvSpPr/>
          <p:nvPr/>
        </p:nvSpPr>
        <p:spPr>
          <a:xfrm>
            <a:off x="3947398" y="2753910"/>
            <a:ext cx="1238249" cy="410194"/>
          </a:xfrm>
          <a:custGeom>
            <a:avLst/>
            <a:gdLst>
              <a:gd name="connsiteX0" fmla="*/ 0 w 1650999"/>
              <a:gd name="connsiteY0" fmla="*/ 0 h 546925"/>
              <a:gd name="connsiteX1" fmla="*/ 1651000 w 1650999"/>
              <a:gd name="connsiteY1" fmla="*/ 0 h 546925"/>
              <a:gd name="connsiteX2" fmla="*/ 1651000 w 1650999"/>
              <a:gd name="connsiteY2" fmla="*/ 546926 h 546925"/>
              <a:gd name="connsiteX3" fmla="*/ 0 w 1650999"/>
              <a:gd name="connsiteY3" fmla="*/ 546926 h 546925"/>
            </a:gdLst>
            <a:ahLst/>
            <a:cxnLst>
              <a:cxn ang="0">
                <a:pos x="connsiteX0" y="connsiteY0"/>
              </a:cxn>
              <a:cxn ang="0">
                <a:pos x="connsiteX1" y="connsiteY1"/>
              </a:cxn>
              <a:cxn ang="0">
                <a:pos x="connsiteX2" y="connsiteY2"/>
              </a:cxn>
              <a:cxn ang="0">
                <a:pos x="connsiteX3" y="connsiteY3"/>
              </a:cxn>
            </a:cxnLst>
            <a:rect l="l" t="t" r="r" b="b"/>
            <a:pathLst>
              <a:path w="1650999" h="546925">
                <a:moveTo>
                  <a:pt x="0" y="0"/>
                </a:moveTo>
                <a:lnTo>
                  <a:pt x="1651000" y="0"/>
                </a:lnTo>
                <a:lnTo>
                  <a:pt x="1651000" y="546926"/>
                </a:lnTo>
                <a:lnTo>
                  <a:pt x="0" y="546926"/>
                </a:lnTo>
                <a:close/>
              </a:path>
            </a:pathLst>
          </a:custGeom>
          <a:noFill/>
          <a:ln w="6350" cap="flat">
            <a:noFill/>
            <a:prstDash val="solid"/>
            <a:miter/>
          </a:ln>
        </p:spPr>
        <p:txBody>
          <a:bodyPr rtlCol="0" anchor="ctr"/>
          <a:lstStyle/>
          <a:p>
            <a:pPr defTabSz="685800"/>
            <a:endParaRPr lang="en-IN" sz="1550">
              <a:solidFill>
                <a:prstClr val="black"/>
              </a:solidFill>
              <a:latin typeface="Abadi" panose="020B0604020104020204" pitchFamily="34" charset="0"/>
            </a:endParaRPr>
          </a:p>
        </p:txBody>
      </p:sp>
      <p:sp>
        <p:nvSpPr>
          <p:cNvPr id="150" name="TextBox 149">
            <a:extLst>
              <a:ext uri="{FF2B5EF4-FFF2-40B4-BE49-F238E27FC236}">
                <a16:creationId xmlns:a16="http://schemas.microsoft.com/office/drawing/2014/main" id="{EC25A66C-F79F-46AE-9841-48291F99D05B}"/>
              </a:ext>
            </a:extLst>
          </p:cNvPr>
          <p:cNvSpPr txBox="1"/>
          <p:nvPr/>
        </p:nvSpPr>
        <p:spPr>
          <a:xfrm>
            <a:off x="4105341" y="2705028"/>
            <a:ext cx="253596" cy="330860"/>
          </a:xfrm>
          <a:prstGeom prst="rect">
            <a:avLst/>
          </a:prstGeom>
          <a:noFill/>
        </p:spPr>
        <p:txBody>
          <a:bodyPr wrap="none" rtlCol="0">
            <a:spAutoFit/>
          </a:bodyPr>
          <a:lstStyle/>
          <a:p>
            <a:pPr defTabSz="685800"/>
            <a:r>
              <a:rPr lang="en-IN" sz="1550" spc="75">
                <a:solidFill>
                  <a:srgbClr val="FFFFFF"/>
                </a:solidFill>
                <a:latin typeface="Abadi" panose="020B0604020104020204" pitchFamily="34" charset="0"/>
                <a:cs typeface="Arial"/>
                <a:sym typeface="Arial"/>
                <a:rtl val="0"/>
              </a:rPr>
              <a:t> </a:t>
            </a:r>
          </a:p>
        </p:txBody>
      </p:sp>
      <p:sp>
        <p:nvSpPr>
          <p:cNvPr id="154" name="TextBox 153">
            <a:extLst>
              <a:ext uri="{FF2B5EF4-FFF2-40B4-BE49-F238E27FC236}">
                <a16:creationId xmlns:a16="http://schemas.microsoft.com/office/drawing/2014/main" id="{4BE02BBC-6FE3-4D88-ADE1-40CB27185DDE}"/>
              </a:ext>
            </a:extLst>
          </p:cNvPr>
          <p:cNvSpPr txBox="1"/>
          <p:nvPr/>
        </p:nvSpPr>
        <p:spPr>
          <a:xfrm>
            <a:off x="4482293" y="2705028"/>
            <a:ext cx="253596" cy="330860"/>
          </a:xfrm>
          <a:prstGeom prst="rect">
            <a:avLst/>
          </a:prstGeom>
          <a:noFill/>
        </p:spPr>
        <p:txBody>
          <a:bodyPr wrap="none" rtlCol="0">
            <a:spAutoFit/>
          </a:bodyPr>
          <a:lstStyle/>
          <a:p>
            <a:pPr defTabSz="685800"/>
            <a:r>
              <a:rPr lang="en-IN" sz="1550" spc="75">
                <a:solidFill>
                  <a:srgbClr val="FFFFFF"/>
                </a:solidFill>
                <a:latin typeface="Abadi" panose="020B0604020104020204" pitchFamily="34" charset="0"/>
                <a:cs typeface="Arial"/>
                <a:sym typeface="Arial"/>
                <a:rtl val="0"/>
              </a:rPr>
              <a:t> </a:t>
            </a:r>
          </a:p>
        </p:txBody>
      </p:sp>
      <p:sp>
        <p:nvSpPr>
          <p:cNvPr id="158" name="TextBox 157">
            <a:extLst>
              <a:ext uri="{FF2B5EF4-FFF2-40B4-BE49-F238E27FC236}">
                <a16:creationId xmlns:a16="http://schemas.microsoft.com/office/drawing/2014/main" id="{57D4AEC9-4A70-4E67-93DE-0CB298833725}"/>
              </a:ext>
            </a:extLst>
          </p:cNvPr>
          <p:cNvSpPr txBox="1"/>
          <p:nvPr/>
        </p:nvSpPr>
        <p:spPr>
          <a:xfrm>
            <a:off x="4759709" y="2705028"/>
            <a:ext cx="253596" cy="330860"/>
          </a:xfrm>
          <a:prstGeom prst="rect">
            <a:avLst/>
          </a:prstGeom>
          <a:noFill/>
        </p:spPr>
        <p:txBody>
          <a:bodyPr wrap="none" rtlCol="0">
            <a:spAutoFit/>
          </a:bodyPr>
          <a:lstStyle/>
          <a:p>
            <a:pPr defTabSz="685800"/>
            <a:r>
              <a:rPr lang="en-IN" sz="1550" spc="75">
                <a:solidFill>
                  <a:srgbClr val="FFFFFF"/>
                </a:solidFill>
                <a:latin typeface="Abadi" panose="020B0604020104020204" pitchFamily="34" charset="0"/>
                <a:cs typeface="Arial"/>
                <a:sym typeface="Arial"/>
                <a:rtl val="0"/>
              </a:rPr>
              <a:t> </a:t>
            </a:r>
          </a:p>
        </p:txBody>
      </p:sp>
      <p:sp>
        <p:nvSpPr>
          <p:cNvPr id="204" name="TextBox 203">
            <a:extLst>
              <a:ext uri="{FF2B5EF4-FFF2-40B4-BE49-F238E27FC236}">
                <a16:creationId xmlns:a16="http://schemas.microsoft.com/office/drawing/2014/main" id="{4BB16432-7B65-48D3-BBF5-0E07F0C625AE}"/>
              </a:ext>
            </a:extLst>
          </p:cNvPr>
          <p:cNvSpPr txBox="1"/>
          <p:nvPr/>
        </p:nvSpPr>
        <p:spPr>
          <a:xfrm>
            <a:off x="4167840" y="2283142"/>
            <a:ext cx="138548" cy="330860"/>
          </a:xfrm>
          <a:prstGeom prst="rect">
            <a:avLst/>
          </a:prstGeom>
          <a:noFill/>
        </p:spPr>
        <p:txBody>
          <a:bodyPr wrap="square" rtlCol="0">
            <a:spAutoFit/>
          </a:bodyPr>
          <a:lstStyle/>
          <a:p>
            <a:pPr defTabSz="685800"/>
            <a:endParaRPr lang="en-IN" sz="1550" dirty="0">
              <a:solidFill>
                <a:srgbClr val="FFFFFF"/>
              </a:solidFill>
              <a:latin typeface="Abadi" panose="020B0604020104020204" pitchFamily="34" charset="0"/>
              <a:cs typeface="Arial"/>
              <a:sym typeface="Arial"/>
              <a:rtl val="0"/>
            </a:endParaRPr>
          </a:p>
        </p:txBody>
      </p:sp>
      <p:sp>
        <p:nvSpPr>
          <p:cNvPr id="329" name="Freeform: Shape 328">
            <a:extLst>
              <a:ext uri="{FF2B5EF4-FFF2-40B4-BE49-F238E27FC236}">
                <a16:creationId xmlns:a16="http://schemas.microsoft.com/office/drawing/2014/main" id="{3D396A03-A307-4C82-BB6F-504F41B4D48B}"/>
              </a:ext>
            </a:extLst>
          </p:cNvPr>
          <p:cNvSpPr/>
          <p:nvPr/>
        </p:nvSpPr>
        <p:spPr>
          <a:xfrm>
            <a:off x="496872" y="1144804"/>
            <a:ext cx="835057" cy="4763"/>
          </a:xfrm>
          <a:custGeom>
            <a:avLst/>
            <a:gdLst>
              <a:gd name="connsiteX0" fmla="*/ 0 w 1113409"/>
              <a:gd name="connsiteY0" fmla="*/ 0 h 6350"/>
              <a:gd name="connsiteX1" fmla="*/ 1113409 w 1113409"/>
              <a:gd name="connsiteY1" fmla="*/ 0 h 6350"/>
            </a:gdLst>
            <a:ahLst/>
            <a:cxnLst>
              <a:cxn ang="0">
                <a:pos x="connsiteX0" y="connsiteY0"/>
              </a:cxn>
              <a:cxn ang="0">
                <a:pos x="connsiteX1" y="connsiteY1"/>
              </a:cxn>
            </a:cxnLst>
            <a:rect l="l" t="t" r="r" b="b"/>
            <a:pathLst>
              <a:path w="1113409" h="6350">
                <a:moveTo>
                  <a:pt x="0" y="0"/>
                </a:moveTo>
                <a:lnTo>
                  <a:pt x="1113409" y="0"/>
                </a:lnTo>
              </a:path>
            </a:pathLst>
          </a:custGeom>
          <a:ln w="38100" cap="flat">
            <a:solidFill>
              <a:srgbClr val="444444"/>
            </a:solidFill>
            <a:prstDash val="sysDot"/>
            <a:miter/>
          </a:ln>
        </p:spPr>
        <p:txBody>
          <a:bodyPr rtlCol="0" anchor="ctr"/>
          <a:lstStyle/>
          <a:p>
            <a:pPr defTabSz="685800"/>
            <a:endParaRPr lang="en-IN" sz="1550">
              <a:solidFill>
                <a:prstClr val="black"/>
              </a:solidFill>
              <a:latin typeface="Abadi" panose="020B0604020104020204" pitchFamily="34" charset="0"/>
            </a:endParaRPr>
          </a:p>
        </p:txBody>
      </p:sp>
      <p:sp>
        <p:nvSpPr>
          <p:cNvPr id="330" name="Freeform: Shape 329">
            <a:extLst>
              <a:ext uri="{FF2B5EF4-FFF2-40B4-BE49-F238E27FC236}">
                <a16:creationId xmlns:a16="http://schemas.microsoft.com/office/drawing/2014/main" id="{49BB8D78-22B9-4094-AEC9-7CC16CF8319E}"/>
              </a:ext>
            </a:extLst>
          </p:cNvPr>
          <p:cNvSpPr/>
          <p:nvPr/>
        </p:nvSpPr>
        <p:spPr>
          <a:xfrm>
            <a:off x="2304909" y="881983"/>
            <a:ext cx="835056" cy="4763"/>
          </a:xfrm>
          <a:custGeom>
            <a:avLst/>
            <a:gdLst>
              <a:gd name="connsiteX0" fmla="*/ 0 w 1113408"/>
              <a:gd name="connsiteY0" fmla="*/ 0 h 6350"/>
              <a:gd name="connsiteX1" fmla="*/ 1113409 w 1113408"/>
              <a:gd name="connsiteY1" fmla="*/ 0 h 6350"/>
            </a:gdLst>
            <a:ahLst/>
            <a:cxnLst>
              <a:cxn ang="0">
                <a:pos x="connsiteX0" y="connsiteY0"/>
              </a:cxn>
              <a:cxn ang="0">
                <a:pos x="connsiteX1" y="connsiteY1"/>
              </a:cxn>
            </a:cxnLst>
            <a:rect l="l" t="t" r="r" b="b"/>
            <a:pathLst>
              <a:path w="1113408" h="6350">
                <a:moveTo>
                  <a:pt x="0" y="0"/>
                </a:moveTo>
                <a:lnTo>
                  <a:pt x="1113409" y="0"/>
                </a:lnTo>
              </a:path>
            </a:pathLst>
          </a:custGeom>
          <a:ln w="38100" cap="flat">
            <a:solidFill>
              <a:srgbClr val="444444"/>
            </a:solidFill>
            <a:prstDash val="sysDot"/>
            <a:miter/>
          </a:ln>
        </p:spPr>
        <p:txBody>
          <a:bodyPr rtlCol="0" anchor="ctr"/>
          <a:lstStyle/>
          <a:p>
            <a:pPr defTabSz="685800"/>
            <a:endParaRPr lang="en-IN" sz="1550">
              <a:solidFill>
                <a:prstClr val="black"/>
              </a:solidFill>
              <a:latin typeface="Abadi" panose="020B0604020104020204" pitchFamily="34" charset="0"/>
            </a:endParaRPr>
          </a:p>
        </p:txBody>
      </p:sp>
      <p:sp>
        <p:nvSpPr>
          <p:cNvPr id="331" name="Freeform: Shape 330">
            <a:extLst>
              <a:ext uri="{FF2B5EF4-FFF2-40B4-BE49-F238E27FC236}">
                <a16:creationId xmlns:a16="http://schemas.microsoft.com/office/drawing/2014/main" id="{FB8191D3-D68D-4EF5-832C-C1B5F23469B2}"/>
              </a:ext>
            </a:extLst>
          </p:cNvPr>
          <p:cNvSpPr/>
          <p:nvPr/>
        </p:nvSpPr>
        <p:spPr>
          <a:xfrm>
            <a:off x="4154472" y="827669"/>
            <a:ext cx="835057" cy="4763"/>
          </a:xfrm>
          <a:custGeom>
            <a:avLst/>
            <a:gdLst>
              <a:gd name="connsiteX0" fmla="*/ 0 w 1113409"/>
              <a:gd name="connsiteY0" fmla="*/ 0 h 6350"/>
              <a:gd name="connsiteX1" fmla="*/ 1113409 w 1113409"/>
              <a:gd name="connsiteY1" fmla="*/ 0 h 6350"/>
            </a:gdLst>
            <a:ahLst/>
            <a:cxnLst>
              <a:cxn ang="0">
                <a:pos x="connsiteX0" y="connsiteY0"/>
              </a:cxn>
              <a:cxn ang="0">
                <a:pos x="connsiteX1" y="connsiteY1"/>
              </a:cxn>
            </a:cxnLst>
            <a:rect l="l" t="t" r="r" b="b"/>
            <a:pathLst>
              <a:path w="1113409" h="6350">
                <a:moveTo>
                  <a:pt x="0" y="0"/>
                </a:moveTo>
                <a:lnTo>
                  <a:pt x="1113409" y="0"/>
                </a:lnTo>
              </a:path>
            </a:pathLst>
          </a:custGeom>
          <a:ln w="38100" cap="flat">
            <a:solidFill>
              <a:srgbClr val="444444"/>
            </a:solidFill>
            <a:prstDash val="sysDot"/>
            <a:miter/>
          </a:ln>
        </p:spPr>
        <p:txBody>
          <a:bodyPr rtlCol="0" anchor="ctr"/>
          <a:lstStyle/>
          <a:p>
            <a:pPr defTabSz="685800"/>
            <a:endParaRPr lang="en-IN" sz="1550">
              <a:solidFill>
                <a:prstClr val="black"/>
              </a:solidFill>
              <a:latin typeface="Abadi" panose="020B0604020104020204" pitchFamily="34" charset="0"/>
            </a:endParaRPr>
          </a:p>
        </p:txBody>
      </p:sp>
      <p:sp>
        <p:nvSpPr>
          <p:cNvPr id="332" name="Freeform: Shape 331">
            <a:extLst>
              <a:ext uri="{FF2B5EF4-FFF2-40B4-BE49-F238E27FC236}">
                <a16:creationId xmlns:a16="http://schemas.microsoft.com/office/drawing/2014/main" id="{9C5BE769-1FC3-4D4E-9372-2EF294258D10}"/>
              </a:ext>
            </a:extLst>
          </p:cNvPr>
          <p:cNvSpPr/>
          <p:nvPr/>
        </p:nvSpPr>
        <p:spPr>
          <a:xfrm>
            <a:off x="5983272" y="987642"/>
            <a:ext cx="835057" cy="4763"/>
          </a:xfrm>
          <a:custGeom>
            <a:avLst/>
            <a:gdLst>
              <a:gd name="connsiteX0" fmla="*/ 0 w 1113409"/>
              <a:gd name="connsiteY0" fmla="*/ 0 h 6350"/>
              <a:gd name="connsiteX1" fmla="*/ 1113409 w 1113409"/>
              <a:gd name="connsiteY1" fmla="*/ 0 h 6350"/>
            </a:gdLst>
            <a:ahLst/>
            <a:cxnLst>
              <a:cxn ang="0">
                <a:pos x="connsiteX0" y="connsiteY0"/>
              </a:cxn>
              <a:cxn ang="0">
                <a:pos x="connsiteX1" y="connsiteY1"/>
              </a:cxn>
            </a:cxnLst>
            <a:rect l="l" t="t" r="r" b="b"/>
            <a:pathLst>
              <a:path w="1113409" h="6350">
                <a:moveTo>
                  <a:pt x="0" y="0"/>
                </a:moveTo>
                <a:lnTo>
                  <a:pt x="1113409" y="0"/>
                </a:lnTo>
              </a:path>
            </a:pathLst>
          </a:custGeom>
          <a:ln w="38100" cap="flat">
            <a:solidFill>
              <a:srgbClr val="444444"/>
            </a:solidFill>
            <a:prstDash val="sysDot"/>
            <a:miter/>
          </a:ln>
        </p:spPr>
        <p:txBody>
          <a:bodyPr rtlCol="0" anchor="ctr"/>
          <a:lstStyle/>
          <a:p>
            <a:pPr defTabSz="685800"/>
            <a:endParaRPr lang="en-IN" sz="1550">
              <a:solidFill>
                <a:prstClr val="black"/>
              </a:solidFill>
              <a:latin typeface="Abadi" panose="020B0604020104020204" pitchFamily="34" charset="0"/>
            </a:endParaRPr>
          </a:p>
        </p:txBody>
      </p:sp>
      <p:sp>
        <p:nvSpPr>
          <p:cNvPr id="333" name="Freeform: Shape 332">
            <a:extLst>
              <a:ext uri="{FF2B5EF4-FFF2-40B4-BE49-F238E27FC236}">
                <a16:creationId xmlns:a16="http://schemas.microsoft.com/office/drawing/2014/main" id="{F9352550-1C41-4786-9015-38F56B1923B4}"/>
              </a:ext>
            </a:extLst>
          </p:cNvPr>
          <p:cNvSpPr/>
          <p:nvPr/>
        </p:nvSpPr>
        <p:spPr>
          <a:xfrm>
            <a:off x="7812072" y="1144804"/>
            <a:ext cx="835057" cy="4763"/>
          </a:xfrm>
          <a:custGeom>
            <a:avLst/>
            <a:gdLst>
              <a:gd name="connsiteX0" fmla="*/ 0 w 1113409"/>
              <a:gd name="connsiteY0" fmla="*/ 0 h 6350"/>
              <a:gd name="connsiteX1" fmla="*/ 1113409 w 1113409"/>
              <a:gd name="connsiteY1" fmla="*/ 0 h 6350"/>
            </a:gdLst>
            <a:ahLst/>
            <a:cxnLst>
              <a:cxn ang="0">
                <a:pos x="connsiteX0" y="connsiteY0"/>
              </a:cxn>
              <a:cxn ang="0">
                <a:pos x="connsiteX1" y="connsiteY1"/>
              </a:cxn>
            </a:cxnLst>
            <a:rect l="l" t="t" r="r" b="b"/>
            <a:pathLst>
              <a:path w="1113409" h="6350">
                <a:moveTo>
                  <a:pt x="0" y="0"/>
                </a:moveTo>
                <a:lnTo>
                  <a:pt x="1113409" y="0"/>
                </a:lnTo>
              </a:path>
            </a:pathLst>
          </a:custGeom>
          <a:ln w="38100" cap="flat">
            <a:solidFill>
              <a:srgbClr val="444444"/>
            </a:solidFill>
            <a:prstDash val="sysDot"/>
            <a:miter/>
          </a:ln>
        </p:spPr>
        <p:txBody>
          <a:bodyPr rtlCol="0" anchor="ctr"/>
          <a:lstStyle/>
          <a:p>
            <a:pPr defTabSz="685800"/>
            <a:endParaRPr lang="en-IN" sz="1550">
              <a:solidFill>
                <a:prstClr val="black"/>
              </a:solidFill>
              <a:latin typeface="Abadi" panose="020B0604020104020204" pitchFamily="34" charset="0"/>
            </a:endParaRPr>
          </a:p>
        </p:txBody>
      </p:sp>
      <p:sp>
        <p:nvSpPr>
          <p:cNvPr id="341" name="TextBox 340">
            <a:extLst>
              <a:ext uri="{FF2B5EF4-FFF2-40B4-BE49-F238E27FC236}">
                <a16:creationId xmlns:a16="http://schemas.microsoft.com/office/drawing/2014/main" id="{6ADFB9D3-3E08-482E-92CA-6FFA405D0111}"/>
              </a:ext>
            </a:extLst>
          </p:cNvPr>
          <p:cNvSpPr txBox="1"/>
          <p:nvPr/>
        </p:nvSpPr>
        <p:spPr>
          <a:xfrm>
            <a:off x="7306961" y="1891732"/>
            <a:ext cx="1845277" cy="4822410"/>
          </a:xfrm>
          <a:prstGeom prst="rect">
            <a:avLst/>
          </a:prstGeom>
          <a:noFill/>
        </p:spPr>
        <p:txBody>
          <a:bodyPr wrap="square">
            <a:spAutoFit/>
          </a:bodyPr>
          <a:lstStyle/>
          <a:p>
            <a:pPr marL="0" lvl="1" algn="ctr" defTabSz="685800">
              <a:lnSpc>
                <a:spcPct val="107000"/>
              </a:lnSpc>
              <a:buClr>
                <a:srgbClr val="C00000"/>
              </a:buClr>
              <a:buSzPct val="70000"/>
            </a:pPr>
            <a:r>
              <a:rPr lang="en-GB" sz="1600" b="1" dirty="0">
                <a:solidFill>
                  <a:prstClr val="black"/>
                </a:solidFill>
                <a:latin typeface="Aharoni" panose="02010803020104030203" pitchFamily="2" charset="-79"/>
                <a:ea typeface="Tahoma" panose="020B0604030504040204" pitchFamily="34" charset="0"/>
                <a:cs typeface="Aharoni" panose="02010803020104030203" pitchFamily="2" charset="-79"/>
              </a:rPr>
              <a:t>Meritocratic, Professional Public Sector</a:t>
            </a:r>
          </a:p>
          <a:p>
            <a:pPr marL="0" lvl="1" algn="ctr" defTabSz="685800">
              <a:lnSpc>
                <a:spcPct val="107000"/>
              </a:lnSpc>
              <a:buClr>
                <a:srgbClr val="C00000"/>
              </a:buClr>
              <a:buSzPct val="70000"/>
            </a:pPr>
            <a:endParaRPr lang="en-GB" sz="1600" dirty="0">
              <a:solidFill>
                <a:prstClr val="black"/>
              </a:solidFill>
              <a:latin typeface="Abadi" panose="020B0604020104020204" pitchFamily="34" charset="0"/>
              <a:ea typeface="Tahoma" panose="020B0604030504040204" pitchFamily="34" charset="0"/>
              <a:cs typeface="Tahoma" panose="020B0604030504040204" pitchFamily="34" charset="0"/>
            </a:endParaRPr>
          </a:p>
          <a:p>
            <a:pPr marL="0" lvl="1" algn="ctr" defTabSz="685800">
              <a:lnSpc>
                <a:spcPct val="107000"/>
              </a:lnSpc>
              <a:buClr>
                <a:srgbClr val="C00000"/>
              </a:buClr>
              <a:buSzPct val="70000"/>
            </a:pP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Building a meritocratic and professional public sector that serves the government of the day in a loyal manner but has sufficient institutional autonomy to build and retain skills and be protected against political patronage. </a:t>
            </a:r>
          </a:p>
        </p:txBody>
      </p:sp>
      <p:sp>
        <p:nvSpPr>
          <p:cNvPr id="342" name="TextBox 341">
            <a:extLst>
              <a:ext uri="{FF2B5EF4-FFF2-40B4-BE49-F238E27FC236}">
                <a16:creationId xmlns:a16="http://schemas.microsoft.com/office/drawing/2014/main" id="{89C3AC88-9375-4DBC-8485-25224F1121F9}"/>
              </a:ext>
            </a:extLst>
          </p:cNvPr>
          <p:cNvSpPr txBox="1"/>
          <p:nvPr/>
        </p:nvSpPr>
        <p:spPr>
          <a:xfrm>
            <a:off x="5535096" y="1968258"/>
            <a:ext cx="1792329" cy="5016758"/>
          </a:xfrm>
          <a:prstGeom prst="rect">
            <a:avLst/>
          </a:prstGeom>
          <a:noFill/>
        </p:spPr>
        <p:txBody>
          <a:bodyPr wrap="square">
            <a:spAutoFit/>
          </a:bodyPr>
          <a:lstStyle/>
          <a:p>
            <a:pPr algn="ctr" defTabSz="685800"/>
            <a:r>
              <a:rPr lang="en-GB" sz="1600" dirty="0">
                <a:solidFill>
                  <a:prstClr val="black"/>
                </a:solidFill>
                <a:latin typeface="Aharoni" panose="02010803020104030203" pitchFamily="2" charset="-79"/>
                <a:ea typeface="Tahoma" panose="020B0604030504040204" pitchFamily="34" charset="0"/>
                <a:cs typeface="Aharoni" panose="02010803020104030203" pitchFamily="2" charset="-79"/>
              </a:rPr>
              <a:t>Inter governmental systems</a:t>
            </a:r>
          </a:p>
          <a:p>
            <a:pPr algn="ctr" defTabSz="685800"/>
            <a:endParaRPr lang="en-GB" sz="1600" dirty="0">
              <a:solidFill>
                <a:prstClr val="black"/>
              </a:solidFill>
              <a:latin typeface="Aharoni" panose="02010803020104030203" pitchFamily="2" charset="-79"/>
              <a:ea typeface="Tahoma" panose="020B0604030504040204" pitchFamily="34" charset="0"/>
              <a:cs typeface="Aharoni" panose="02010803020104030203" pitchFamily="2" charset="-79"/>
            </a:endParaRPr>
          </a:p>
          <a:p>
            <a:pPr algn="ctr" defTabSz="685800"/>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The intergovernmental systems and the articulation of roles between national, provincial and local government.</a:t>
            </a:r>
          </a:p>
          <a:p>
            <a:pPr algn="ctr" defTabSz="685800"/>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a:t>
            </a:r>
          </a:p>
          <a:p>
            <a:pPr algn="ctr" defTabSz="685800"/>
            <a:r>
              <a:rPr lang="en-GB" sz="1600" b="1" dirty="0">
                <a:latin typeface="Abadi" panose="020B0604020104020204" pitchFamily="34" charset="0"/>
                <a:ea typeface="Tahoma" panose="020B0604030504040204" pitchFamily="34" charset="0"/>
                <a:cs typeface="Tahoma" panose="020B0604030504040204" pitchFamily="34" charset="0"/>
              </a:rPr>
              <a:t>Develop technical and specialist professional skills </a:t>
            </a: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appropriate career path for technical specialists.</a:t>
            </a:r>
            <a:endParaRPr lang="en-GB" sz="1600" dirty="0">
              <a:solidFill>
                <a:prstClr val="white"/>
              </a:solidFill>
              <a:latin typeface="Abadi" panose="020B0604020104020204" pitchFamily="34" charset="0"/>
              <a:ea typeface="Tahoma" panose="020B0604030504040204" pitchFamily="34" charset="0"/>
              <a:cs typeface="Tahoma" panose="020B0604030504040204" pitchFamily="34" charset="0"/>
            </a:endParaRPr>
          </a:p>
          <a:p>
            <a:pPr marL="214313" indent="-214313" defTabSz="685800">
              <a:buFont typeface="Wingdings" panose="05000000000000000000" pitchFamily="2" charset="2"/>
              <a:buChar char="Ø"/>
            </a:pPr>
            <a:endParaRPr lang="en-IN" sz="1600" dirty="0">
              <a:solidFill>
                <a:prstClr val="white"/>
              </a:solidFill>
              <a:latin typeface="Abadi" panose="020B0604020104020204" pitchFamily="34" charset="0"/>
            </a:endParaRPr>
          </a:p>
        </p:txBody>
      </p:sp>
      <p:sp>
        <p:nvSpPr>
          <p:cNvPr id="343" name="TextBox 342">
            <a:extLst>
              <a:ext uri="{FF2B5EF4-FFF2-40B4-BE49-F238E27FC236}">
                <a16:creationId xmlns:a16="http://schemas.microsoft.com/office/drawing/2014/main" id="{ABC323CB-9C50-4525-BA0C-B20A7BACDCD2}"/>
              </a:ext>
            </a:extLst>
          </p:cNvPr>
          <p:cNvSpPr txBox="1"/>
          <p:nvPr/>
        </p:nvSpPr>
        <p:spPr>
          <a:xfrm>
            <a:off x="3690706" y="1968258"/>
            <a:ext cx="1733550" cy="5016758"/>
          </a:xfrm>
          <a:prstGeom prst="rect">
            <a:avLst/>
          </a:prstGeom>
          <a:noFill/>
        </p:spPr>
        <p:txBody>
          <a:bodyPr wrap="square">
            <a:spAutoFit/>
          </a:bodyPr>
          <a:lstStyle/>
          <a:p>
            <a:pPr algn="ctr" defTabSz="685800"/>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At its </a:t>
            </a:r>
            <a:r>
              <a:rPr lang="en-GB" sz="1600" b="1" dirty="0">
                <a:solidFill>
                  <a:prstClr val="black"/>
                </a:solidFill>
                <a:latin typeface="Aharoni" panose="02010803020104030203" pitchFamily="2" charset="-79"/>
                <a:ea typeface="Tahoma" panose="020B0604030504040204" pitchFamily="34" charset="0"/>
                <a:cs typeface="Aharoni" panose="02010803020104030203" pitchFamily="2" charset="-79"/>
              </a:rPr>
              <a:t>54th conference in December 2017</a:t>
            </a:r>
          </a:p>
          <a:p>
            <a:pPr algn="ctr" defTabSz="685800"/>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the ruling party identified four areas where targeted action is critical:</a:t>
            </a:r>
          </a:p>
          <a:p>
            <a:pPr algn="ctr" defTabSz="685800"/>
            <a:r>
              <a:rPr lang="en-GB" sz="1600" b="1" dirty="0">
                <a:solidFill>
                  <a:prstClr val="black"/>
                </a:solidFill>
                <a:latin typeface="Abadi" panose="020B0604020104020204" pitchFamily="34" charset="0"/>
                <a:ea typeface="Tahoma" panose="020B0604030504040204" pitchFamily="34" charset="0"/>
                <a:cs typeface="Tahoma" panose="020B0604030504040204" pitchFamily="34" charset="0"/>
              </a:rPr>
              <a:t>The political administrative interface </a:t>
            </a: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and the clear separation of roles and responsibilities between the political executives and the administration. </a:t>
            </a:r>
          </a:p>
          <a:p>
            <a:pPr algn="ctr" defTabSz="685800"/>
            <a:endParaRPr lang="en-GB" sz="1600" dirty="0">
              <a:solidFill>
                <a:prstClr val="black"/>
              </a:solidFill>
              <a:latin typeface="Abadi" panose="020B0604020104020204" pitchFamily="34" charset="0"/>
              <a:ea typeface="Tahoma" panose="020B0604030504040204" pitchFamily="34" charset="0"/>
              <a:cs typeface="Tahoma" panose="020B0604030504040204" pitchFamily="34" charset="0"/>
            </a:endParaRPr>
          </a:p>
        </p:txBody>
      </p:sp>
      <p:sp>
        <p:nvSpPr>
          <p:cNvPr id="344" name="TextBox 343">
            <a:extLst>
              <a:ext uri="{FF2B5EF4-FFF2-40B4-BE49-F238E27FC236}">
                <a16:creationId xmlns:a16="http://schemas.microsoft.com/office/drawing/2014/main" id="{76D3C804-96C7-4712-8485-0CF907EA8AA3}"/>
              </a:ext>
            </a:extLst>
          </p:cNvPr>
          <p:cNvSpPr txBox="1"/>
          <p:nvPr/>
        </p:nvSpPr>
        <p:spPr>
          <a:xfrm>
            <a:off x="1836854" y="2567617"/>
            <a:ext cx="1853221" cy="4031873"/>
          </a:xfrm>
          <a:prstGeom prst="rect">
            <a:avLst/>
          </a:prstGeom>
          <a:noFill/>
        </p:spPr>
        <p:txBody>
          <a:bodyPr wrap="square">
            <a:spAutoFit/>
          </a:bodyPr>
          <a:lstStyle/>
          <a:p>
            <a:pPr algn="ctr" defTabSz="685800"/>
            <a:r>
              <a:rPr lang="en-GB" sz="1600" b="1" dirty="0">
                <a:solidFill>
                  <a:prstClr val="black"/>
                </a:solidFill>
                <a:latin typeface="Abadi" panose="020B0604020104020204" pitchFamily="34" charset="0"/>
                <a:ea typeface="Tahoma" panose="020B0604030504040204" pitchFamily="34" charset="0"/>
                <a:cs typeface="Tahoma" panose="020B0604030504040204" pitchFamily="34" charset="0"/>
              </a:rPr>
              <a:t>For sustainable and inclusive development, emphasizes the key developmental interventions: </a:t>
            </a: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creating jobs and enhancing livelihoods, which includes improving education and training;</a:t>
            </a:r>
            <a:r>
              <a:rPr lang="en-GB" sz="1600" b="1" dirty="0">
                <a:solidFill>
                  <a:prstClr val="black"/>
                </a:solidFill>
                <a:latin typeface="Abadi" panose="020B0604020104020204" pitchFamily="34" charset="0"/>
                <a:ea typeface="Tahoma" panose="020B0604030504040204" pitchFamily="34" charset="0"/>
                <a:cs typeface="Tahoma" panose="020B0604030504040204" pitchFamily="34" charset="0"/>
              </a:rPr>
              <a:t> building a capable state; fighting corruption and enhancing accountability</a:t>
            </a:r>
            <a:r>
              <a:rPr lang="en-GB" sz="1600" dirty="0">
                <a:solidFill>
                  <a:prstClr val="black"/>
                </a:solidFill>
                <a:latin typeface="Abadi" panose="020B0604020104020204" pitchFamily="34" charset="0"/>
                <a:ea typeface="Tahoma" panose="020B0604030504040204" pitchFamily="34" charset="0"/>
                <a:cs typeface="Tahoma" panose="020B0604030504040204" pitchFamily="34" charset="0"/>
              </a:rPr>
              <a:t>.</a:t>
            </a:r>
            <a:endParaRPr lang="en-IN" sz="1600" dirty="0">
              <a:solidFill>
                <a:prstClr val="black"/>
              </a:solidFill>
              <a:latin typeface="Abadi" panose="020B0604020104020204" pitchFamily="34" charset="0"/>
              <a:ea typeface="Tahoma" panose="020B0604030504040204" pitchFamily="34" charset="0"/>
              <a:cs typeface="Tahoma" panose="020B0604030504040204" pitchFamily="34" charset="0"/>
            </a:endParaRPr>
          </a:p>
        </p:txBody>
      </p:sp>
      <p:sp>
        <p:nvSpPr>
          <p:cNvPr id="345" name="TextBox 344">
            <a:extLst>
              <a:ext uri="{FF2B5EF4-FFF2-40B4-BE49-F238E27FC236}">
                <a16:creationId xmlns:a16="http://schemas.microsoft.com/office/drawing/2014/main" id="{E5D68B31-C32F-44DF-BD05-57BA57BD92F0}"/>
              </a:ext>
            </a:extLst>
          </p:cNvPr>
          <p:cNvSpPr txBox="1"/>
          <p:nvPr/>
        </p:nvSpPr>
        <p:spPr>
          <a:xfrm>
            <a:off x="-25029" y="2844390"/>
            <a:ext cx="1853221" cy="4247317"/>
          </a:xfrm>
          <a:prstGeom prst="rect">
            <a:avLst/>
          </a:prstGeom>
          <a:noFill/>
        </p:spPr>
        <p:txBody>
          <a:bodyPr wrap="square">
            <a:spAutoFit/>
          </a:bodyPr>
          <a:lstStyle/>
          <a:p>
            <a:pPr algn="ctr" defTabSz="685800"/>
            <a:r>
              <a:rPr lang="en-ZA" sz="1500" dirty="0">
                <a:solidFill>
                  <a:prstClr val="black"/>
                </a:solidFill>
                <a:latin typeface="Abadi" panose="020B0604020104020204" pitchFamily="34" charset="0"/>
                <a:ea typeface="Tahoma" panose="020B0604030504040204" pitchFamily="34" charset="0"/>
                <a:cs typeface="Tahoma" panose="020B0604030504040204" pitchFamily="34" charset="0"/>
              </a:rPr>
              <a:t>Section 195 prescribes </a:t>
            </a:r>
            <a:r>
              <a:rPr lang="en-ZA" sz="1500" b="1" dirty="0">
                <a:solidFill>
                  <a:prstClr val="black"/>
                </a:solidFill>
                <a:latin typeface="Abadi" panose="020B0604020104020204" pitchFamily="34" charset="0"/>
                <a:ea typeface="Tahoma" panose="020B0604030504040204" pitchFamily="34" charset="0"/>
                <a:cs typeface="Tahoma" panose="020B0604030504040204" pitchFamily="34" charset="0"/>
              </a:rPr>
              <a:t>basic values and principles governing public administration </a:t>
            </a:r>
            <a:r>
              <a:rPr lang="en-ZA" sz="1500" dirty="0">
                <a:solidFill>
                  <a:prstClr val="black"/>
                </a:solidFill>
                <a:latin typeface="Abadi" panose="020B0604020104020204" pitchFamily="34" charset="0"/>
                <a:ea typeface="Tahoma" panose="020B0604030504040204" pitchFamily="34" charset="0"/>
                <a:cs typeface="Tahoma" panose="020B0604030504040204" pitchFamily="34" charset="0"/>
              </a:rPr>
              <a:t>–  all spheres of government,  organs of state &amp; public enterprises.</a:t>
            </a:r>
          </a:p>
          <a:p>
            <a:pPr algn="ctr" defTabSz="685800"/>
            <a:r>
              <a:rPr lang="en-ZA" sz="1500" dirty="0">
                <a:solidFill>
                  <a:prstClr val="black"/>
                </a:solidFill>
                <a:latin typeface="Abadi" panose="020B0604020104020204" pitchFamily="34" charset="0"/>
                <a:ea typeface="Tahoma" panose="020B0604030504040204" pitchFamily="34" charset="0"/>
                <a:cs typeface="Tahoma" panose="020B0604030504040204" pitchFamily="34" charset="0"/>
              </a:rPr>
              <a:t>F</a:t>
            </a:r>
            <a:r>
              <a:rPr lang="en-ZA" sz="1500" b="1" dirty="0">
                <a:solidFill>
                  <a:prstClr val="black"/>
                </a:solidFill>
                <a:latin typeface="Abadi" panose="020B0604020104020204" pitchFamily="34" charset="0"/>
                <a:ea typeface="Tahoma" panose="020B0604030504040204" pitchFamily="34" charset="0"/>
                <a:cs typeface="Tahoma" panose="020B0604030504040204" pitchFamily="34" charset="0"/>
              </a:rPr>
              <a:t>ramework  also  applies to  Institutions of Traditional Leaders, Military, Police, State Security &amp; Correctional Services .</a:t>
            </a:r>
          </a:p>
        </p:txBody>
      </p:sp>
      <p:pic>
        <p:nvPicPr>
          <p:cNvPr id="3" name="Picture 2">
            <a:extLst>
              <a:ext uri="{FF2B5EF4-FFF2-40B4-BE49-F238E27FC236}">
                <a16:creationId xmlns:a16="http://schemas.microsoft.com/office/drawing/2014/main" id="{F01974D6-EAA4-425E-9566-DC7D147C2384}"/>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319375" y="1182364"/>
            <a:ext cx="1166019" cy="871670"/>
          </a:xfrm>
          <a:prstGeom prst="rect">
            <a:avLst/>
          </a:prstGeom>
        </p:spPr>
      </p:pic>
      <p:pic>
        <p:nvPicPr>
          <p:cNvPr id="47" name="Picture 46">
            <a:extLst>
              <a:ext uri="{FF2B5EF4-FFF2-40B4-BE49-F238E27FC236}">
                <a16:creationId xmlns:a16="http://schemas.microsoft.com/office/drawing/2014/main" id="{47F59260-4BCA-48A9-B480-BDFF152E867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248" y="927085"/>
            <a:ext cx="788035" cy="788035"/>
          </a:xfrm>
          <a:prstGeom prst="rect">
            <a:avLst/>
          </a:prstGeom>
          <a:noFill/>
        </p:spPr>
      </p:pic>
      <p:pic>
        <p:nvPicPr>
          <p:cNvPr id="48" name="Picture 47">
            <a:extLst>
              <a:ext uri="{FF2B5EF4-FFF2-40B4-BE49-F238E27FC236}">
                <a16:creationId xmlns:a16="http://schemas.microsoft.com/office/drawing/2014/main" id="{36212191-043A-461A-94E0-2670DDCF41CD}"/>
              </a:ext>
            </a:extLst>
          </p:cNvPr>
          <p:cNvPicPr/>
          <p:nvPr/>
        </p:nvPicPr>
        <p:blipFill rotWithShape="1">
          <a:blip r:embed="rId7">
            <a:extLst>
              <a:ext uri="{BEBA8EAE-BF5A-486C-A8C5-ECC9F3942E4B}">
                <a14:imgProps xmlns:a14="http://schemas.microsoft.com/office/drawing/2010/main">
                  <a14:imgLayer r:embed="rId8">
                    <a14:imgEffect>
                      <a14:backgroundRemoval t="8953" b="91385" l="10000" r="90000">
                        <a14:foregroundMark x1="40952" y1="9797" x2="53690" y2="8953"/>
                        <a14:foregroundMark x1="53690" y1="8953" x2="57500" y2="8953"/>
                        <a14:foregroundMark x1="40833" y1="90372" x2="57738" y2="91385"/>
                      </a14:backgroundRemoval>
                    </a14:imgEffect>
                  </a14:imgLayer>
                </a14:imgProps>
              </a:ext>
              <a:ext uri="{28A0092B-C50C-407E-A947-70E740481C1C}">
                <a14:useLocalDpi xmlns:a14="http://schemas.microsoft.com/office/drawing/2010/main" val="0"/>
              </a:ext>
            </a:extLst>
          </a:blip>
          <a:srcRect l="18526" t="4753" r="18016" b="5209"/>
          <a:stretch/>
        </p:blipFill>
        <p:spPr bwMode="auto">
          <a:xfrm>
            <a:off x="4112945" y="881983"/>
            <a:ext cx="874729" cy="756838"/>
          </a:xfrm>
          <a:prstGeom prst="rect">
            <a:avLst/>
          </a:prstGeom>
          <a:noFill/>
          <a:ln>
            <a:noFill/>
          </a:ln>
          <a:extLst>
            <a:ext uri="{53640926-AAD7-44D8-BBD7-CCE9431645EC}">
              <a14:shadowObscured xmlns:a14="http://schemas.microsoft.com/office/drawing/2010/main"/>
            </a:ext>
          </a:extLst>
        </p:spPr>
      </p:pic>
      <p:pic>
        <p:nvPicPr>
          <p:cNvPr id="49" name="Picture 48">
            <a:extLst>
              <a:ext uri="{FF2B5EF4-FFF2-40B4-BE49-F238E27FC236}">
                <a16:creationId xmlns:a16="http://schemas.microsoft.com/office/drawing/2014/main" id="{61704B6F-7BB2-4DA8-A963-06A17B4311BA}"/>
              </a:ext>
            </a:extLst>
          </p:cNvPr>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915660" y="1026486"/>
            <a:ext cx="970280" cy="861695"/>
          </a:xfrm>
          <a:prstGeom prst="rect">
            <a:avLst/>
          </a:prstGeom>
          <a:noFill/>
        </p:spPr>
      </p:pic>
      <p:pic>
        <p:nvPicPr>
          <p:cNvPr id="50" name="Picture 49">
            <a:extLst>
              <a:ext uri="{FF2B5EF4-FFF2-40B4-BE49-F238E27FC236}">
                <a16:creationId xmlns:a16="http://schemas.microsoft.com/office/drawing/2014/main" id="{9B06878C-3BF0-496E-874A-85CE9F3C5F10}"/>
              </a:ext>
            </a:extLst>
          </p:cNvPr>
          <p:cNvPicPr/>
          <p:nvPr/>
        </p:nvPicPr>
        <p:blipFill>
          <a:blip r:embed="rId10">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7658803" y="1175455"/>
            <a:ext cx="1129665" cy="788035"/>
          </a:xfrm>
          <a:prstGeom prst="rect">
            <a:avLst/>
          </a:prstGeom>
          <a:noFill/>
        </p:spPr>
      </p:pic>
    </p:spTree>
    <p:extLst>
      <p:ext uri="{BB962C8B-B14F-4D97-AF65-F5344CB8AC3E}">
        <p14:creationId xmlns:p14="http://schemas.microsoft.com/office/powerpoint/2010/main" val="168951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4A0E6B6-ABA3-455C-8793-C50AD1871967}"/>
              </a:ext>
            </a:extLst>
          </p:cNvPr>
          <p:cNvSpPr/>
          <p:nvPr/>
        </p:nvSpPr>
        <p:spPr>
          <a:xfrm>
            <a:off x="0" y="857250"/>
            <a:ext cx="9144000" cy="51435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GB" sz="1200">
              <a:solidFill>
                <a:prstClr val="white"/>
              </a:solidFill>
              <a:latin typeface="Calibri" panose="020F0502020204030204"/>
            </a:endParaRPr>
          </a:p>
        </p:txBody>
      </p:sp>
      <p:grpSp>
        <p:nvGrpSpPr>
          <p:cNvPr id="5" name="Group 4">
            <a:extLst>
              <a:ext uri="{FF2B5EF4-FFF2-40B4-BE49-F238E27FC236}">
                <a16:creationId xmlns:a16="http://schemas.microsoft.com/office/drawing/2014/main" id="{D595CD31-7594-4E40-86F3-D884E97A3CBE}"/>
              </a:ext>
            </a:extLst>
          </p:cNvPr>
          <p:cNvGrpSpPr/>
          <p:nvPr/>
        </p:nvGrpSpPr>
        <p:grpSpPr>
          <a:xfrm>
            <a:off x="105590" y="1511441"/>
            <a:ext cx="8754544" cy="4416654"/>
            <a:chOff x="-260864" y="480302"/>
            <a:chExt cx="12451277" cy="7290121"/>
          </a:xfrm>
        </p:grpSpPr>
        <p:sp>
          <p:nvSpPr>
            <p:cNvPr id="6" name="Freeform: Shape 5">
              <a:extLst>
                <a:ext uri="{FF2B5EF4-FFF2-40B4-BE49-F238E27FC236}">
                  <a16:creationId xmlns:a16="http://schemas.microsoft.com/office/drawing/2014/main" id="{62D7E665-1673-4D9B-AB4D-7EFD1368DFB6}"/>
                </a:ext>
              </a:extLst>
            </p:cNvPr>
            <p:cNvSpPr/>
            <p:nvPr/>
          </p:nvSpPr>
          <p:spPr>
            <a:xfrm>
              <a:off x="1588" y="3330992"/>
              <a:ext cx="12188824" cy="806529"/>
            </a:xfrm>
            <a:custGeom>
              <a:avLst/>
              <a:gdLst>
                <a:gd name="connsiteX0" fmla="*/ 0 w 8102600"/>
                <a:gd name="connsiteY0" fmla="*/ 56867 h 698217"/>
                <a:gd name="connsiteX1" fmla="*/ 1054100 w 8102600"/>
                <a:gd name="connsiteY1" fmla="*/ 50517 h 698217"/>
                <a:gd name="connsiteX2" fmla="*/ 2254250 w 8102600"/>
                <a:gd name="connsiteY2" fmla="*/ 596617 h 698217"/>
                <a:gd name="connsiteX3" fmla="*/ 3473450 w 8102600"/>
                <a:gd name="connsiteY3" fmla="*/ 94967 h 698217"/>
                <a:gd name="connsiteX4" fmla="*/ 4699000 w 8102600"/>
                <a:gd name="connsiteY4" fmla="*/ 602967 h 698217"/>
                <a:gd name="connsiteX5" fmla="*/ 5873750 w 8102600"/>
                <a:gd name="connsiteY5" fmla="*/ 126717 h 698217"/>
                <a:gd name="connsiteX6" fmla="*/ 7073900 w 8102600"/>
                <a:gd name="connsiteY6" fmla="*/ 660117 h 698217"/>
                <a:gd name="connsiteX7" fmla="*/ 8102600 w 8102600"/>
                <a:gd name="connsiteY7" fmla="*/ 628367 h 698217"/>
                <a:gd name="connsiteX0" fmla="*/ 0 w 8102600"/>
                <a:gd name="connsiteY0" fmla="*/ 56867 h 672732"/>
                <a:gd name="connsiteX1" fmla="*/ 1054100 w 8102600"/>
                <a:gd name="connsiteY1" fmla="*/ 50517 h 672732"/>
                <a:gd name="connsiteX2" fmla="*/ 2254250 w 8102600"/>
                <a:gd name="connsiteY2" fmla="*/ 596617 h 672732"/>
                <a:gd name="connsiteX3" fmla="*/ 3473450 w 8102600"/>
                <a:gd name="connsiteY3" fmla="*/ 94967 h 672732"/>
                <a:gd name="connsiteX4" fmla="*/ 4699000 w 8102600"/>
                <a:gd name="connsiteY4" fmla="*/ 602967 h 672732"/>
                <a:gd name="connsiteX5" fmla="*/ 5873750 w 8102600"/>
                <a:gd name="connsiteY5" fmla="*/ 126717 h 672732"/>
                <a:gd name="connsiteX6" fmla="*/ 7073900 w 8102600"/>
                <a:gd name="connsiteY6" fmla="*/ 660117 h 672732"/>
                <a:gd name="connsiteX7" fmla="*/ 8102600 w 8102600"/>
                <a:gd name="connsiteY7" fmla="*/ 628367 h 672732"/>
                <a:gd name="connsiteX0" fmla="*/ 0 w 8102600"/>
                <a:gd name="connsiteY0" fmla="*/ 56867 h 722226"/>
                <a:gd name="connsiteX1" fmla="*/ 1054100 w 8102600"/>
                <a:gd name="connsiteY1" fmla="*/ 50517 h 722226"/>
                <a:gd name="connsiteX2" fmla="*/ 2254250 w 8102600"/>
                <a:gd name="connsiteY2" fmla="*/ 596617 h 722226"/>
                <a:gd name="connsiteX3" fmla="*/ 3473450 w 8102600"/>
                <a:gd name="connsiteY3" fmla="*/ 94967 h 722226"/>
                <a:gd name="connsiteX4" fmla="*/ 4699000 w 8102600"/>
                <a:gd name="connsiteY4" fmla="*/ 602967 h 722226"/>
                <a:gd name="connsiteX5" fmla="*/ 5873750 w 8102600"/>
                <a:gd name="connsiteY5" fmla="*/ 126717 h 722226"/>
                <a:gd name="connsiteX6" fmla="*/ 7073900 w 8102600"/>
                <a:gd name="connsiteY6" fmla="*/ 660117 h 722226"/>
                <a:gd name="connsiteX7" fmla="*/ 8102600 w 8102600"/>
                <a:gd name="connsiteY7" fmla="*/ 708649 h 722226"/>
                <a:gd name="connsiteX0" fmla="*/ 0 w 8102600"/>
                <a:gd name="connsiteY0" fmla="*/ 56867 h 708649"/>
                <a:gd name="connsiteX1" fmla="*/ 1054100 w 8102600"/>
                <a:gd name="connsiteY1" fmla="*/ 50517 h 708649"/>
                <a:gd name="connsiteX2" fmla="*/ 2254250 w 8102600"/>
                <a:gd name="connsiteY2" fmla="*/ 596617 h 708649"/>
                <a:gd name="connsiteX3" fmla="*/ 3473450 w 8102600"/>
                <a:gd name="connsiteY3" fmla="*/ 94967 h 708649"/>
                <a:gd name="connsiteX4" fmla="*/ 4699000 w 8102600"/>
                <a:gd name="connsiteY4" fmla="*/ 602967 h 708649"/>
                <a:gd name="connsiteX5" fmla="*/ 5873750 w 8102600"/>
                <a:gd name="connsiteY5" fmla="*/ 126717 h 708649"/>
                <a:gd name="connsiteX6" fmla="*/ 7073900 w 8102600"/>
                <a:gd name="connsiteY6" fmla="*/ 660117 h 708649"/>
                <a:gd name="connsiteX7" fmla="*/ 8102600 w 8102600"/>
                <a:gd name="connsiteY7" fmla="*/ 708649 h 708649"/>
                <a:gd name="connsiteX0" fmla="*/ 0 w 8102600"/>
                <a:gd name="connsiteY0" fmla="*/ 56867 h 685711"/>
                <a:gd name="connsiteX1" fmla="*/ 1054100 w 8102600"/>
                <a:gd name="connsiteY1" fmla="*/ 50517 h 685711"/>
                <a:gd name="connsiteX2" fmla="*/ 2254250 w 8102600"/>
                <a:gd name="connsiteY2" fmla="*/ 596617 h 685711"/>
                <a:gd name="connsiteX3" fmla="*/ 3473450 w 8102600"/>
                <a:gd name="connsiteY3" fmla="*/ 94967 h 685711"/>
                <a:gd name="connsiteX4" fmla="*/ 4699000 w 8102600"/>
                <a:gd name="connsiteY4" fmla="*/ 602967 h 685711"/>
                <a:gd name="connsiteX5" fmla="*/ 5873750 w 8102600"/>
                <a:gd name="connsiteY5" fmla="*/ 126717 h 685711"/>
                <a:gd name="connsiteX6" fmla="*/ 7073900 w 8102600"/>
                <a:gd name="connsiteY6" fmla="*/ 660117 h 685711"/>
                <a:gd name="connsiteX7" fmla="*/ 8102600 w 8102600"/>
                <a:gd name="connsiteY7" fmla="*/ 685711 h 685711"/>
                <a:gd name="connsiteX0" fmla="*/ 0 w 8102600"/>
                <a:gd name="connsiteY0" fmla="*/ 56867 h 679976"/>
                <a:gd name="connsiteX1" fmla="*/ 1054100 w 8102600"/>
                <a:gd name="connsiteY1" fmla="*/ 50517 h 679976"/>
                <a:gd name="connsiteX2" fmla="*/ 2254250 w 8102600"/>
                <a:gd name="connsiteY2" fmla="*/ 596617 h 679976"/>
                <a:gd name="connsiteX3" fmla="*/ 3473450 w 8102600"/>
                <a:gd name="connsiteY3" fmla="*/ 94967 h 679976"/>
                <a:gd name="connsiteX4" fmla="*/ 4699000 w 8102600"/>
                <a:gd name="connsiteY4" fmla="*/ 602967 h 679976"/>
                <a:gd name="connsiteX5" fmla="*/ 5873750 w 8102600"/>
                <a:gd name="connsiteY5" fmla="*/ 126717 h 679976"/>
                <a:gd name="connsiteX6" fmla="*/ 7073900 w 8102600"/>
                <a:gd name="connsiteY6" fmla="*/ 660117 h 679976"/>
                <a:gd name="connsiteX7" fmla="*/ 8102600 w 8102600"/>
                <a:gd name="connsiteY7" fmla="*/ 679976 h 679976"/>
                <a:gd name="connsiteX0" fmla="*/ 0 w 8108334"/>
                <a:gd name="connsiteY0" fmla="*/ 56867 h 671459"/>
                <a:gd name="connsiteX1" fmla="*/ 1054100 w 8108334"/>
                <a:gd name="connsiteY1" fmla="*/ 50517 h 671459"/>
                <a:gd name="connsiteX2" fmla="*/ 2254250 w 8108334"/>
                <a:gd name="connsiteY2" fmla="*/ 596617 h 671459"/>
                <a:gd name="connsiteX3" fmla="*/ 3473450 w 8108334"/>
                <a:gd name="connsiteY3" fmla="*/ 94967 h 671459"/>
                <a:gd name="connsiteX4" fmla="*/ 4699000 w 8108334"/>
                <a:gd name="connsiteY4" fmla="*/ 602967 h 671459"/>
                <a:gd name="connsiteX5" fmla="*/ 5873750 w 8108334"/>
                <a:gd name="connsiteY5" fmla="*/ 126717 h 671459"/>
                <a:gd name="connsiteX6" fmla="*/ 7073900 w 8108334"/>
                <a:gd name="connsiteY6" fmla="*/ 660117 h 671459"/>
                <a:gd name="connsiteX7" fmla="*/ 8108334 w 8108334"/>
                <a:gd name="connsiteY7" fmla="*/ 662772 h 671459"/>
                <a:gd name="connsiteX0" fmla="*/ 0 w 8108334"/>
                <a:gd name="connsiteY0" fmla="*/ 56867 h 691444"/>
                <a:gd name="connsiteX1" fmla="*/ 1054100 w 8108334"/>
                <a:gd name="connsiteY1" fmla="*/ 50517 h 691444"/>
                <a:gd name="connsiteX2" fmla="*/ 2254250 w 8108334"/>
                <a:gd name="connsiteY2" fmla="*/ 596617 h 691444"/>
                <a:gd name="connsiteX3" fmla="*/ 3473450 w 8108334"/>
                <a:gd name="connsiteY3" fmla="*/ 94967 h 691444"/>
                <a:gd name="connsiteX4" fmla="*/ 4699000 w 8108334"/>
                <a:gd name="connsiteY4" fmla="*/ 602967 h 691444"/>
                <a:gd name="connsiteX5" fmla="*/ 5873750 w 8108334"/>
                <a:gd name="connsiteY5" fmla="*/ 126717 h 691444"/>
                <a:gd name="connsiteX6" fmla="*/ 7073900 w 8108334"/>
                <a:gd name="connsiteY6" fmla="*/ 660117 h 691444"/>
                <a:gd name="connsiteX7" fmla="*/ 8108334 w 8108334"/>
                <a:gd name="connsiteY7" fmla="*/ 691444 h 691444"/>
                <a:gd name="connsiteX0" fmla="*/ 0 w 8108334"/>
                <a:gd name="connsiteY0" fmla="*/ 56867 h 691444"/>
                <a:gd name="connsiteX1" fmla="*/ 1054100 w 8108334"/>
                <a:gd name="connsiteY1" fmla="*/ 50517 h 691444"/>
                <a:gd name="connsiteX2" fmla="*/ 2254250 w 8108334"/>
                <a:gd name="connsiteY2" fmla="*/ 596617 h 691444"/>
                <a:gd name="connsiteX3" fmla="*/ 3473450 w 8108334"/>
                <a:gd name="connsiteY3" fmla="*/ 94967 h 691444"/>
                <a:gd name="connsiteX4" fmla="*/ 4699000 w 8108334"/>
                <a:gd name="connsiteY4" fmla="*/ 602967 h 691444"/>
                <a:gd name="connsiteX5" fmla="*/ 5873750 w 8108334"/>
                <a:gd name="connsiteY5" fmla="*/ 126717 h 691444"/>
                <a:gd name="connsiteX6" fmla="*/ 7073900 w 8108334"/>
                <a:gd name="connsiteY6" fmla="*/ 660117 h 691444"/>
                <a:gd name="connsiteX7" fmla="*/ 8108334 w 8108334"/>
                <a:gd name="connsiteY7" fmla="*/ 691444 h 691444"/>
                <a:gd name="connsiteX0" fmla="*/ 0 w 8108334"/>
                <a:gd name="connsiteY0" fmla="*/ 27568 h 662145"/>
                <a:gd name="connsiteX1" fmla="*/ 1054100 w 8108334"/>
                <a:gd name="connsiteY1" fmla="*/ 21218 h 662145"/>
                <a:gd name="connsiteX2" fmla="*/ 2254250 w 8108334"/>
                <a:gd name="connsiteY2" fmla="*/ 567318 h 662145"/>
                <a:gd name="connsiteX3" fmla="*/ 3473450 w 8108334"/>
                <a:gd name="connsiteY3" fmla="*/ 65668 h 662145"/>
                <a:gd name="connsiteX4" fmla="*/ 4699000 w 8108334"/>
                <a:gd name="connsiteY4" fmla="*/ 573668 h 662145"/>
                <a:gd name="connsiteX5" fmla="*/ 5873750 w 8108334"/>
                <a:gd name="connsiteY5" fmla="*/ 97418 h 662145"/>
                <a:gd name="connsiteX6" fmla="*/ 7073900 w 8108334"/>
                <a:gd name="connsiteY6" fmla="*/ 630818 h 662145"/>
                <a:gd name="connsiteX7" fmla="*/ 8108334 w 8108334"/>
                <a:gd name="connsiteY7" fmla="*/ 662145 h 662145"/>
                <a:gd name="connsiteX0" fmla="*/ 0 w 8125537"/>
                <a:gd name="connsiteY0" fmla="*/ 16315 h 696768"/>
                <a:gd name="connsiteX1" fmla="*/ 1071303 w 8125537"/>
                <a:gd name="connsiteY1" fmla="*/ 55841 h 696768"/>
                <a:gd name="connsiteX2" fmla="*/ 2271453 w 8125537"/>
                <a:gd name="connsiteY2" fmla="*/ 601941 h 696768"/>
                <a:gd name="connsiteX3" fmla="*/ 3490653 w 8125537"/>
                <a:gd name="connsiteY3" fmla="*/ 100291 h 696768"/>
                <a:gd name="connsiteX4" fmla="*/ 4716203 w 8125537"/>
                <a:gd name="connsiteY4" fmla="*/ 608291 h 696768"/>
                <a:gd name="connsiteX5" fmla="*/ 5890953 w 8125537"/>
                <a:gd name="connsiteY5" fmla="*/ 132041 h 696768"/>
                <a:gd name="connsiteX6" fmla="*/ 7091103 w 8125537"/>
                <a:gd name="connsiteY6" fmla="*/ 665441 h 696768"/>
                <a:gd name="connsiteX7" fmla="*/ 8125537 w 8125537"/>
                <a:gd name="connsiteY7" fmla="*/ 696768 h 696768"/>
                <a:gd name="connsiteX0" fmla="*/ 0 w 8125537"/>
                <a:gd name="connsiteY0" fmla="*/ 27568 h 662145"/>
                <a:gd name="connsiteX1" fmla="*/ 1071303 w 8125537"/>
                <a:gd name="connsiteY1" fmla="*/ 21218 h 662145"/>
                <a:gd name="connsiteX2" fmla="*/ 2271453 w 8125537"/>
                <a:gd name="connsiteY2" fmla="*/ 567318 h 662145"/>
                <a:gd name="connsiteX3" fmla="*/ 3490653 w 8125537"/>
                <a:gd name="connsiteY3" fmla="*/ 65668 h 662145"/>
                <a:gd name="connsiteX4" fmla="*/ 4716203 w 8125537"/>
                <a:gd name="connsiteY4" fmla="*/ 573668 h 662145"/>
                <a:gd name="connsiteX5" fmla="*/ 5890953 w 8125537"/>
                <a:gd name="connsiteY5" fmla="*/ 97418 h 662145"/>
                <a:gd name="connsiteX6" fmla="*/ 7091103 w 8125537"/>
                <a:gd name="connsiteY6" fmla="*/ 630818 h 662145"/>
                <a:gd name="connsiteX7" fmla="*/ 8125537 w 8125537"/>
                <a:gd name="connsiteY7" fmla="*/ 662145 h 662145"/>
                <a:gd name="connsiteX0" fmla="*/ 0 w 8125537"/>
                <a:gd name="connsiteY0" fmla="*/ 11384 h 645961"/>
                <a:gd name="connsiteX1" fmla="*/ 1071303 w 8125537"/>
                <a:gd name="connsiteY1" fmla="*/ 5034 h 645961"/>
                <a:gd name="connsiteX2" fmla="*/ 2271453 w 8125537"/>
                <a:gd name="connsiteY2" fmla="*/ 551134 h 645961"/>
                <a:gd name="connsiteX3" fmla="*/ 3490653 w 8125537"/>
                <a:gd name="connsiteY3" fmla="*/ 49484 h 645961"/>
                <a:gd name="connsiteX4" fmla="*/ 4716203 w 8125537"/>
                <a:gd name="connsiteY4" fmla="*/ 557484 h 645961"/>
                <a:gd name="connsiteX5" fmla="*/ 5890953 w 8125537"/>
                <a:gd name="connsiteY5" fmla="*/ 81234 h 645961"/>
                <a:gd name="connsiteX6" fmla="*/ 7091103 w 8125537"/>
                <a:gd name="connsiteY6" fmla="*/ 614634 h 645961"/>
                <a:gd name="connsiteX7" fmla="*/ 8125537 w 8125537"/>
                <a:gd name="connsiteY7" fmla="*/ 645961 h 645961"/>
                <a:gd name="connsiteX0" fmla="*/ 0 w 8103376"/>
                <a:gd name="connsiteY0" fmla="*/ 0 h 647241"/>
                <a:gd name="connsiteX1" fmla="*/ 1049142 w 8103376"/>
                <a:gd name="connsiteY1" fmla="*/ 6314 h 647241"/>
                <a:gd name="connsiteX2" fmla="*/ 2249292 w 8103376"/>
                <a:gd name="connsiteY2" fmla="*/ 552414 h 647241"/>
                <a:gd name="connsiteX3" fmla="*/ 3468492 w 8103376"/>
                <a:gd name="connsiteY3" fmla="*/ 50764 h 647241"/>
                <a:gd name="connsiteX4" fmla="*/ 4694042 w 8103376"/>
                <a:gd name="connsiteY4" fmla="*/ 558764 h 647241"/>
                <a:gd name="connsiteX5" fmla="*/ 5868792 w 8103376"/>
                <a:gd name="connsiteY5" fmla="*/ 82514 h 647241"/>
                <a:gd name="connsiteX6" fmla="*/ 7068942 w 8103376"/>
                <a:gd name="connsiteY6" fmla="*/ 615914 h 647241"/>
                <a:gd name="connsiteX7" fmla="*/ 8103376 w 8103376"/>
                <a:gd name="connsiteY7" fmla="*/ 647241 h 647241"/>
                <a:gd name="connsiteX0" fmla="*/ 0 w 8109708"/>
                <a:gd name="connsiteY0" fmla="*/ 9516 h 640927"/>
                <a:gd name="connsiteX1" fmla="*/ 1055474 w 8109708"/>
                <a:gd name="connsiteY1" fmla="*/ 0 h 640927"/>
                <a:gd name="connsiteX2" fmla="*/ 2255624 w 8109708"/>
                <a:gd name="connsiteY2" fmla="*/ 546100 h 640927"/>
                <a:gd name="connsiteX3" fmla="*/ 3474824 w 8109708"/>
                <a:gd name="connsiteY3" fmla="*/ 44450 h 640927"/>
                <a:gd name="connsiteX4" fmla="*/ 4700374 w 8109708"/>
                <a:gd name="connsiteY4" fmla="*/ 552450 h 640927"/>
                <a:gd name="connsiteX5" fmla="*/ 5875124 w 8109708"/>
                <a:gd name="connsiteY5" fmla="*/ 76200 h 640927"/>
                <a:gd name="connsiteX6" fmla="*/ 7075274 w 8109708"/>
                <a:gd name="connsiteY6" fmla="*/ 609600 h 640927"/>
                <a:gd name="connsiteX7" fmla="*/ 8109708 w 8109708"/>
                <a:gd name="connsiteY7" fmla="*/ 640927 h 640927"/>
                <a:gd name="connsiteX0" fmla="*/ 0 w 8109708"/>
                <a:gd name="connsiteY0" fmla="*/ 0 h 647241"/>
                <a:gd name="connsiteX1" fmla="*/ 1055474 w 8109708"/>
                <a:gd name="connsiteY1" fmla="*/ 6314 h 647241"/>
                <a:gd name="connsiteX2" fmla="*/ 2255624 w 8109708"/>
                <a:gd name="connsiteY2" fmla="*/ 552414 h 647241"/>
                <a:gd name="connsiteX3" fmla="*/ 3474824 w 8109708"/>
                <a:gd name="connsiteY3" fmla="*/ 50764 h 647241"/>
                <a:gd name="connsiteX4" fmla="*/ 4700374 w 8109708"/>
                <a:gd name="connsiteY4" fmla="*/ 558764 h 647241"/>
                <a:gd name="connsiteX5" fmla="*/ 5875124 w 8109708"/>
                <a:gd name="connsiteY5" fmla="*/ 82514 h 647241"/>
                <a:gd name="connsiteX6" fmla="*/ 7075274 w 8109708"/>
                <a:gd name="connsiteY6" fmla="*/ 615914 h 647241"/>
                <a:gd name="connsiteX7" fmla="*/ 8109708 w 8109708"/>
                <a:gd name="connsiteY7" fmla="*/ 647241 h 647241"/>
                <a:gd name="connsiteX0" fmla="*/ 0 w 8109708"/>
                <a:gd name="connsiteY0" fmla="*/ 3184 h 640927"/>
                <a:gd name="connsiteX1" fmla="*/ 1055474 w 8109708"/>
                <a:gd name="connsiteY1" fmla="*/ 0 h 640927"/>
                <a:gd name="connsiteX2" fmla="*/ 2255624 w 8109708"/>
                <a:gd name="connsiteY2" fmla="*/ 546100 h 640927"/>
                <a:gd name="connsiteX3" fmla="*/ 3474824 w 8109708"/>
                <a:gd name="connsiteY3" fmla="*/ 44450 h 640927"/>
                <a:gd name="connsiteX4" fmla="*/ 4700374 w 8109708"/>
                <a:gd name="connsiteY4" fmla="*/ 552450 h 640927"/>
                <a:gd name="connsiteX5" fmla="*/ 5875124 w 8109708"/>
                <a:gd name="connsiteY5" fmla="*/ 76200 h 640927"/>
                <a:gd name="connsiteX6" fmla="*/ 7075274 w 8109708"/>
                <a:gd name="connsiteY6" fmla="*/ 609600 h 640927"/>
                <a:gd name="connsiteX7" fmla="*/ 8109708 w 8109708"/>
                <a:gd name="connsiteY7" fmla="*/ 640927 h 640927"/>
                <a:gd name="connsiteX0" fmla="*/ 0 w 8106542"/>
                <a:gd name="connsiteY0" fmla="*/ 0 h 644075"/>
                <a:gd name="connsiteX1" fmla="*/ 1052308 w 8106542"/>
                <a:gd name="connsiteY1" fmla="*/ 3148 h 644075"/>
                <a:gd name="connsiteX2" fmla="*/ 2252458 w 8106542"/>
                <a:gd name="connsiteY2" fmla="*/ 549248 h 644075"/>
                <a:gd name="connsiteX3" fmla="*/ 3471658 w 8106542"/>
                <a:gd name="connsiteY3" fmla="*/ 47598 h 644075"/>
                <a:gd name="connsiteX4" fmla="*/ 4697208 w 8106542"/>
                <a:gd name="connsiteY4" fmla="*/ 555598 h 644075"/>
                <a:gd name="connsiteX5" fmla="*/ 5871958 w 8106542"/>
                <a:gd name="connsiteY5" fmla="*/ 79348 h 644075"/>
                <a:gd name="connsiteX6" fmla="*/ 7072108 w 8106542"/>
                <a:gd name="connsiteY6" fmla="*/ 612748 h 644075"/>
                <a:gd name="connsiteX7" fmla="*/ 8106542 w 8106542"/>
                <a:gd name="connsiteY7" fmla="*/ 644075 h 644075"/>
                <a:gd name="connsiteX0" fmla="*/ 0 w 8109708"/>
                <a:gd name="connsiteY0" fmla="*/ 18 h 640927"/>
                <a:gd name="connsiteX1" fmla="*/ 1055474 w 8109708"/>
                <a:gd name="connsiteY1" fmla="*/ 0 h 640927"/>
                <a:gd name="connsiteX2" fmla="*/ 2255624 w 8109708"/>
                <a:gd name="connsiteY2" fmla="*/ 546100 h 640927"/>
                <a:gd name="connsiteX3" fmla="*/ 3474824 w 8109708"/>
                <a:gd name="connsiteY3" fmla="*/ 44450 h 640927"/>
                <a:gd name="connsiteX4" fmla="*/ 4700374 w 8109708"/>
                <a:gd name="connsiteY4" fmla="*/ 552450 h 640927"/>
                <a:gd name="connsiteX5" fmla="*/ 5875124 w 8109708"/>
                <a:gd name="connsiteY5" fmla="*/ 76200 h 640927"/>
                <a:gd name="connsiteX6" fmla="*/ 7075274 w 8109708"/>
                <a:gd name="connsiteY6" fmla="*/ 609600 h 640927"/>
                <a:gd name="connsiteX7" fmla="*/ 8109708 w 8109708"/>
                <a:gd name="connsiteY7" fmla="*/ 640927 h 640927"/>
                <a:gd name="connsiteX0" fmla="*/ 0 w 8101793"/>
                <a:gd name="connsiteY0" fmla="*/ 18 h 624718"/>
                <a:gd name="connsiteX1" fmla="*/ 1055474 w 8101793"/>
                <a:gd name="connsiteY1" fmla="*/ 0 h 624718"/>
                <a:gd name="connsiteX2" fmla="*/ 2255624 w 8101793"/>
                <a:gd name="connsiteY2" fmla="*/ 546100 h 624718"/>
                <a:gd name="connsiteX3" fmla="*/ 3474824 w 8101793"/>
                <a:gd name="connsiteY3" fmla="*/ 44450 h 624718"/>
                <a:gd name="connsiteX4" fmla="*/ 4700374 w 8101793"/>
                <a:gd name="connsiteY4" fmla="*/ 552450 h 624718"/>
                <a:gd name="connsiteX5" fmla="*/ 5875124 w 8101793"/>
                <a:gd name="connsiteY5" fmla="*/ 76200 h 624718"/>
                <a:gd name="connsiteX6" fmla="*/ 7075274 w 8101793"/>
                <a:gd name="connsiteY6" fmla="*/ 609600 h 624718"/>
                <a:gd name="connsiteX7" fmla="*/ 8101793 w 8101793"/>
                <a:gd name="connsiteY7" fmla="*/ 623515 h 624718"/>
                <a:gd name="connsiteX0" fmla="*/ 0 w 8106542"/>
                <a:gd name="connsiteY0" fmla="*/ 18 h 624036"/>
                <a:gd name="connsiteX1" fmla="*/ 1055474 w 8106542"/>
                <a:gd name="connsiteY1" fmla="*/ 0 h 624036"/>
                <a:gd name="connsiteX2" fmla="*/ 2255624 w 8106542"/>
                <a:gd name="connsiteY2" fmla="*/ 546100 h 624036"/>
                <a:gd name="connsiteX3" fmla="*/ 3474824 w 8106542"/>
                <a:gd name="connsiteY3" fmla="*/ 44450 h 624036"/>
                <a:gd name="connsiteX4" fmla="*/ 4700374 w 8106542"/>
                <a:gd name="connsiteY4" fmla="*/ 552450 h 624036"/>
                <a:gd name="connsiteX5" fmla="*/ 5875124 w 8106542"/>
                <a:gd name="connsiteY5" fmla="*/ 76200 h 624036"/>
                <a:gd name="connsiteX6" fmla="*/ 7075274 w 8106542"/>
                <a:gd name="connsiteY6" fmla="*/ 609600 h 624036"/>
                <a:gd name="connsiteX7" fmla="*/ 8106542 w 8106542"/>
                <a:gd name="connsiteY7" fmla="*/ 621932 h 624036"/>
                <a:gd name="connsiteX0" fmla="*/ 0 w 8104959"/>
                <a:gd name="connsiteY0" fmla="*/ 18 h 621400"/>
                <a:gd name="connsiteX1" fmla="*/ 1055474 w 8104959"/>
                <a:gd name="connsiteY1" fmla="*/ 0 h 621400"/>
                <a:gd name="connsiteX2" fmla="*/ 2255624 w 8104959"/>
                <a:gd name="connsiteY2" fmla="*/ 546100 h 621400"/>
                <a:gd name="connsiteX3" fmla="*/ 3474824 w 8104959"/>
                <a:gd name="connsiteY3" fmla="*/ 44450 h 621400"/>
                <a:gd name="connsiteX4" fmla="*/ 4700374 w 8104959"/>
                <a:gd name="connsiteY4" fmla="*/ 552450 h 621400"/>
                <a:gd name="connsiteX5" fmla="*/ 5875124 w 8104959"/>
                <a:gd name="connsiteY5" fmla="*/ 76200 h 621400"/>
                <a:gd name="connsiteX6" fmla="*/ 7075274 w 8104959"/>
                <a:gd name="connsiteY6" fmla="*/ 609600 h 621400"/>
                <a:gd name="connsiteX7" fmla="*/ 8104959 w 8104959"/>
                <a:gd name="connsiteY7" fmla="*/ 614017 h 621400"/>
                <a:gd name="connsiteX0" fmla="*/ 0 w 8101793"/>
                <a:gd name="connsiteY0" fmla="*/ 18 h 619588"/>
                <a:gd name="connsiteX1" fmla="*/ 1055474 w 8101793"/>
                <a:gd name="connsiteY1" fmla="*/ 0 h 619588"/>
                <a:gd name="connsiteX2" fmla="*/ 2255624 w 8101793"/>
                <a:gd name="connsiteY2" fmla="*/ 546100 h 619588"/>
                <a:gd name="connsiteX3" fmla="*/ 3474824 w 8101793"/>
                <a:gd name="connsiteY3" fmla="*/ 44450 h 619588"/>
                <a:gd name="connsiteX4" fmla="*/ 4700374 w 8101793"/>
                <a:gd name="connsiteY4" fmla="*/ 552450 h 619588"/>
                <a:gd name="connsiteX5" fmla="*/ 5875124 w 8101793"/>
                <a:gd name="connsiteY5" fmla="*/ 76200 h 619588"/>
                <a:gd name="connsiteX6" fmla="*/ 7075274 w 8101793"/>
                <a:gd name="connsiteY6" fmla="*/ 609600 h 619588"/>
                <a:gd name="connsiteX7" fmla="*/ 8101793 w 8101793"/>
                <a:gd name="connsiteY7" fmla="*/ 606102 h 619588"/>
                <a:gd name="connsiteX0" fmla="*/ 0 w 8101793"/>
                <a:gd name="connsiteY0" fmla="*/ 18 h 617429"/>
                <a:gd name="connsiteX1" fmla="*/ 1055474 w 8101793"/>
                <a:gd name="connsiteY1" fmla="*/ 0 h 617429"/>
                <a:gd name="connsiteX2" fmla="*/ 2255624 w 8101793"/>
                <a:gd name="connsiteY2" fmla="*/ 546100 h 617429"/>
                <a:gd name="connsiteX3" fmla="*/ 3474824 w 8101793"/>
                <a:gd name="connsiteY3" fmla="*/ 44450 h 617429"/>
                <a:gd name="connsiteX4" fmla="*/ 4700374 w 8101793"/>
                <a:gd name="connsiteY4" fmla="*/ 552450 h 617429"/>
                <a:gd name="connsiteX5" fmla="*/ 5875124 w 8101793"/>
                <a:gd name="connsiteY5" fmla="*/ 76200 h 617429"/>
                <a:gd name="connsiteX6" fmla="*/ 7075274 w 8101793"/>
                <a:gd name="connsiteY6" fmla="*/ 609600 h 617429"/>
                <a:gd name="connsiteX7" fmla="*/ 8101793 w 8101793"/>
                <a:gd name="connsiteY7" fmla="*/ 591855 h 617429"/>
                <a:gd name="connsiteX0" fmla="*/ 0 w 8101793"/>
                <a:gd name="connsiteY0" fmla="*/ 18 h 620601"/>
                <a:gd name="connsiteX1" fmla="*/ 1055474 w 8101793"/>
                <a:gd name="connsiteY1" fmla="*/ 0 h 620601"/>
                <a:gd name="connsiteX2" fmla="*/ 2255624 w 8101793"/>
                <a:gd name="connsiteY2" fmla="*/ 546100 h 620601"/>
                <a:gd name="connsiteX3" fmla="*/ 3474824 w 8101793"/>
                <a:gd name="connsiteY3" fmla="*/ 44450 h 620601"/>
                <a:gd name="connsiteX4" fmla="*/ 4700374 w 8101793"/>
                <a:gd name="connsiteY4" fmla="*/ 552450 h 620601"/>
                <a:gd name="connsiteX5" fmla="*/ 5875124 w 8101793"/>
                <a:gd name="connsiteY5" fmla="*/ 76200 h 620601"/>
                <a:gd name="connsiteX6" fmla="*/ 7075274 w 8101793"/>
                <a:gd name="connsiteY6" fmla="*/ 609600 h 620601"/>
                <a:gd name="connsiteX7" fmla="*/ 8101793 w 8101793"/>
                <a:gd name="connsiteY7" fmla="*/ 610851 h 620601"/>
                <a:gd name="connsiteX0" fmla="*/ 0 w 8100210"/>
                <a:gd name="connsiteY0" fmla="*/ 18 h 622327"/>
                <a:gd name="connsiteX1" fmla="*/ 1055474 w 8100210"/>
                <a:gd name="connsiteY1" fmla="*/ 0 h 622327"/>
                <a:gd name="connsiteX2" fmla="*/ 2255624 w 8100210"/>
                <a:gd name="connsiteY2" fmla="*/ 546100 h 622327"/>
                <a:gd name="connsiteX3" fmla="*/ 3474824 w 8100210"/>
                <a:gd name="connsiteY3" fmla="*/ 44450 h 622327"/>
                <a:gd name="connsiteX4" fmla="*/ 4700374 w 8100210"/>
                <a:gd name="connsiteY4" fmla="*/ 552450 h 622327"/>
                <a:gd name="connsiteX5" fmla="*/ 5875124 w 8100210"/>
                <a:gd name="connsiteY5" fmla="*/ 76200 h 622327"/>
                <a:gd name="connsiteX6" fmla="*/ 7075274 w 8100210"/>
                <a:gd name="connsiteY6" fmla="*/ 609600 h 622327"/>
                <a:gd name="connsiteX7" fmla="*/ 8100210 w 8100210"/>
                <a:gd name="connsiteY7" fmla="*/ 617183 h 622327"/>
                <a:gd name="connsiteX0" fmla="*/ 0 w 8104959"/>
                <a:gd name="connsiteY0" fmla="*/ 18 h 623416"/>
                <a:gd name="connsiteX1" fmla="*/ 1055474 w 8104959"/>
                <a:gd name="connsiteY1" fmla="*/ 0 h 623416"/>
                <a:gd name="connsiteX2" fmla="*/ 2255624 w 8104959"/>
                <a:gd name="connsiteY2" fmla="*/ 546100 h 623416"/>
                <a:gd name="connsiteX3" fmla="*/ 3474824 w 8104959"/>
                <a:gd name="connsiteY3" fmla="*/ 44450 h 623416"/>
                <a:gd name="connsiteX4" fmla="*/ 4700374 w 8104959"/>
                <a:gd name="connsiteY4" fmla="*/ 552450 h 623416"/>
                <a:gd name="connsiteX5" fmla="*/ 5875124 w 8104959"/>
                <a:gd name="connsiteY5" fmla="*/ 76200 h 623416"/>
                <a:gd name="connsiteX6" fmla="*/ 7075274 w 8104959"/>
                <a:gd name="connsiteY6" fmla="*/ 609600 h 623416"/>
                <a:gd name="connsiteX7" fmla="*/ 8104959 w 8104959"/>
                <a:gd name="connsiteY7" fmla="*/ 620349 h 623416"/>
                <a:gd name="connsiteX0" fmla="*/ 0 w 8103376"/>
                <a:gd name="connsiteY0" fmla="*/ 18 h 626681"/>
                <a:gd name="connsiteX1" fmla="*/ 1055474 w 8103376"/>
                <a:gd name="connsiteY1" fmla="*/ 0 h 626681"/>
                <a:gd name="connsiteX2" fmla="*/ 2255624 w 8103376"/>
                <a:gd name="connsiteY2" fmla="*/ 546100 h 626681"/>
                <a:gd name="connsiteX3" fmla="*/ 3474824 w 8103376"/>
                <a:gd name="connsiteY3" fmla="*/ 44450 h 626681"/>
                <a:gd name="connsiteX4" fmla="*/ 4700374 w 8103376"/>
                <a:gd name="connsiteY4" fmla="*/ 552450 h 626681"/>
                <a:gd name="connsiteX5" fmla="*/ 5875124 w 8103376"/>
                <a:gd name="connsiteY5" fmla="*/ 76200 h 626681"/>
                <a:gd name="connsiteX6" fmla="*/ 7075274 w 8103376"/>
                <a:gd name="connsiteY6" fmla="*/ 609600 h 626681"/>
                <a:gd name="connsiteX7" fmla="*/ 8103376 w 8103376"/>
                <a:gd name="connsiteY7" fmla="*/ 626681 h 626681"/>
                <a:gd name="connsiteX0" fmla="*/ 0 w 8100210"/>
                <a:gd name="connsiteY0" fmla="*/ 18 h 622849"/>
                <a:gd name="connsiteX1" fmla="*/ 1055474 w 8100210"/>
                <a:gd name="connsiteY1" fmla="*/ 0 h 622849"/>
                <a:gd name="connsiteX2" fmla="*/ 2255624 w 8100210"/>
                <a:gd name="connsiteY2" fmla="*/ 546100 h 622849"/>
                <a:gd name="connsiteX3" fmla="*/ 3474824 w 8100210"/>
                <a:gd name="connsiteY3" fmla="*/ 44450 h 622849"/>
                <a:gd name="connsiteX4" fmla="*/ 4700374 w 8100210"/>
                <a:gd name="connsiteY4" fmla="*/ 552450 h 622849"/>
                <a:gd name="connsiteX5" fmla="*/ 5875124 w 8100210"/>
                <a:gd name="connsiteY5" fmla="*/ 76200 h 622849"/>
                <a:gd name="connsiteX6" fmla="*/ 7075274 w 8100210"/>
                <a:gd name="connsiteY6" fmla="*/ 609600 h 622849"/>
                <a:gd name="connsiteX7" fmla="*/ 8100210 w 8100210"/>
                <a:gd name="connsiteY7" fmla="*/ 618766 h 622849"/>
                <a:gd name="connsiteX0" fmla="*/ 0 w 8100210"/>
                <a:gd name="connsiteY0" fmla="*/ 18 h 618766"/>
                <a:gd name="connsiteX1" fmla="*/ 1055474 w 8100210"/>
                <a:gd name="connsiteY1" fmla="*/ 0 h 618766"/>
                <a:gd name="connsiteX2" fmla="*/ 2255624 w 8100210"/>
                <a:gd name="connsiteY2" fmla="*/ 546100 h 618766"/>
                <a:gd name="connsiteX3" fmla="*/ 3474824 w 8100210"/>
                <a:gd name="connsiteY3" fmla="*/ 44450 h 618766"/>
                <a:gd name="connsiteX4" fmla="*/ 4700374 w 8100210"/>
                <a:gd name="connsiteY4" fmla="*/ 552450 h 618766"/>
                <a:gd name="connsiteX5" fmla="*/ 5875124 w 8100210"/>
                <a:gd name="connsiteY5" fmla="*/ 76200 h 618766"/>
                <a:gd name="connsiteX6" fmla="*/ 7075274 w 8100210"/>
                <a:gd name="connsiteY6" fmla="*/ 609600 h 618766"/>
                <a:gd name="connsiteX7" fmla="*/ 8100210 w 8100210"/>
                <a:gd name="connsiteY7" fmla="*/ 618766 h 618766"/>
                <a:gd name="connsiteX0" fmla="*/ 0 w 8100210"/>
                <a:gd name="connsiteY0" fmla="*/ 18 h 618766"/>
                <a:gd name="connsiteX1" fmla="*/ 1055474 w 8100210"/>
                <a:gd name="connsiteY1" fmla="*/ 0 h 618766"/>
                <a:gd name="connsiteX2" fmla="*/ 2255624 w 8100210"/>
                <a:gd name="connsiteY2" fmla="*/ 546100 h 618766"/>
                <a:gd name="connsiteX3" fmla="*/ 3474824 w 8100210"/>
                <a:gd name="connsiteY3" fmla="*/ 44450 h 618766"/>
                <a:gd name="connsiteX4" fmla="*/ 4700374 w 8100210"/>
                <a:gd name="connsiteY4" fmla="*/ 552450 h 618766"/>
                <a:gd name="connsiteX5" fmla="*/ 5875124 w 8100210"/>
                <a:gd name="connsiteY5" fmla="*/ 76200 h 618766"/>
                <a:gd name="connsiteX6" fmla="*/ 7075274 w 8100210"/>
                <a:gd name="connsiteY6" fmla="*/ 609600 h 618766"/>
                <a:gd name="connsiteX7" fmla="*/ 8100210 w 8100210"/>
                <a:gd name="connsiteY7" fmla="*/ 618766 h 618766"/>
                <a:gd name="connsiteX0" fmla="*/ 0 w 8103376"/>
                <a:gd name="connsiteY0" fmla="*/ 18 h 615600"/>
                <a:gd name="connsiteX1" fmla="*/ 1055474 w 8103376"/>
                <a:gd name="connsiteY1" fmla="*/ 0 h 615600"/>
                <a:gd name="connsiteX2" fmla="*/ 2255624 w 8103376"/>
                <a:gd name="connsiteY2" fmla="*/ 546100 h 615600"/>
                <a:gd name="connsiteX3" fmla="*/ 3474824 w 8103376"/>
                <a:gd name="connsiteY3" fmla="*/ 44450 h 615600"/>
                <a:gd name="connsiteX4" fmla="*/ 4700374 w 8103376"/>
                <a:gd name="connsiteY4" fmla="*/ 552450 h 615600"/>
                <a:gd name="connsiteX5" fmla="*/ 5875124 w 8103376"/>
                <a:gd name="connsiteY5" fmla="*/ 76200 h 615600"/>
                <a:gd name="connsiteX6" fmla="*/ 7075274 w 8103376"/>
                <a:gd name="connsiteY6" fmla="*/ 609600 h 615600"/>
                <a:gd name="connsiteX7" fmla="*/ 8103376 w 8103376"/>
                <a:gd name="connsiteY7" fmla="*/ 615600 h 615600"/>
                <a:gd name="connsiteX0" fmla="*/ 0 w 8104959"/>
                <a:gd name="connsiteY0" fmla="*/ 18 h 615600"/>
                <a:gd name="connsiteX1" fmla="*/ 1055474 w 8104959"/>
                <a:gd name="connsiteY1" fmla="*/ 0 h 615600"/>
                <a:gd name="connsiteX2" fmla="*/ 2255624 w 8104959"/>
                <a:gd name="connsiteY2" fmla="*/ 546100 h 615600"/>
                <a:gd name="connsiteX3" fmla="*/ 3474824 w 8104959"/>
                <a:gd name="connsiteY3" fmla="*/ 44450 h 615600"/>
                <a:gd name="connsiteX4" fmla="*/ 4700374 w 8104959"/>
                <a:gd name="connsiteY4" fmla="*/ 552450 h 615600"/>
                <a:gd name="connsiteX5" fmla="*/ 5875124 w 8104959"/>
                <a:gd name="connsiteY5" fmla="*/ 76200 h 615600"/>
                <a:gd name="connsiteX6" fmla="*/ 7075274 w 8104959"/>
                <a:gd name="connsiteY6" fmla="*/ 609600 h 615600"/>
                <a:gd name="connsiteX7" fmla="*/ 8104959 w 8104959"/>
                <a:gd name="connsiteY7" fmla="*/ 615600 h 615600"/>
                <a:gd name="connsiteX0" fmla="*/ 0 w 8104959"/>
                <a:gd name="connsiteY0" fmla="*/ 18 h 615600"/>
                <a:gd name="connsiteX1" fmla="*/ 1055474 w 8104959"/>
                <a:gd name="connsiteY1" fmla="*/ 0 h 615600"/>
                <a:gd name="connsiteX2" fmla="*/ 2255624 w 8104959"/>
                <a:gd name="connsiteY2" fmla="*/ 546100 h 615600"/>
                <a:gd name="connsiteX3" fmla="*/ 3474824 w 8104959"/>
                <a:gd name="connsiteY3" fmla="*/ 44450 h 615600"/>
                <a:gd name="connsiteX4" fmla="*/ 4700374 w 8104959"/>
                <a:gd name="connsiteY4" fmla="*/ 552450 h 615600"/>
                <a:gd name="connsiteX5" fmla="*/ 5875124 w 8104959"/>
                <a:gd name="connsiteY5" fmla="*/ 76200 h 615600"/>
                <a:gd name="connsiteX6" fmla="*/ 7075274 w 8104959"/>
                <a:gd name="connsiteY6" fmla="*/ 609600 h 615600"/>
                <a:gd name="connsiteX7" fmla="*/ 8104959 w 8104959"/>
                <a:gd name="connsiteY7" fmla="*/ 615600 h 615600"/>
                <a:gd name="connsiteX0" fmla="*/ 0 w 8104959"/>
                <a:gd name="connsiteY0" fmla="*/ 18 h 610851"/>
                <a:gd name="connsiteX1" fmla="*/ 1055474 w 8104959"/>
                <a:gd name="connsiteY1" fmla="*/ 0 h 610851"/>
                <a:gd name="connsiteX2" fmla="*/ 2255624 w 8104959"/>
                <a:gd name="connsiteY2" fmla="*/ 546100 h 610851"/>
                <a:gd name="connsiteX3" fmla="*/ 3474824 w 8104959"/>
                <a:gd name="connsiteY3" fmla="*/ 44450 h 610851"/>
                <a:gd name="connsiteX4" fmla="*/ 4700374 w 8104959"/>
                <a:gd name="connsiteY4" fmla="*/ 552450 h 610851"/>
                <a:gd name="connsiteX5" fmla="*/ 5875124 w 8104959"/>
                <a:gd name="connsiteY5" fmla="*/ 76200 h 610851"/>
                <a:gd name="connsiteX6" fmla="*/ 7075274 w 8104959"/>
                <a:gd name="connsiteY6" fmla="*/ 609600 h 610851"/>
                <a:gd name="connsiteX7" fmla="*/ 8104959 w 8104959"/>
                <a:gd name="connsiteY7" fmla="*/ 610851 h 6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4959" h="610851">
                  <a:moveTo>
                    <a:pt x="0" y="18"/>
                  </a:moveTo>
                  <a:lnTo>
                    <a:pt x="1055474" y="0"/>
                  </a:lnTo>
                  <a:cubicBezTo>
                    <a:pt x="1431182" y="89958"/>
                    <a:pt x="1852399" y="538692"/>
                    <a:pt x="2255624" y="546100"/>
                  </a:cubicBezTo>
                  <a:cubicBezTo>
                    <a:pt x="2658849" y="553508"/>
                    <a:pt x="3067366" y="43392"/>
                    <a:pt x="3474824" y="44450"/>
                  </a:cubicBezTo>
                  <a:cubicBezTo>
                    <a:pt x="3882282" y="45508"/>
                    <a:pt x="4300324" y="547158"/>
                    <a:pt x="4700374" y="552450"/>
                  </a:cubicBezTo>
                  <a:cubicBezTo>
                    <a:pt x="5100424" y="557742"/>
                    <a:pt x="5479307" y="66675"/>
                    <a:pt x="5875124" y="76200"/>
                  </a:cubicBezTo>
                  <a:cubicBezTo>
                    <a:pt x="6270941" y="85725"/>
                    <a:pt x="6703799" y="525992"/>
                    <a:pt x="7075274" y="609600"/>
                  </a:cubicBezTo>
                  <a:lnTo>
                    <a:pt x="8104959" y="610851"/>
                  </a:lnTo>
                </a:path>
              </a:pathLst>
            </a:custGeom>
            <a:noFill/>
            <a:ln w="10160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sp>
          <p:nvSpPr>
            <p:cNvPr id="7" name="Freeform: Shape 6">
              <a:extLst>
                <a:ext uri="{FF2B5EF4-FFF2-40B4-BE49-F238E27FC236}">
                  <a16:creationId xmlns:a16="http://schemas.microsoft.com/office/drawing/2014/main" id="{2BFFE1B2-FF8C-43AE-B410-9380AD9CA36D}"/>
                </a:ext>
              </a:extLst>
            </p:cNvPr>
            <p:cNvSpPr/>
            <p:nvPr/>
          </p:nvSpPr>
          <p:spPr>
            <a:xfrm>
              <a:off x="1588" y="3316346"/>
              <a:ext cx="12188825" cy="806528"/>
            </a:xfrm>
            <a:custGeom>
              <a:avLst/>
              <a:gdLst>
                <a:gd name="connsiteX0" fmla="*/ 0 w 8102600"/>
                <a:gd name="connsiteY0" fmla="*/ 56867 h 698217"/>
                <a:gd name="connsiteX1" fmla="*/ 1054100 w 8102600"/>
                <a:gd name="connsiteY1" fmla="*/ 50517 h 698217"/>
                <a:gd name="connsiteX2" fmla="*/ 2254250 w 8102600"/>
                <a:gd name="connsiteY2" fmla="*/ 596617 h 698217"/>
                <a:gd name="connsiteX3" fmla="*/ 3473450 w 8102600"/>
                <a:gd name="connsiteY3" fmla="*/ 94967 h 698217"/>
                <a:gd name="connsiteX4" fmla="*/ 4699000 w 8102600"/>
                <a:gd name="connsiteY4" fmla="*/ 602967 h 698217"/>
                <a:gd name="connsiteX5" fmla="*/ 5873750 w 8102600"/>
                <a:gd name="connsiteY5" fmla="*/ 126717 h 698217"/>
                <a:gd name="connsiteX6" fmla="*/ 7073900 w 8102600"/>
                <a:gd name="connsiteY6" fmla="*/ 660117 h 698217"/>
                <a:gd name="connsiteX7" fmla="*/ 8102600 w 8102600"/>
                <a:gd name="connsiteY7" fmla="*/ 628367 h 698217"/>
                <a:gd name="connsiteX0" fmla="*/ 0 w 8102600"/>
                <a:gd name="connsiteY0" fmla="*/ 56867 h 672732"/>
                <a:gd name="connsiteX1" fmla="*/ 1054100 w 8102600"/>
                <a:gd name="connsiteY1" fmla="*/ 50517 h 672732"/>
                <a:gd name="connsiteX2" fmla="*/ 2254250 w 8102600"/>
                <a:gd name="connsiteY2" fmla="*/ 596617 h 672732"/>
                <a:gd name="connsiteX3" fmla="*/ 3473450 w 8102600"/>
                <a:gd name="connsiteY3" fmla="*/ 94967 h 672732"/>
                <a:gd name="connsiteX4" fmla="*/ 4699000 w 8102600"/>
                <a:gd name="connsiteY4" fmla="*/ 602967 h 672732"/>
                <a:gd name="connsiteX5" fmla="*/ 5873750 w 8102600"/>
                <a:gd name="connsiteY5" fmla="*/ 126717 h 672732"/>
                <a:gd name="connsiteX6" fmla="*/ 7073900 w 8102600"/>
                <a:gd name="connsiteY6" fmla="*/ 660117 h 672732"/>
                <a:gd name="connsiteX7" fmla="*/ 8102600 w 8102600"/>
                <a:gd name="connsiteY7" fmla="*/ 628367 h 672732"/>
                <a:gd name="connsiteX0" fmla="*/ 0 w 8102600"/>
                <a:gd name="connsiteY0" fmla="*/ 56867 h 722226"/>
                <a:gd name="connsiteX1" fmla="*/ 1054100 w 8102600"/>
                <a:gd name="connsiteY1" fmla="*/ 50517 h 722226"/>
                <a:gd name="connsiteX2" fmla="*/ 2254250 w 8102600"/>
                <a:gd name="connsiteY2" fmla="*/ 596617 h 722226"/>
                <a:gd name="connsiteX3" fmla="*/ 3473450 w 8102600"/>
                <a:gd name="connsiteY3" fmla="*/ 94967 h 722226"/>
                <a:gd name="connsiteX4" fmla="*/ 4699000 w 8102600"/>
                <a:gd name="connsiteY4" fmla="*/ 602967 h 722226"/>
                <a:gd name="connsiteX5" fmla="*/ 5873750 w 8102600"/>
                <a:gd name="connsiteY5" fmla="*/ 126717 h 722226"/>
                <a:gd name="connsiteX6" fmla="*/ 7073900 w 8102600"/>
                <a:gd name="connsiteY6" fmla="*/ 660117 h 722226"/>
                <a:gd name="connsiteX7" fmla="*/ 8102600 w 8102600"/>
                <a:gd name="connsiteY7" fmla="*/ 708649 h 722226"/>
                <a:gd name="connsiteX0" fmla="*/ 0 w 8102600"/>
                <a:gd name="connsiteY0" fmla="*/ 56867 h 708649"/>
                <a:gd name="connsiteX1" fmla="*/ 1054100 w 8102600"/>
                <a:gd name="connsiteY1" fmla="*/ 50517 h 708649"/>
                <a:gd name="connsiteX2" fmla="*/ 2254250 w 8102600"/>
                <a:gd name="connsiteY2" fmla="*/ 596617 h 708649"/>
                <a:gd name="connsiteX3" fmla="*/ 3473450 w 8102600"/>
                <a:gd name="connsiteY3" fmla="*/ 94967 h 708649"/>
                <a:gd name="connsiteX4" fmla="*/ 4699000 w 8102600"/>
                <a:gd name="connsiteY4" fmla="*/ 602967 h 708649"/>
                <a:gd name="connsiteX5" fmla="*/ 5873750 w 8102600"/>
                <a:gd name="connsiteY5" fmla="*/ 126717 h 708649"/>
                <a:gd name="connsiteX6" fmla="*/ 7073900 w 8102600"/>
                <a:gd name="connsiteY6" fmla="*/ 660117 h 708649"/>
                <a:gd name="connsiteX7" fmla="*/ 8102600 w 8102600"/>
                <a:gd name="connsiteY7" fmla="*/ 708649 h 708649"/>
                <a:gd name="connsiteX0" fmla="*/ 0 w 8102600"/>
                <a:gd name="connsiteY0" fmla="*/ 56867 h 685711"/>
                <a:gd name="connsiteX1" fmla="*/ 1054100 w 8102600"/>
                <a:gd name="connsiteY1" fmla="*/ 50517 h 685711"/>
                <a:gd name="connsiteX2" fmla="*/ 2254250 w 8102600"/>
                <a:gd name="connsiteY2" fmla="*/ 596617 h 685711"/>
                <a:gd name="connsiteX3" fmla="*/ 3473450 w 8102600"/>
                <a:gd name="connsiteY3" fmla="*/ 94967 h 685711"/>
                <a:gd name="connsiteX4" fmla="*/ 4699000 w 8102600"/>
                <a:gd name="connsiteY4" fmla="*/ 602967 h 685711"/>
                <a:gd name="connsiteX5" fmla="*/ 5873750 w 8102600"/>
                <a:gd name="connsiteY5" fmla="*/ 126717 h 685711"/>
                <a:gd name="connsiteX6" fmla="*/ 7073900 w 8102600"/>
                <a:gd name="connsiteY6" fmla="*/ 660117 h 685711"/>
                <a:gd name="connsiteX7" fmla="*/ 8102600 w 8102600"/>
                <a:gd name="connsiteY7" fmla="*/ 685711 h 685711"/>
                <a:gd name="connsiteX0" fmla="*/ 0 w 8102600"/>
                <a:gd name="connsiteY0" fmla="*/ 56867 h 679976"/>
                <a:gd name="connsiteX1" fmla="*/ 1054100 w 8102600"/>
                <a:gd name="connsiteY1" fmla="*/ 50517 h 679976"/>
                <a:gd name="connsiteX2" fmla="*/ 2254250 w 8102600"/>
                <a:gd name="connsiteY2" fmla="*/ 596617 h 679976"/>
                <a:gd name="connsiteX3" fmla="*/ 3473450 w 8102600"/>
                <a:gd name="connsiteY3" fmla="*/ 94967 h 679976"/>
                <a:gd name="connsiteX4" fmla="*/ 4699000 w 8102600"/>
                <a:gd name="connsiteY4" fmla="*/ 602967 h 679976"/>
                <a:gd name="connsiteX5" fmla="*/ 5873750 w 8102600"/>
                <a:gd name="connsiteY5" fmla="*/ 126717 h 679976"/>
                <a:gd name="connsiteX6" fmla="*/ 7073900 w 8102600"/>
                <a:gd name="connsiteY6" fmla="*/ 660117 h 679976"/>
                <a:gd name="connsiteX7" fmla="*/ 8102600 w 8102600"/>
                <a:gd name="connsiteY7" fmla="*/ 679976 h 679976"/>
                <a:gd name="connsiteX0" fmla="*/ 0 w 8108334"/>
                <a:gd name="connsiteY0" fmla="*/ 56867 h 671459"/>
                <a:gd name="connsiteX1" fmla="*/ 1054100 w 8108334"/>
                <a:gd name="connsiteY1" fmla="*/ 50517 h 671459"/>
                <a:gd name="connsiteX2" fmla="*/ 2254250 w 8108334"/>
                <a:gd name="connsiteY2" fmla="*/ 596617 h 671459"/>
                <a:gd name="connsiteX3" fmla="*/ 3473450 w 8108334"/>
                <a:gd name="connsiteY3" fmla="*/ 94967 h 671459"/>
                <a:gd name="connsiteX4" fmla="*/ 4699000 w 8108334"/>
                <a:gd name="connsiteY4" fmla="*/ 602967 h 671459"/>
                <a:gd name="connsiteX5" fmla="*/ 5873750 w 8108334"/>
                <a:gd name="connsiteY5" fmla="*/ 126717 h 671459"/>
                <a:gd name="connsiteX6" fmla="*/ 7073900 w 8108334"/>
                <a:gd name="connsiteY6" fmla="*/ 660117 h 671459"/>
                <a:gd name="connsiteX7" fmla="*/ 8108334 w 8108334"/>
                <a:gd name="connsiteY7" fmla="*/ 662772 h 671459"/>
                <a:gd name="connsiteX0" fmla="*/ 0 w 8108334"/>
                <a:gd name="connsiteY0" fmla="*/ 56867 h 691444"/>
                <a:gd name="connsiteX1" fmla="*/ 1054100 w 8108334"/>
                <a:gd name="connsiteY1" fmla="*/ 50517 h 691444"/>
                <a:gd name="connsiteX2" fmla="*/ 2254250 w 8108334"/>
                <a:gd name="connsiteY2" fmla="*/ 596617 h 691444"/>
                <a:gd name="connsiteX3" fmla="*/ 3473450 w 8108334"/>
                <a:gd name="connsiteY3" fmla="*/ 94967 h 691444"/>
                <a:gd name="connsiteX4" fmla="*/ 4699000 w 8108334"/>
                <a:gd name="connsiteY4" fmla="*/ 602967 h 691444"/>
                <a:gd name="connsiteX5" fmla="*/ 5873750 w 8108334"/>
                <a:gd name="connsiteY5" fmla="*/ 126717 h 691444"/>
                <a:gd name="connsiteX6" fmla="*/ 7073900 w 8108334"/>
                <a:gd name="connsiteY6" fmla="*/ 660117 h 691444"/>
                <a:gd name="connsiteX7" fmla="*/ 8108334 w 8108334"/>
                <a:gd name="connsiteY7" fmla="*/ 691444 h 691444"/>
                <a:gd name="connsiteX0" fmla="*/ 0 w 8108334"/>
                <a:gd name="connsiteY0" fmla="*/ 56867 h 691444"/>
                <a:gd name="connsiteX1" fmla="*/ 1054100 w 8108334"/>
                <a:gd name="connsiteY1" fmla="*/ 50517 h 691444"/>
                <a:gd name="connsiteX2" fmla="*/ 2254250 w 8108334"/>
                <a:gd name="connsiteY2" fmla="*/ 596617 h 691444"/>
                <a:gd name="connsiteX3" fmla="*/ 3473450 w 8108334"/>
                <a:gd name="connsiteY3" fmla="*/ 94967 h 691444"/>
                <a:gd name="connsiteX4" fmla="*/ 4699000 w 8108334"/>
                <a:gd name="connsiteY4" fmla="*/ 602967 h 691444"/>
                <a:gd name="connsiteX5" fmla="*/ 5873750 w 8108334"/>
                <a:gd name="connsiteY5" fmla="*/ 126717 h 691444"/>
                <a:gd name="connsiteX6" fmla="*/ 7073900 w 8108334"/>
                <a:gd name="connsiteY6" fmla="*/ 660117 h 691444"/>
                <a:gd name="connsiteX7" fmla="*/ 8108334 w 8108334"/>
                <a:gd name="connsiteY7" fmla="*/ 691444 h 691444"/>
                <a:gd name="connsiteX0" fmla="*/ 0 w 8108334"/>
                <a:gd name="connsiteY0" fmla="*/ 27568 h 662145"/>
                <a:gd name="connsiteX1" fmla="*/ 1054100 w 8108334"/>
                <a:gd name="connsiteY1" fmla="*/ 21218 h 662145"/>
                <a:gd name="connsiteX2" fmla="*/ 2254250 w 8108334"/>
                <a:gd name="connsiteY2" fmla="*/ 567318 h 662145"/>
                <a:gd name="connsiteX3" fmla="*/ 3473450 w 8108334"/>
                <a:gd name="connsiteY3" fmla="*/ 65668 h 662145"/>
                <a:gd name="connsiteX4" fmla="*/ 4699000 w 8108334"/>
                <a:gd name="connsiteY4" fmla="*/ 573668 h 662145"/>
                <a:gd name="connsiteX5" fmla="*/ 5873750 w 8108334"/>
                <a:gd name="connsiteY5" fmla="*/ 97418 h 662145"/>
                <a:gd name="connsiteX6" fmla="*/ 7073900 w 8108334"/>
                <a:gd name="connsiteY6" fmla="*/ 630818 h 662145"/>
                <a:gd name="connsiteX7" fmla="*/ 8108334 w 8108334"/>
                <a:gd name="connsiteY7" fmla="*/ 662145 h 662145"/>
                <a:gd name="connsiteX0" fmla="*/ 0 w 8125537"/>
                <a:gd name="connsiteY0" fmla="*/ 16315 h 696768"/>
                <a:gd name="connsiteX1" fmla="*/ 1071303 w 8125537"/>
                <a:gd name="connsiteY1" fmla="*/ 55841 h 696768"/>
                <a:gd name="connsiteX2" fmla="*/ 2271453 w 8125537"/>
                <a:gd name="connsiteY2" fmla="*/ 601941 h 696768"/>
                <a:gd name="connsiteX3" fmla="*/ 3490653 w 8125537"/>
                <a:gd name="connsiteY3" fmla="*/ 100291 h 696768"/>
                <a:gd name="connsiteX4" fmla="*/ 4716203 w 8125537"/>
                <a:gd name="connsiteY4" fmla="*/ 608291 h 696768"/>
                <a:gd name="connsiteX5" fmla="*/ 5890953 w 8125537"/>
                <a:gd name="connsiteY5" fmla="*/ 132041 h 696768"/>
                <a:gd name="connsiteX6" fmla="*/ 7091103 w 8125537"/>
                <a:gd name="connsiteY6" fmla="*/ 665441 h 696768"/>
                <a:gd name="connsiteX7" fmla="*/ 8125537 w 8125537"/>
                <a:gd name="connsiteY7" fmla="*/ 696768 h 696768"/>
                <a:gd name="connsiteX0" fmla="*/ 0 w 8125537"/>
                <a:gd name="connsiteY0" fmla="*/ 27568 h 662145"/>
                <a:gd name="connsiteX1" fmla="*/ 1071303 w 8125537"/>
                <a:gd name="connsiteY1" fmla="*/ 21218 h 662145"/>
                <a:gd name="connsiteX2" fmla="*/ 2271453 w 8125537"/>
                <a:gd name="connsiteY2" fmla="*/ 567318 h 662145"/>
                <a:gd name="connsiteX3" fmla="*/ 3490653 w 8125537"/>
                <a:gd name="connsiteY3" fmla="*/ 65668 h 662145"/>
                <a:gd name="connsiteX4" fmla="*/ 4716203 w 8125537"/>
                <a:gd name="connsiteY4" fmla="*/ 573668 h 662145"/>
                <a:gd name="connsiteX5" fmla="*/ 5890953 w 8125537"/>
                <a:gd name="connsiteY5" fmla="*/ 97418 h 662145"/>
                <a:gd name="connsiteX6" fmla="*/ 7091103 w 8125537"/>
                <a:gd name="connsiteY6" fmla="*/ 630818 h 662145"/>
                <a:gd name="connsiteX7" fmla="*/ 8125537 w 8125537"/>
                <a:gd name="connsiteY7" fmla="*/ 662145 h 662145"/>
                <a:gd name="connsiteX0" fmla="*/ 0 w 8125537"/>
                <a:gd name="connsiteY0" fmla="*/ 11384 h 645961"/>
                <a:gd name="connsiteX1" fmla="*/ 1071303 w 8125537"/>
                <a:gd name="connsiteY1" fmla="*/ 5034 h 645961"/>
                <a:gd name="connsiteX2" fmla="*/ 2271453 w 8125537"/>
                <a:gd name="connsiteY2" fmla="*/ 551134 h 645961"/>
                <a:gd name="connsiteX3" fmla="*/ 3490653 w 8125537"/>
                <a:gd name="connsiteY3" fmla="*/ 49484 h 645961"/>
                <a:gd name="connsiteX4" fmla="*/ 4716203 w 8125537"/>
                <a:gd name="connsiteY4" fmla="*/ 557484 h 645961"/>
                <a:gd name="connsiteX5" fmla="*/ 5890953 w 8125537"/>
                <a:gd name="connsiteY5" fmla="*/ 81234 h 645961"/>
                <a:gd name="connsiteX6" fmla="*/ 7091103 w 8125537"/>
                <a:gd name="connsiteY6" fmla="*/ 614634 h 645961"/>
                <a:gd name="connsiteX7" fmla="*/ 8125537 w 8125537"/>
                <a:gd name="connsiteY7" fmla="*/ 645961 h 645961"/>
                <a:gd name="connsiteX0" fmla="*/ 0 w 8103376"/>
                <a:gd name="connsiteY0" fmla="*/ 0 h 647241"/>
                <a:gd name="connsiteX1" fmla="*/ 1049142 w 8103376"/>
                <a:gd name="connsiteY1" fmla="*/ 6314 h 647241"/>
                <a:gd name="connsiteX2" fmla="*/ 2249292 w 8103376"/>
                <a:gd name="connsiteY2" fmla="*/ 552414 h 647241"/>
                <a:gd name="connsiteX3" fmla="*/ 3468492 w 8103376"/>
                <a:gd name="connsiteY3" fmla="*/ 50764 h 647241"/>
                <a:gd name="connsiteX4" fmla="*/ 4694042 w 8103376"/>
                <a:gd name="connsiteY4" fmla="*/ 558764 h 647241"/>
                <a:gd name="connsiteX5" fmla="*/ 5868792 w 8103376"/>
                <a:gd name="connsiteY5" fmla="*/ 82514 h 647241"/>
                <a:gd name="connsiteX6" fmla="*/ 7068942 w 8103376"/>
                <a:gd name="connsiteY6" fmla="*/ 615914 h 647241"/>
                <a:gd name="connsiteX7" fmla="*/ 8103376 w 8103376"/>
                <a:gd name="connsiteY7" fmla="*/ 647241 h 647241"/>
                <a:gd name="connsiteX0" fmla="*/ 0 w 8109708"/>
                <a:gd name="connsiteY0" fmla="*/ 9516 h 640927"/>
                <a:gd name="connsiteX1" fmla="*/ 1055474 w 8109708"/>
                <a:gd name="connsiteY1" fmla="*/ 0 h 640927"/>
                <a:gd name="connsiteX2" fmla="*/ 2255624 w 8109708"/>
                <a:gd name="connsiteY2" fmla="*/ 546100 h 640927"/>
                <a:gd name="connsiteX3" fmla="*/ 3474824 w 8109708"/>
                <a:gd name="connsiteY3" fmla="*/ 44450 h 640927"/>
                <a:gd name="connsiteX4" fmla="*/ 4700374 w 8109708"/>
                <a:gd name="connsiteY4" fmla="*/ 552450 h 640927"/>
                <a:gd name="connsiteX5" fmla="*/ 5875124 w 8109708"/>
                <a:gd name="connsiteY5" fmla="*/ 76200 h 640927"/>
                <a:gd name="connsiteX6" fmla="*/ 7075274 w 8109708"/>
                <a:gd name="connsiteY6" fmla="*/ 609600 h 640927"/>
                <a:gd name="connsiteX7" fmla="*/ 8109708 w 8109708"/>
                <a:gd name="connsiteY7" fmla="*/ 640927 h 640927"/>
                <a:gd name="connsiteX0" fmla="*/ 0 w 8109708"/>
                <a:gd name="connsiteY0" fmla="*/ 0 h 647241"/>
                <a:gd name="connsiteX1" fmla="*/ 1055474 w 8109708"/>
                <a:gd name="connsiteY1" fmla="*/ 6314 h 647241"/>
                <a:gd name="connsiteX2" fmla="*/ 2255624 w 8109708"/>
                <a:gd name="connsiteY2" fmla="*/ 552414 h 647241"/>
                <a:gd name="connsiteX3" fmla="*/ 3474824 w 8109708"/>
                <a:gd name="connsiteY3" fmla="*/ 50764 h 647241"/>
                <a:gd name="connsiteX4" fmla="*/ 4700374 w 8109708"/>
                <a:gd name="connsiteY4" fmla="*/ 558764 h 647241"/>
                <a:gd name="connsiteX5" fmla="*/ 5875124 w 8109708"/>
                <a:gd name="connsiteY5" fmla="*/ 82514 h 647241"/>
                <a:gd name="connsiteX6" fmla="*/ 7075274 w 8109708"/>
                <a:gd name="connsiteY6" fmla="*/ 615914 h 647241"/>
                <a:gd name="connsiteX7" fmla="*/ 8109708 w 8109708"/>
                <a:gd name="connsiteY7" fmla="*/ 647241 h 647241"/>
                <a:gd name="connsiteX0" fmla="*/ 0 w 8109708"/>
                <a:gd name="connsiteY0" fmla="*/ 3184 h 640927"/>
                <a:gd name="connsiteX1" fmla="*/ 1055474 w 8109708"/>
                <a:gd name="connsiteY1" fmla="*/ 0 h 640927"/>
                <a:gd name="connsiteX2" fmla="*/ 2255624 w 8109708"/>
                <a:gd name="connsiteY2" fmla="*/ 546100 h 640927"/>
                <a:gd name="connsiteX3" fmla="*/ 3474824 w 8109708"/>
                <a:gd name="connsiteY3" fmla="*/ 44450 h 640927"/>
                <a:gd name="connsiteX4" fmla="*/ 4700374 w 8109708"/>
                <a:gd name="connsiteY4" fmla="*/ 552450 h 640927"/>
                <a:gd name="connsiteX5" fmla="*/ 5875124 w 8109708"/>
                <a:gd name="connsiteY5" fmla="*/ 76200 h 640927"/>
                <a:gd name="connsiteX6" fmla="*/ 7075274 w 8109708"/>
                <a:gd name="connsiteY6" fmla="*/ 609600 h 640927"/>
                <a:gd name="connsiteX7" fmla="*/ 8109708 w 8109708"/>
                <a:gd name="connsiteY7" fmla="*/ 640927 h 640927"/>
                <a:gd name="connsiteX0" fmla="*/ 0 w 8106542"/>
                <a:gd name="connsiteY0" fmla="*/ 0 h 644075"/>
                <a:gd name="connsiteX1" fmla="*/ 1052308 w 8106542"/>
                <a:gd name="connsiteY1" fmla="*/ 3148 h 644075"/>
                <a:gd name="connsiteX2" fmla="*/ 2252458 w 8106542"/>
                <a:gd name="connsiteY2" fmla="*/ 549248 h 644075"/>
                <a:gd name="connsiteX3" fmla="*/ 3471658 w 8106542"/>
                <a:gd name="connsiteY3" fmla="*/ 47598 h 644075"/>
                <a:gd name="connsiteX4" fmla="*/ 4697208 w 8106542"/>
                <a:gd name="connsiteY4" fmla="*/ 555598 h 644075"/>
                <a:gd name="connsiteX5" fmla="*/ 5871958 w 8106542"/>
                <a:gd name="connsiteY5" fmla="*/ 79348 h 644075"/>
                <a:gd name="connsiteX6" fmla="*/ 7072108 w 8106542"/>
                <a:gd name="connsiteY6" fmla="*/ 612748 h 644075"/>
                <a:gd name="connsiteX7" fmla="*/ 8106542 w 8106542"/>
                <a:gd name="connsiteY7" fmla="*/ 644075 h 644075"/>
                <a:gd name="connsiteX0" fmla="*/ 0 w 8109708"/>
                <a:gd name="connsiteY0" fmla="*/ 18 h 640927"/>
                <a:gd name="connsiteX1" fmla="*/ 1055474 w 8109708"/>
                <a:gd name="connsiteY1" fmla="*/ 0 h 640927"/>
                <a:gd name="connsiteX2" fmla="*/ 2255624 w 8109708"/>
                <a:gd name="connsiteY2" fmla="*/ 546100 h 640927"/>
                <a:gd name="connsiteX3" fmla="*/ 3474824 w 8109708"/>
                <a:gd name="connsiteY3" fmla="*/ 44450 h 640927"/>
                <a:gd name="connsiteX4" fmla="*/ 4700374 w 8109708"/>
                <a:gd name="connsiteY4" fmla="*/ 552450 h 640927"/>
                <a:gd name="connsiteX5" fmla="*/ 5875124 w 8109708"/>
                <a:gd name="connsiteY5" fmla="*/ 76200 h 640927"/>
                <a:gd name="connsiteX6" fmla="*/ 7075274 w 8109708"/>
                <a:gd name="connsiteY6" fmla="*/ 609600 h 640927"/>
                <a:gd name="connsiteX7" fmla="*/ 8109708 w 8109708"/>
                <a:gd name="connsiteY7" fmla="*/ 640927 h 640927"/>
                <a:gd name="connsiteX0" fmla="*/ 0 w 8101793"/>
                <a:gd name="connsiteY0" fmla="*/ 18 h 624718"/>
                <a:gd name="connsiteX1" fmla="*/ 1055474 w 8101793"/>
                <a:gd name="connsiteY1" fmla="*/ 0 h 624718"/>
                <a:gd name="connsiteX2" fmla="*/ 2255624 w 8101793"/>
                <a:gd name="connsiteY2" fmla="*/ 546100 h 624718"/>
                <a:gd name="connsiteX3" fmla="*/ 3474824 w 8101793"/>
                <a:gd name="connsiteY3" fmla="*/ 44450 h 624718"/>
                <a:gd name="connsiteX4" fmla="*/ 4700374 w 8101793"/>
                <a:gd name="connsiteY4" fmla="*/ 552450 h 624718"/>
                <a:gd name="connsiteX5" fmla="*/ 5875124 w 8101793"/>
                <a:gd name="connsiteY5" fmla="*/ 76200 h 624718"/>
                <a:gd name="connsiteX6" fmla="*/ 7075274 w 8101793"/>
                <a:gd name="connsiteY6" fmla="*/ 609600 h 624718"/>
                <a:gd name="connsiteX7" fmla="*/ 8101793 w 8101793"/>
                <a:gd name="connsiteY7" fmla="*/ 623515 h 624718"/>
                <a:gd name="connsiteX0" fmla="*/ 0 w 8106542"/>
                <a:gd name="connsiteY0" fmla="*/ 18 h 624036"/>
                <a:gd name="connsiteX1" fmla="*/ 1055474 w 8106542"/>
                <a:gd name="connsiteY1" fmla="*/ 0 h 624036"/>
                <a:gd name="connsiteX2" fmla="*/ 2255624 w 8106542"/>
                <a:gd name="connsiteY2" fmla="*/ 546100 h 624036"/>
                <a:gd name="connsiteX3" fmla="*/ 3474824 w 8106542"/>
                <a:gd name="connsiteY3" fmla="*/ 44450 h 624036"/>
                <a:gd name="connsiteX4" fmla="*/ 4700374 w 8106542"/>
                <a:gd name="connsiteY4" fmla="*/ 552450 h 624036"/>
                <a:gd name="connsiteX5" fmla="*/ 5875124 w 8106542"/>
                <a:gd name="connsiteY5" fmla="*/ 76200 h 624036"/>
                <a:gd name="connsiteX6" fmla="*/ 7075274 w 8106542"/>
                <a:gd name="connsiteY6" fmla="*/ 609600 h 624036"/>
                <a:gd name="connsiteX7" fmla="*/ 8106542 w 8106542"/>
                <a:gd name="connsiteY7" fmla="*/ 621932 h 624036"/>
                <a:gd name="connsiteX0" fmla="*/ 0 w 8104959"/>
                <a:gd name="connsiteY0" fmla="*/ 18 h 621400"/>
                <a:gd name="connsiteX1" fmla="*/ 1055474 w 8104959"/>
                <a:gd name="connsiteY1" fmla="*/ 0 h 621400"/>
                <a:gd name="connsiteX2" fmla="*/ 2255624 w 8104959"/>
                <a:gd name="connsiteY2" fmla="*/ 546100 h 621400"/>
                <a:gd name="connsiteX3" fmla="*/ 3474824 w 8104959"/>
                <a:gd name="connsiteY3" fmla="*/ 44450 h 621400"/>
                <a:gd name="connsiteX4" fmla="*/ 4700374 w 8104959"/>
                <a:gd name="connsiteY4" fmla="*/ 552450 h 621400"/>
                <a:gd name="connsiteX5" fmla="*/ 5875124 w 8104959"/>
                <a:gd name="connsiteY5" fmla="*/ 76200 h 621400"/>
                <a:gd name="connsiteX6" fmla="*/ 7075274 w 8104959"/>
                <a:gd name="connsiteY6" fmla="*/ 609600 h 621400"/>
                <a:gd name="connsiteX7" fmla="*/ 8104959 w 8104959"/>
                <a:gd name="connsiteY7" fmla="*/ 614017 h 621400"/>
                <a:gd name="connsiteX0" fmla="*/ 0 w 8101793"/>
                <a:gd name="connsiteY0" fmla="*/ 18 h 619588"/>
                <a:gd name="connsiteX1" fmla="*/ 1055474 w 8101793"/>
                <a:gd name="connsiteY1" fmla="*/ 0 h 619588"/>
                <a:gd name="connsiteX2" fmla="*/ 2255624 w 8101793"/>
                <a:gd name="connsiteY2" fmla="*/ 546100 h 619588"/>
                <a:gd name="connsiteX3" fmla="*/ 3474824 w 8101793"/>
                <a:gd name="connsiteY3" fmla="*/ 44450 h 619588"/>
                <a:gd name="connsiteX4" fmla="*/ 4700374 w 8101793"/>
                <a:gd name="connsiteY4" fmla="*/ 552450 h 619588"/>
                <a:gd name="connsiteX5" fmla="*/ 5875124 w 8101793"/>
                <a:gd name="connsiteY5" fmla="*/ 76200 h 619588"/>
                <a:gd name="connsiteX6" fmla="*/ 7075274 w 8101793"/>
                <a:gd name="connsiteY6" fmla="*/ 609600 h 619588"/>
                <a:gd name="connsiteX7" fmla="*/ 8101793 w 8101793"/>
                <a:gd name="connsiteY7" fmla="*/ 606102 h 619588"/>
                <a:gd name="connsiteX0" fmla="*/ 0 w 8101793"/>
                <a:gd name="connsiteY0" fmla="*/ 18 h 617429"/>
                <a:gd name="connsiteX1" fmla="*/ 1055474 w 8101793"/>
                <a:gd name="connsiteY1" fmla="*/ 0 h 617429"/>
                <a:gd name="connsiteX2" fmla="*/ 2255624 w 8101793"/>
                <a:gd name="connsiteY2" fmla="*/ 546100 h 617429"/>
                <a:gd name="connsiteX3" fmla="*/ 3474824 w 8101793"/>
                <a:gd name="connsiteY3" fmla="*/ 44450 h 617429"/>
                <a:gd name="connsiteX4" fmla="*/ 4700374 w 8101793"/>
                <a:gd name="connsiteY4" fmla="*/ 552450 h 617429"/>
                <a:gd name="connsiteX5" fmla="*/ 5875124 w 8101793"/>
                <a:gd name="connsiteY5" fmla="*/ 76200 h 617429"/>
                <a:gd name="connsiteX6" fmla="*/ 7075274 w 8101793"/>
                <a:gd name="connsiteY6" fmla="*/ 609600 h 617429"/>
                <a:gd name="connsiteX7" fmla="*/ 8101793 w 8101793"/>
                <a:gd name="connsiteY7" fmla="*/ 591855 h 617429"/>
                <a:gd name="connsiteX0" fmla="*/ 0 w 8101793"/>
                <a:gd name="connsiteY0" fmla="*/ 18 h 620601"/>
                <a:gd name="connsiteX1" fmla="*/ 1055474 w 8101793"/>
                <a:gd name="connsiteY1" fmla="*/ 0 h 620601"/>
                <a:gd name="connsiteX2" fmla="*/ 2255624 w 8101793"/>
                <a:gd name="connsiteY2" fmla="*/ 546100 h 620601"/>
                <a:gd name="connsiteX3" fmla="*/ 3474824 w 8101793"/>
                <a:gd name="connsiteY3" fmla="*/ 44450 h 620601"/>
                <a:gd name="connsiteX4" fmla="*/ 4700374 w 8101793"/>
                <a:gd name="connsiteY4" fmla="*/ 552450 h 620601"/>
                <a:gd name="connsiteX5" fmla="*/ 5875124 w 8101793"/>
                <a:gd name="connsiteY5" fmla="*/ 76200 h 620601"/>
                <a:gd name="connsiteX6" fmla="*/ 7075274 w 8101793"/>
                <a:gd name="connsiteY6" fmla="*/ 609600 h 620601"/>
                <a:gd name="connsiteX7" fmla="*/ 8101793 w 8101793"/>
                <a:gd name="connsiteY7" fmla="*/ 610851 h 620601"/>
                <a:gd name="connsiteX0" fmla="*/ 0 w 8100210"/>
                <a:gd name="connsiteY0" fmla="*/ 18 h 622327"/>
                <a:gd name="connsiteX1" fmla="*/ 1055474 w 8100210"/>
                <a:gd name="connsiteY1" fmla="*/ 0 h 622327"/>
                <a:gd name="connsiteX2" fmla="*/ 2255624 w 8100210"/>
                <a:gd name="connsiteY2" fmla="*/ 546100 h 622327"/>
                <a:gd name="connsiteX3" fmla="*/ 3474824 w 8100210"/>
                <a:gd name="connsiteY3" fmla="*/ 44450 h 622327"/>
                <a:gd name="connsiteX4" fmla="*/ 4700374 w 8100210"/>
                <a:gd name="connsiteY4" fmla="*/ 552450 h 622327"/>
                <a:gd name="connsiteX5" fmla="*/ 5875124 w 8100210"/>
                <a:gd name="connsiteY5" fmla="*/ 76200 h 622327"/>
                <a:gd name="connsiteX6" fmla="*/ 7075274 w 8100210"/>
                <a:gd name="connsiteY6" fmla="*/ 609600 h 622327"/>
                <a:gd name="connsiteX7" fmla="*/ 8100210 w 8100210"/>
                <a:gd name="connsiteY7" fmla="*/ 617183 h 622327"/>
                <a:gd name="connsiteX0" fmla="*/ 0 w 8104959"/>
                <a:gd name="connsiteY0" fmla="*/ 18 h 623416"/>
                <a:gd name="connsiteX1" fmla="*/ 1055474 w 8104959"/>
                <a:gd name="connsiteY1" fmla="*/ 0 h 623416"/>
                <a:gd name="connsiteX2" fmla="*/ 2255624 w 8104959"/>
                <a:gd name="connsiteY2" fmla="*/ 546100 h 623416"/>
                <a:gd name="connsiteX3" fmla="*/ 3474824 w 8104959"/>
                <a:gd name="connsiteY3" fmla="*/ 44450 h 623416"/>
                <a:gd name="connsiteX4" fmla="*/ 4700374 w 8104959"/>
                <a:gd name="connsiteY4" fmla="*/ 552450 h 623416"/>
                <a:gd name="connsiteX5" fmla="*/ 5875124 w 8104959"/>
                <a:gd name="connsiteY5" fmla="*/ 76200 h 623416"/>
                <a:gd name="connsiteX6" fmla="*/ 7075274 w 8104959"/>
                <a:gd name="connsiteY6" fmla="*/ 609600 h 623416"/>
                <a:gd name="connsiteX7" fmla="*/ 8104959 w 8104959"/>
                <a:gd name="connsiteY7" fmla="*/ 620349 h 623416"/>
                <a:gd name="connsiteX0" fmla="*/ 0 w 8103376"/>
                <a:gd name="connsiteY0" fmla="*/ 18 h 626681"/>
                <a:gd name="connsiteX1" fmla="*/ 1055474 w 8103376"/>
                <a:gd name="connsiteY1" fmla="*/ 0 h 626681"/>
                <a:gd name="connsiteX2" fmla="*/ 2255624 w 8103376"/>
                <a:gd name="connsiteY2" fmla="*/ 546100 h 626681"/>
                <a:gd name="connsiteX3" fmla="*/ 3474824 w 8103376"/>
                <a:gd name="connsiteY3" fmla="*/ 44450 h 626681"/>
                <a:gd name="connsiteX4" fmla="*/ 4700374 w 8103376"/>
                <a:gd name="connsiteY4" fmla="*/ 552450 h 626681"/>
                <a:gd name="connsiteX5" fmla="*/ 5875124 w 8103376"/>
                <a:gd name="connsiteY5" fmla="*/ 76200 h 626681"/>
                <a:gd name="connsiteX6" fmla="*/ 7075274 w 8103376"/>
                <a:gd name="connsiteY6" fmla="*/ 609600 h 626681"/>
                <a:gd name="connsiteX7" fmla="*/ 8103376 w 8103376"/>
                <a:gd name="connsiteY7" fmla="*/ 626681 h 626681"/>
                <a:gd name="connsiteX0" fmla="*/ 0 w 8100210"/>
                <a:gd name="connsiteY0" fmla="*/ 18 h 622849"/>
                <a:gd name="connsiteX1" fmla="*/ 1055474 w 8100210"/>
                <a:gd name="connsiteY1" fmla="*/ 0 h 622849"/>
                <a:gd name="connsiteX2" fmla="*/ 2255624 w 8100210"/>
                <a:gd name="connsiteY2" fmla="*/ 546100 h 622849"/>
                <a:gd name="connsiteX3" fmla="*/ 3474824 w 8100210"/>
                <a:gd name="connsiteY3" fmla="*/ 44450 h 622849"/>
                <a:gd name="connsiteX4" fmla="*/ 4700374 w 8100210"/>
                <a:gd name="connsiteY4" fmla="*/ 552450 h 622849"/>
                <a:gd name="connsiteX5" fmla="*/ 5875124 w 8100210"/>
                <a:gd name="connsiteY5" fmla="*/ 76200 h 622849"/>
                <a:gd name="connsiteX6" fmla="*/ 7075274 w 8100210"/>
                <a:gd name="connsiteY6" fmla="*/ 609600 h 622849"/>
                <a:gd name="connsiteX7" fmla="*/ 8100210 w 8100210"/>
                <a:gd name="connsiteY7" fmla="*/ 618766 h 622849"/>
                <a:gd name="connsiteX0" fmla="*/ 0 w 8100210"/>
                <a:gd name="connsiteY0" fmla="*/ 18 h 618766"/>
                <a:gd name="connsiteX1" fmla="*/ 1055474 w 8100210"/>
                <a:gd name="connsiteY1" fmla="*/ 0 h 618766"/>
                <a:gd name="connsiteX2" fmla="*/ 2255624 w 8100210"/>
                <a:gd name="connsiteY2" fmla="*/ 546100 h 618766"/>
                <a:gd name="connsiteX3" fmla="*/ 3474824 w 8100210"/>
                <a:gd name="connsiteY3" fmla="*/ 44450 h 618766"/>
                <a:gd name="connsiteX4" fmla="*/ 4700374 w 8100210"/>
                <a:gd name="connsiteY4" fmla="*/ 552450 h 618766"/>
                <a:gd name="connsiteX5" fmla="*/ 5875124 w 8100210"/>
                <a:gd name="connsiteY5" fmla="*/ 76200 h 618766"/>
                <a:gd name="connsiteX6" fmla="*/ 7075274 w 8100210"/>
                <a:gd name="connsiteY6" fmla="*/ 609600 h 618766"/>
                <a:gd name="connsiteX7" fmla="*/ 8100210 w 8100210"/>
                <a:gd name="connsiteY7" fmla="*/ 618766 h 618766"/>
                <a:gd name="connsiteX0" fmla="*/ 0 w 8100210"/>
                <a:gd name="connsiteY0" fmla="*/ 18 h 618766"/>
                <a:gd name="connsiteX1" fmla="*/ 1055474 w 8100210"/>
                <a:gd name="connsiteY1" fmla="*/ 0 h 618766"/>
                <a:gd name="connsiteX2" fmla="*/ 2255624 w 8100210"/>
                <a:gd name="connsiteY2" fmla="*/ 546100 h 618766"/>
                <a:gd name="connsiteX3" fmla="*/ 3474824 w 8100210"/>
                <a:gd name="connsiteY3" fmla="*/ 44450 h 618766"/>
                <a:gd name="connsiteX4" fmla="*/ 4700374 w 8100210"/>
                <a:gd name="connsiteY4" fmla="*/ 552450 h 618766"/>
                <a:gd name="connsiteX5" fmla="*/ 5875124 w 8100210"/>
                <a:gd name="connsiteY5" fmla="*/ 76200 h 618766"/>
                <a:gd name="connsiteX6" fmla="*/ 7075274 w 8100210"/>
                <a:gd name="connsiteY6" fmla="*/ 609600 h 618766"/>
                <a:gd name="connsiteX7" fmla="*/ 8100210 w 8100210"/>
                <a:gd name="connsiteY7" fmla="*/ 618766 h 618766"/>
                <a:gd name="connsiteX0" fmla="*/ 0 w 8103376"/>
                <a:gd name="connsiteY0" fmla="*/ 18 h 615600"/>
                <a:gd name="connsiteX1" fmla="*/ 1055474 w 8103376"/>
                <a:gd name="connsiteY1" fmla="*/ 0 h 615600"/>
                <a:gd name="connsiteX2" fmla="*/ 2255624 w 8103376"/>
                <a:gd name="connsiteY2" fmla="*/ 546100 h 615600"/>
                <a:gd name="connsiteX3" fmla="*/ 3474824 w 8103376"/>
                <a:gd name="connsiteY3" fmla="*/ 44450 h 615600"/>
                <a:gd name="connsiteX4" fmla="*/ 4700374 w 8103376"/>
                <a:gd name="connsiteY4" fmla="*/ 552450 h 615600"/>
                <a:gd name="connsiteX5" fmla="*/ 5875124 w 8103376"/>
                <a:gd name="connsiteY5" fmla="*/ 76200 h 615600"/>
                <a:gd name="connsiteX6" fmla="*/ 7075274 w 8103376"/>
                <a:gd name="connsiteY6" fmla="*/ 609600 h 615600"/>
                <a:gd name="connsiteX7" fmla="*/ 8103376 w 8103376"/>
                <a:gd name="connsiteY7" fmla="*/ 615600 h 615600"/>
                <a:gd name="connsiteX0" fmla="*/ 0 w 8104959"/>
                <a:gd name="connsiteY0" fmla="*/ 18 h 615600"/>
                <a:gd name="connsiteX1" fmla="*/ 1055474 w 8104959"/>
                <a:gd name="connsiteY1" fmla="*/ 0 h 615600"/>
                <a:gd name="connsiteX2" fmla="*/ 2255624 w 8104959"/>
                <a:gd name="connsiteY2" fmla="*/ 546100 h 615600"/>
                <a:gd name="connsiteX3" fmla="*/ 3474824 w 8104959"/>
                <a:gd name="connsiteY3" fmla="*/ 44450 h 615600"/>
                <a:gd name="connsiteX4" fmla="*/ 4700374 w 8104959"/>
                <a:gd name="connsiteY4" fmla="*/ 552450 h 615600"/>
                <a:gd name="connsiteX5" fmla="*/ 5875124 w 8104959"/>
                <a:gd name="connsiteY5" fmla="*/ 76200 h 615600"/>
                <a:gd name="connsiteX6" fmla="*/ 7075274 w 8104959"/>
                <a:gd name="connsiteY6" fmla="*/ 609600 h 615600"/>
                <a:gd name="connsiteX7" fmla="*/ 8104959 w 8104959"/>
                <a:gd name="connsiteY7" fmla="*/ 615600 h 615600"/>
                <a:gd name="connsiteX0" fmla="*/ 0 w 8104959"/>
                <a:gd name="connsiteY0" fmla="*/ 18 h 615600"/>
                <a:gd name="connsiteX1" fmla="*/ 1055474 w 8104959"/>
                <a:gd name="connsiteY1" fmla="*/ 0 h 615600"/>
                <a:gd name="connsiteX2" fmla="*/ 2255624 w 8104959"/>
                <a:gd name="connsiteY2" fmla="*/ 546100 h 615600"/>
                <a:gd name="connsiteX3" fmla="*/ 3474824 w 8104959"/>
                <a:gd name="connsiteY3" fmla="*/ 44450 h 615600"/>
                <a:gd name="connsiteX4" fmla="*/ 4700374 w 8104959"/>
                <a:gd name="connsiteY4" fmla="*/ 552450 h 615600"/>
                <a:gd name="connsiteX5" fmla="*/ 5875124 w 8104959"/>
                <a:gd name="connsiteY5" fmla="*/ 76200 h 615600"/>
                <a:gd name="connsiteX6" fmla="*/ 7075274 w 8104959"/>
                <a:gd name="connsiteY6" fmla="*/ 609600 h 615600"/>
                <a:gd name="connsiteX7" fmla="*/ 8104959 w 8104959"/>
                <a:gd name="connsiteY7" fmla="*/ 615600 h 615600"/>
                <a:gd name="connsiteX0" fmla="*/ 0 w 8104959"/>
                <a:gd name="connsiteY0" fmla="*/ 18 h 610851"/>
                <a:gd name="connsiteX1" fmla="*/ 1055474 w 8104959"/>
                <a:gd name="connsiteY1" fmla="*/ 0 h 610851"/>
                <a:gd name="connsiteX2" fmla="*/ 2255624 w 8104959"/>
                <a:gd name="connsiteY2" fmla="*/ 546100 h 610851"/>
                <a:gd name="connsiteX3" fmla="*/ 3474824 w 8104959"/>
                <a:gd name="connsiteY3" fmla="*/ 44450 h 610851"/>
                <a:gd name="connsiteX4" fmla="*/ 4700374 w 8104959"/>
                <a:gd name="connsiteY4" fmla="*/ 552450 h 610851"/>
                <a:gd name="connsiteX5" fmla="*/ 5875124 w 8104959"/>
                <a:gd name="connsiteY5" fmla="*/ 76200 h 610851"/>
                <a:gd name="connsiteX6" fmla="*/ 7075274 w 8104959"/>
                <a:gd name="connsiteY6" fmla="*/ 609600 h 610851"/>
                <a:gd name="connsiteX7" fmla="*/ 8104959 w 8104959"/>
                <a:gd name="connsiteY7" fmla="*/ 610851 h 6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4959" h="610851">
                  <a:moveTo>
                    <a:pt x="0" y="18"/>
                  </a:moveTo>
                  <a:lnTo>
                    <a:pt x="1055474" y="0"/>
                  </a:lnTo>
                  <a:cubicBezTo>
                    <a:pt x="1431182" y="89958"/>
                    <a:pt x="1852399" y="538692"/>
                    <a:pt x="2255624" y="546100"/>
                  </a:cubicBezTo>
                  <a:cubicBezTo>
                    <a:pt x="2658849" y="553508"/>
                    <a:pt x="3067366" y="43392"/>
                    <a:pt x="3474824" y="44450"/>
                  </a:cubicBezTo>
                  <a:cubicBezTo>
                    <a:pt x="3882282" y="45508"/>
                    <a:pt x="4300324" y="547158"/>
                    <a:pt x="4700374" y="552450"/>
                  </a:cubicBezTo>
                  <a:cubicBezTo>
                    <a:pt x="5100424" y="557742"/>
                    <a:pt x="5479307" y="66675"/>
                    <a:pt x="5875124" y="76200"/>
                  </a:cubicBezTo>
                  <a:cubicBezTo>
                    <a:pt x="6270941" y="85725"/>
                    <a:pt x="6703799" y="525992"/>
                    <a:pt x="7075274" y="609600"/>
                  </a:cubicBezTo>
                  <a:lnTo>
                    <a:pt x="8104959" y="610851"/>
                  </a:lnTo>
                </a:path>
              </a:pathLst>
            </a:custGeom>
            <a:noFill/>
            <a:ln w="1016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5CBE12BD-3F5D-4534-993C-957902FFCDF7}"/>
                </a:ext>
              </a:extLst>
            </p:cNvPr>
            <p:cNvGrpSpPr/>
            <p:nvPr/>
          </p:nvGrpSpPr>
          <p:grpSpPr>
            <a:xfrm>
              <a:off x="225372" y="695641"/>
              <a:ext cx="1471377" cy="2837776"/>
              <a:chOff x="308627" y="-266853"/>
              <a:chExt cx="3352800" cy="6466381"/>
            </a:xfrm>
            <a:effectLst>
              <a:outerShdw blurRad="469900" sx="102000" sy="102000" algn="ctr" rotWithShape="0">
                <a:prstClr val="black">
                  <a:alpha val="26000"/>
                </a:prstClr>
              </a:outerShdw>
            </a:effectLst>
          </p:grpSpPr>
          <p:sp>
            <p:nvSpPr>
              <p:cNvPr id="54" name="Teardrop 53">
                <a:extLst>
                  <a:ext uri="{FF2B5EF4-FFF2-40B4-BE49-F238E27FC236}">
                    <a16:creationId xmlns:a16="http://schemas.microsoft.com/office/drawing/2014/main" id="{4B6815CC-8E1E-4E09-B975-9384FAAB183D}"/>
                  </a:ext>
                </a:extLst>
              </p:cNvPr>
              <p:cNvSpPr/>
              <p:nvPr/>
            </p:nvSpPr>
            <p:spPr>
              <a:xfrm rot="8100000">
                <a:off x="308627" y="-266853"/>
                <a:ext cx="3352800" cy="3352798"/>
              </a:xfrm>
              <a:prstGeom prst="teardrop">
                <a:avLst>
                  <a:gd name="adj" fmla="val 13711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sp>
            <p:nvSpPr>
              <p:cNvPr id="55" name="Oval 54">
                <a:extLst>
                  <a:ext uri="{FF2B5EF4-FFF2-40B4-BE49-F238E27FC236}">
                    <a16:creationId xmlns:a16="http://schemas.microsoft.com/office/drawing/2014/main" id="{E28B76B9-2954-4B71-BF85-DF0CD3B35FAB}"/>
                  </a:ext>
                </a:extLst>
              </p:cNvPr>
              <p:cNvSpPr/>
              <p:nvPr/>
            </p:nvSpPr>
            <p:spPr>
              <a:xfrm>
                <a:off x="1351818" y="5566326"/>
                <a:ext cx="633203" cy="633202"/>
              </a:xfrm>
              <a:prstGeom prst="ellipse">
                <a:avLst/>
              </a:prstGeom>
              <a:solidFill>
                <a:schemeClr val="bg1">
                  <a:lumMod val="95000"/>
                </a:schemeClr>
              </a:solidFill>
              <a:ln w="317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grpSp>
        <p:grpSp>
          <p:nvGrpSpPr>
            <p:cNvPr id="12" name="Group 11">
              <a:extLst>
                <a:ext uri="{FF2B5EF4-FFF2-40B4-BE49-F238E27FC236}">
                  <a16:creationId xmlns:a16="http://schemas.microsoft.com/office/drawing/2014/main" id="{23744CD9-89D1-45CB-999A-1FCC936E3093}"/>
                </a:ext>
              </a:extLst>
            </p:cNvPr>
            <p:cNvGrpSpPr/>
            <p:nvPr/>
          </p:nvGrpSpPr>
          <p:grpSpPr>
            <a:xfrm>
              <a:off x="4447525" y="561488"/>
              <a:ext cx="1180594" cy="3047385"/>
              <a:chOff x="8573609" y="-506962"/>
              <a:chExt cx="2690196" cy="6944011"/>
            </a:xfrm>
            <a:effectLst>
              <a:outerShdw blurRad="469900" sx="102000" sy="102000" algn="ctr" rotWithShape="0">
                <a:prstClr val="black">
                  <a:alpha val="26000"/>
                </a:prstClr>
              </a:outerShdw>
            </a:effectLst>
          </p:grpSpPr>
          <p:sp>
            <p:nvSpPr>
              <p:cNvPr id="52" name="Teardrop 51">
                <a:extLst>
                  <a:ext uri="{FF2B5EF4-FFF2-40B4-BE49-F238E27FC236}">
                    <a16:creationId xmlns:a16="http://schemas.microsoft.com/office/drawing/2014/main" id="{D00D9EAE-F730-4F22-8E51-E51B1B5B1D5B}"/>
                  </a:ext>
                </a:extLst>
              </p:cNvPr>
              <p:cNvSpPr/>
              <p:nvPr/>
            </p:nvSpPr>
            <p:spPr>
              <a:xfrm rot="8100000">
                <a:off x="8573609" y="-506962"/>
                <a:ext cx="2690196" cy="3352800"/>
              </a:xfrm>
              <a:prstGeom prst="teardrop">
                <a:avLst>
                  <a:gd name="adj" fmla="val 1371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sp>
            <p:nvSpPr>
              <p:cNvPr id="53" name="Oval 52">
                <a:extLst>
                  <a:ext uri="{FF2B5EF4-FFF2-40B4-BE49-F238E27FC236}">
                    <a16:creationId xmlns:a16="http://schemas.microsoft.com/office/drawing/2014/main" id="{53749640-CAB1-4AF0-9E86-BE9F69AB910E}"/>
                  </a:ext>
                </a:extLst>
              </p:cNvPr>
              <p:cNvSpPr/>
              <p:nvPr/>
            </p:nvSpPr>
            <p:spPr>
              <a:xfrm>
                <a:off x="9664673" y="5803847"/>
                <a:ext cx="508065" cy="633202"/>
              </a:xfrm>
              <a:prstGeom prst="ellipse">
                <a:avLst/>
              </a:prstGeom>
              <a:solidFill>
                <a:schemeClr val="bg1">
                  <a:lumMod val="95000"/>
                </a:schemeClr>
              </a:solidFill>
              <a:ln w="317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grpSp>
        <p:grpSp>
          <p:nvGrpSpPr>
            <p:cNvPr id="13" name="Group 12">
              <a:extLst>
                <a:ext uri="{FF2B5EF4-FFF2-40B4-BE49-F238E27FC236}">
                  <a16:creationId xmlns:a16="http://schemas.microsoft.com/office/drawing/2014/main" id="{608A5A3F-8CFD-43FF-873A-B41398044782}"/>
                </a:ext>
              </a:extLst>
            </p:cNvPr>
            <p:cNvGrpSpPr/>
            <p:nvPr/>
          </p:nvGrpSpPr>
          <p:grpSpPr>
            <a:xfrm>
              <a:off x="8640270" y="715430"/>
              <a:ext cx="1471378" cy="2846988"/>
              <a:chOff x="17248780" y="-162064"/>
              <a:chExt cx="3352800" cy="6487373"/>
            </a:xfrm>
            <a:effectLst>
              <a:outerShdw blurRad="469900" sx="102000" sy="102000" algn="ctr" rotWithShape="0">
                <a:prstClr val="black">
                  <a:alpha val="26000"/>
                </a:prstClr>
              </a:outerShdw>
            </a:effectLst>
          </p:grpSpPr>
          <p:sp>
            <p:nvSpPr>
              <p:cNvPr id="50" name="Teardrop 49">
                <a:extLst>
                  <a:ext uri="{FF2B5EF4-FFF2-40B4-BE49-F238E27FC236}">
                    <a16:creationId xmlns:a16="http://schemas.microsoft.com/office/drawing/2014/main" id="{D051DACC-F8F2-4A68-9612-A049959F79CC}"/>
                  </a:ext>
                </a:extLst>
              </p:cNvPr>
              <p:cNvSpPr/>
              <p:nvPr/>
            </p:nvSpPr>
            <p:spPr>
              <a:xfrm rot="8100000">
                <a:off x="17248780" y="-162064"/>
                <a:ext cx="3352800" cy="3352798"/>
              </a:xfrm>
              <a:prstGeom prst="teardrop">
                <a:avLst>
                  <a:gd name="adj" fmla="val 1371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sp>
            <p:nvSpPr>
              <p:cNvPr id="51" name="Oval 50">
                <a:extLst>
                  <a:ext uri="{FF2B5EF4-FFF2-40B4-BE49-F238E27FC236}">
                    <a16:creationId xmlns:a16="http://schemas.microsoft.com/office/drawing/2014/main" id="{7482B613-DD31-4347-B6EB-55DB155FC0F1}"/>
                  </a:ext>
                </a:extLst>
              </p:cNvPr>
              <p:cNvSpPr/>
              <p:nvPr/>
            </p:nvSpPr>
            <p:spPr>
              <a:xfrm>
                <a:off x="18461575" y="5692107"/>
                <a:ext cx="633203" cy="633202"/>
              </a:xfrm>
              <a:prstGeom prst="ellipse">
                <a:avLst/>
              </a:prstGeom>
              <a:solidFill>
                <a:schemeClr val="bg1">
                  <a:lumMod val="95000"/>
                </a:schemeClr>
              </a:solidFill>
              <a:ln w="317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grpSp>
        <p:grpSp>
          <p:nvGrpSpPr>
            <p:cNvPr id="14" name="Group 13">
              <a:extLst>
                <a:ext uri="{FF2B5EF4-FFF2-40B4-BE49-F238E27FC236}">
                  <a16:creationId xmlns:a16="http://schemas.microsoft.com/office/drawing/2014/main" id="{EDD7588F-129E-43B0-8A79-405DBEDDF1F6}"/>
                </a:ext>
              </a:extLst>
            </p:cNvPr>
            <p:cNvGrpSpPr/>
            <p:nvPr/>
          </p:nvGrpSpPr>
          <p:grpSpPr>
            <a:xfrm>
              <a:off x="2171010" y="3822276"/>
              <a:ext cx="1471378" cy="2965832"/>
              <a:chOff x="3949543" y="6963707"/>
              <a:chExt cx="3352800" cy="6758179"/>
            </a:xfrm>
            <a:effectLst>
              <a:outerShdw blurRad="469900" sx="102000" sy="102000" algn="ctr" rotWithShape="0">
                <a:prstClr val="black">
                  <a:alpha val="26000"/>
                </a:prstClr>
              </a:outerShdw>
            </a:effectLst>
          </p:grpSpPr>
          <p:sp>
            <p:nvSpPr>
              <p:cNvPr id="48" name="Teardrop 47">
                <a:extLst>
                  <a:ext uri="{FF2B5EF4-FFF2-40B4-BE49-F238E27FC236}">
                    <a16:creationId xmlns:a16="http://schemas.microsoft.com/office/drawing/2014/main" id="{171B64D7-0FD9-4C7B-807C-18B8485021D9}"/>
                  </a:ext>
                </a:extLst>
              </p:cNvPr>
              <p:cNvSpPr/>
              <p:nvPr/>
            </p:nvSpPr>
            <p:spPr>
              <a:xfrm rot="18900000">
                <a:off x="3949543" y="10369083"/>
                <a:ext cx="3352800" cy="3352803"/>
              </a:xfrm>
              <a:prstGeom prst="teardrop">
                <a:avLst>
                  <a:gd name="adj" fmla="val 13711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sp>
            <p:nvSpPr>
              <p:cNvPr id="49" name="Oval 48">
                <a:extLst>
                  <a:ext uri="{FF2B5EF4-FFF2-40B4-BE49-F238E27FC236}">
                    <a16:creationId xmlns:a16="http://schemas.microsoft.com/office/drawing/2014/main" id="{AF7AFB6A-2B7E-431E-8EDD-50F283C81E5A}"/>
                  </a:ext>
                </a:extLst>
              </p:cNvPr>
              <p:cNvSpPr/>
              <p:nvPr/>
            </p:nvSpPr>
            <p:spPr>
              <a:xfrm rot="10800000">
                <a:off x="5579489" y="6963707"/>
                <a:ext cx="633203" cy="633202"/>
              </a:xfrm>
              <a:prstGeom prst="ellipse">
                <a:avLst/>
              </a:prstGeom>
              <a:solidFill>
                <a:schemeClr val="bg1">
                  <a:lumMod val="95000"/>
                </a:schemeClr>
              </a:solidFill>
              <a:ln w="317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grpSp>
        <p:grpSp>
          <p:nvGrpSpPr>
            <p:cNvPr id="15" name="Group 14">
              <a:extLst>
                <a:ext uri="{FF2B5EF4-FFF2-40B4-BE49-F238E27FC236}">
                  <a16:creationId xmlns:a16="http://schemas.microsoft.com/office/drawing/2014/main" id="{B8008616-806F-4B57-9EEC-6651C940CEE5}"/>
                </a:ext>
              </a:extLst>
            </p:cNvPr>
            <p:cNvGrpSpPr/>
            <p:nvPr/>
          </p:nvGrpSpPr>
          <p:grpSpPr>
            <a:xfrm rot="10800000">
              <a:off x="6670320" y="3919284"/>
              <a:ext cx="1386624" cy="2919689"/>
              <a:chOff x="4113905" y="-823534"/>
              <a:chExt cx="3159673" cy="6653035"/>
            </a:xfrm>
            <a:solidFill>
              <a:schemeClr val="accent5">
                <a:lumMod val="60000"/>
                <a:lumOff val="40000"/>
              </a:schemeClr>
            </a:solidFill>
            <a:effectLst>
              <a:outerShdw blurRad="469900" sx="102000" sy="102000" algn="ctr" rotWithShape="0">
                <a:prstClr val="black">
                  <a:alpha val="26000"/>
                </a:prstClr>
              </a:outerShdw>
            </a:effectLst>
          </p:grpSpPr>
          <p:sp>
            <p:nvSpPr>
              <p:cNvPr id="46" name="Teardrop 45">
                <a:extLst>
                  <a:ext uri="{FF2B5EF4-FFF2-40B4-BE49-F238E27FC236}">
                    <a16:creationId xmlns:a16="http://schemas.microsoft.com/office/drawing/2014/main" id="{BE8DC834-510F-40C2-B0C7-EE8A4DE9744B}"/>
                  </a:ext>
                </a:extLst>
              </p:cNvPr>
              <p:cNvSpPr/>
              <p:nvPr/>
            </p:nvSpPr>
            <p:spPr>
              <a:xfrm rot="8100000">
                <a:off x="4113905" y="-823534"/>
                <a:ext cx="3159673" cy="3352798"/>
              </a:xfrm>
              <a:prstGeom prst="teardrop">
                <a:avLst>
                  <a:gd name="adj" fmla="val 1371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sp>
            <p:nvSpPr>
              <p:cNvPr id="47" name="Oval 46">
                <a:extLst>
                  <a:ext uri="{FF2B5EF4-FFF2-40B4-BE49-F238E27FC236}">
                    <a16:creationId xmlns:a16="http://schemas.microsoft.com/office/drawing/2014/main" id="{16BBB4F9-AFD2-46E3-90FE-446C17B48139}"/>
                  </a:ext>
                </a:extLst>
              </p:cNvPr>
              <p:cNvSpPr/>
              <p:nvPr/>
            </p:nvSpPr>
            <p:spPr>
              <a:xfrm>
                <a:off x="5348472" y="5196299"/>
                <a:ext cx="633203" cy="633202"/>
              </a:xfrm>
              <a:prstGeom prst="ellipse">
                <a:avLst/>
              </a:prstGeom>
              <a:solidFill>
                <a:schemeClr val="bg1"/>
              </a:solidFill>
              <a:ln w="317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grpSp>
        <p:grpSp>
          <p:nvGrpSpPr>
            <p:cNvPr id="22" name="Group 21">
              <a:extLst>
                <a:ext uri="{FF2B5EF4-FFF2-40B4-BE49-F238E27FC236}">
                  <a16:creationId xmlns:a16="http://schemas.microsoft.com/office/drawing/2014/main" id="{3E030388-0447-4070-8696-9DCDBBCEFF68}"/>
                </a:ext>
              </a:extLst>
            </p:cNvPr>
            <p:cNvGrpSpPr/>
            <p:nvPr/>
          </p:nvGrpSpPr>
          <p:grpSpPr>
            <a:xfrm>
              <a:off x="10358033" y="5144867"/>
              <a:ext cx="599143" cy="658808"/>
              <a:chOff x="15979775" y="4338638"/>
              <a:chExt cx="765175" cy="841375"/>
            </a:xfrm>
            <a:solidFill>
              <a:schemeClr val="bg1"/>
            </a:solidFill>
          </p:grpSpPr>
          <p:sp>
            <p:nvSpPr>
              <p:cNvPr id="25" name="Freeform 1692">
                <a:extLst>
                  <a:ext uri="{FF2B5EF4-FFF2-40B4-BE49-F238E27FC236}">
                    <a16:creationId xmlns:a16="http://schemas.microsoft.com/office/drawing/2014/main" id="{0A767443-2568-4B7E-B8D8-3B0FEBEF0CF5}"/>
                  </a:ext>
                </a:extLst>
              </p:cNvPr>
              <p:cNvSpPr>
                <a:spLocks/>
              </p:cNvSpPr>
              <p:nvPr/>
            </p:nvSpPr>
            <p:spPr bwMode="auto">
              <a:xfrm>
                <a:off x="15979775" y="4437063"/>
                <a:ext cx="744538" cy="742950"/>
              </a:xfrm>
              <a:custGeom>
                <a:avLst/>
                <a:gdLst>
                  <a:gd name="T0" fmla="*/ 175 w 434"/>
                  <a:gd name="T1" fmla="*/ 104 h 434"/>
                  <a:gd name="T2" fmla="*/ 156 w 434"/>
                  <a:gd name="T3" fmla="*/ 32 h 434"/>
                  <a:gd name="T4" fmla="*/ 93 w 434"/>
                  <a:gd name="T5" fmla="*/ 0 h 434"/>
                  <a:gd name="T6" fmla="*/ 67 w 434"/>
                  <a:gd name="T7" fmla="*/ 4 h 434"/>
                  <a:gd name="T8" fmla="*/ 64 w 434"/>
                  <a:gd name="T9" fmla="*/ 15 h 434"/>
                  <a:gd name="T10" fmla="*/ 64 w 434"/>
                  <a:gd name="T11" fmla="*/ 112 h 434"/>
                  <a:gd name="T12" fmla="*/ 9 w 434"/>
                  <a:gd name="T13" fmla="*/ 62 h 434"/>
                  <a:gd name="T14" fmla="*/ 3 w 434"/>
                  <a:gd name="T15" fmla="*/ 73 h 434"/>
                  <a:gd name="T16" fmla="*/ 22 w 434"/>
                  <a:gd name="T17" fmla="*/ 145 h 434"/>
                  <a:gd name="T18" fmla="*/ 85 w 434"/>
                  <a:gd name="T19" fmla="*/ 177 h 434"/>
                  <a:gd name="T20" fmla="*/ 119 w 434"/>
                  <a:gd name="T21" fmla="*/ 171 h 434"/>
                  <a:gd name="T22" fmla="*/ 129 w 434"/>
                  <a:gd name="T23" fmla="*/ 160 h 434"/>
                  <a:gd name="T24" fmla="*/ 270 w 434"/>
                  <a:gd name="T25" fmla="*/ 310 h 434"/>
                  <a:gd name="T26" fmla="*/ 268 w 434"/>
                  <a:gd name="T27" fmla="*/ 302 h 434"/>
                  <a:gd name="T28" fmla="*/ 259 w 434"/>
                  <a:gd name="T29" fmla="*/ 329 h 434"/>
                  <a:gd name="T30" fmla="*/ 279 w 434"/>
                  <a:gd name="T31" fmla="*/ 402 h 434"/>
                  <a:gd name="T32" fmla="*/ 342 w 434"/>
                  <a:gd name="T33" fmla="*/ 434 h 434"/>
                  <a:gd name="T34" fmla="*/ 367 w 434"/>
                  <a:gd name="T35" fmla="*/ 430 h 434"/>
                  <a:gd name="T36" fmla="*/ 370 w 434"/>
                  <a:gd name="T37" fmla="*/ 418 h 434"/>
                  <a:gd name="T38" fmla="*/ 371 w 434"/>
                  <a:gd name="T39" fmla="*/ 321 h 434"/>
                  <a:gd name="T40" fmla="*/ 425 w 434"/>
                  <a:gd name="T41" fmla="*/ 371 h 434"/>
                  <a:gd name="T42" fmla="*/ 432 w 434"/>
                  <a:gd name="T43" fmla="*/ 361 h 434"/>
                  <a:gd name="T44" fmla="*/ 412 w 434"/>
                  <a:gd name="T45" fmla="*/ 288 h 434"/>
                  <a:gd name="T46" fmla="*/ 349 w 434"/>
                  <a:gd name="T47" fmla="*/ 256 h 434"/>
                  <a:gd name="T48" fmla="*/ 316 w 434"/>
                  <a:gd name="T49" fmla="*/ 262 h 434"/>
                  <a:gd name="T50" fmla="*/ 306 w 434"/>
                  <a:gd name="T51" fmla="*/ 273 h 434"/>
                  <a:gd name="T52" fmla="*/ 165 w 434"/>
                  <a:gd name="T53" fmla="*/ 123 h 434"/>
                  <a:gd name="T54" fmla="*/ 166 w 434"/>
                  <a:gd name="T55" fmla="*/ 131 h 434"/>
                  <a:gd name="T56" fmla="*/ 175 w 434"/>
                  <a:gd name="T57" fmla="*/ 104 h 434"/>
                  <a:gd name="T58" fmla="*/ 162 w 434"/>
                  <a:gd name="T59" fmla="*/ 101 h 434"/>
                  <a:gd name="T60" fmla="*/ 154 w 434"/>
                  <a:gd name="T61" fmla="*/ 125 h 434"/>
                  <a:gd name="T62" fmla="*/ 301 w 434"/>
                  <a:gd name="T63" fmla="*/ 278 h 434"/>
                  <a:gd name="T64" fmla="*/ 319 w 434"/>
                  <a:gd name="T65" fmla="*/ 275 h 434"/>
                  <a:gd name="T66" fmla="*/ 349 w 434"/>
                  <a:gd name="T67" fmla="*/ 269 h 434"/>
                  <a:gd name="T68" fmla="*/ 403 w 434"/>
                  <a:gd name="T69" fmla="*/ 298 h 434"/>
                  <a:gd name="T70" fmla="*/ 419 w 434"/>
                  <a:gd name="T71" fmla="*/ 357 h 434"/>
                  <a:gd name="T72" fmla="*/ 424 w 434"/>
                  <a:gd name="T73" fmla="*/ 365 h 434"/>
                  <a:gd name="T74" fmla="*/ 376 w 434"/>
                  <a:gd name="T75" fmla="*/ 307 h 434"/>
                  <a:gd name="T76" fmla="*/ 366 w 434"/>
                  <a:gd name="T77" fmla="*/ 307 h 434"/>
                  <a:gd name="T78" fmla="*/ 308 w 434"/>
                  <a:gd name="T79" fmla="*/ 375 h 434"/>
                  <a:gd name="T80" fmla="*/ 365 w 434"/>
                  <a:gd name="T81" fmla="*/ 423 h 434"/>
                  <a:gd name="T82" fmla="*/ 358 w 434"/>
                  <a:gd name="T83" fmla="*/ 418 h 434"/>
                  <a:gd name="T84" fmla="*/ 298 w 434"/>
                  <a:gd name="T85" fmla="*/ 402 h 434"/>
                  <a:gd name="T86" fmla="*/ 270 w 434"/>
                  <a:gd name="T87" fmla="*/ 349 h 434"/>
                  <a:gd name="T88" fmla="*/ 276 w 434"/>
                  <a:gd name="T89" fmla="*/ 319 h 434"/>
                  <a:gd name="T90" fmla="*/ 278 w 434"/>
                  <a:gd name="T91" fmla="*/ 300 h 434"/>
                  <a:gd name="T92" fmla="*/ 126 w 434"/>
                  <a:gd name="T93" fmla="*/ 154 h 434"/>
                  <a:gd name="T94" fmla="*/ 101 w 434"/>
                  <a:gd name="T95" fmla="*/ 162 h 434"/>
                  <a:gd name="T96" fmla="*/ 42 w 434"/>
                  <a:gd name="T97" fmla="*/ 146 h 434"/>
                  <a:gd name="T98" fmla="*/ 13 w 434"/>
                  <a:gd name="T99" fmla="*/ 92 h 434"/>
                  <a:gd name="T100" fmla="*/ 17 w 434"/>
                  <a:gd name="T101" fmla="*/ 70 h 434"/>
                  <a:gd name="T102" fmla="*/ 6 w 434"/>
                  <a:gd name="T103" fmla="*/ 73 h 434"/>
                  <a:gd name="T104" fmla="*/ 64 w 434"/>
                  <a:gd name="T105" fmla="*/ 128 h 434"/>
                  <a:gd name="T106" fmla="*/ 127 w 434"/>
                  <a:gd name="T107" fmla="*/ 68 h 434"/>
                  <a:gd name="T108" fmla="*/ 127 w 434"/>
                  <a:gd name="T109" fmla="*/ 58 h 434"/>
                  <a:gd name="T110" fmla="*/ 69 w 434"/>
                  <a:gd name="T111" fmla="*/ 10 h 434"/>
                  <a:gd name="T112" fmla="*/ 77 w 434"/>
                  <a:gd name="T113" fmla="*/ 15 h 434"/>
                  <a:gd name="T114" fmla="*/ 136 w 434"/>
                  <a:gd name="T115" fmla="*/ 31 h 434"/>
                  <a:gd name="T116" fmla="*/ 164 w 434"/>
                  <a:gd name="T117" fmla="*/ 85 h 434"/>
                  <a:gd name="T118" fmla="*/ 169 w 434"/>
                  <a:gd name="T119" fmla="*/ 10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4" h="434">
                    <a:moveTo>
                      <a:pt x="169" y="102"/>
                    </a:moveTo>
                    <a:cubicBezTo>
                      <a:pt x="175" y="104"/>
                      <a:pt x="175" y="104"/>
                      <a:pt x="175" y="104"/>
                    </a:cubicBezTo>
                    <a:cubicBezTo>
                      <a:pt x="177" y="98"/>
                      <a:pt x="178" y="91"/>
                      <a:pt x="178" y="85"/>
                    </a:cubicBezTo>
                    <a:cubicBezTo>
                      <a:pt x="178" y="65"/>
                      <a:pt x="170" y="46"/>
                      <a:pt x="156" y="32"/>
                    </a:cubicBezTo>
                    <a:cubicBezTo>
                      <a:pt x="146" y="21"/>
                      <a:pt x="146" y="21"/>
                      <a:pt x="146" y="21"/>
                    </a:cubicBezTo>
                    <a:cubicBezTo>
                      <a:pt x="131" y="7"/>
                      <a:pt x="112" y="0"/>
                      <a:pt x="93" y="0"/>
                    </a:cubicBezTo>
                    <a:cubicBezTo>
                      <a:pt x="86" y="0"/>
                      <a:pt x="80" y="0"/>
                      <a:pt x="73" y="2"/>
                    </a:cubicBezTo>
                    <a:cubicBezTo>
                      <a:pt x="67" y="4"/>
                      <a:pt x="67" y="4"/>
                      <a:pt x="67" y="4"/>
                    </a:cubicBezTo>
                    <a:cubicBezTo>
                      <a:pt x="65" y="4"/>
                      <a:pt x="63" y="6"/>
                      <a:pt x="63" y="8"/>
                    </a:cubicBezTo>
                    <a:cubicBezTo>
                      <a:pt x="62" y="11"/>
                      <a:pt x="63" y="13"/>
                      <a:pt x="64" y="15"/>
                    </a:cubicBezTo>
                    <a:cubicBezTo>
                      <a:pt x="113" y="63"/>
                      <a:pt x="113" y="63"/>
                      <a:pt x="113" y="63"/>
                    </a:cubicBezTo>
                    <a:cubicBezTo>
                      <a:pt x="64" y="112"/>
                      <a:pt x="64" y="112"/>
                      <a:pt x="64" y="112"/>
                    </a:cubicBezTo>
                    <a:cubicBezTo>
                      <a:pt x="15" y="64"/>
                      <a:pt x="15" y="64"/>
                      <a:pt x="15" y="64"/>
                    </a:cubicBezTo>
                    <a:cubicBezTo>
                      <a:pt x="14" y="62"/>
                      <a:pt x="11" y="61"/>
                      <a:pt x="9" y="62"/>
                    </a:cubicBezTo>
                    <a:cubicBezTo>
                      <a:pt x="7" y="63"/>
                      <a:pt x="5" y="64"/>
                      <a:pt x="4" y="67"/>
                    </a:cubicBezTo>
                    <a:cubicBezTo>
                      <a:pt x="3" y="73"/>
                      <a:pt x="3" y="73"/>
                      <a:pt x="3" y="73"/>
                    </a:cubicBezTo>
                    <a:cubicBezTo>
                      <a:pt x="1" y="79"/>
                      <a:pt x="0" y="86"/>
                      <a:pt x="0" y="92"/>
                    </a:cubicBezTo>
                    <a:cubicBezTo>
                      <a:pt x="0" y="112"/>
                      <a:pt x="8" y="131"/>
                      <a:pt x="22" y="145"/>
                    </a:cubicBezTo>
                    <a:cubicBezTo>
                      <a:pt x="32" y="155"/>
                      <a:pt x="32" y="155"/>
                      <a:pt x="32" y="155"/>
                    </a:cubicBezTo>
                    <a:cubicBezTo>
                      <a:pt x="47" y="169"/>
                      <a:pt x="66" y="177"/>
                      <a:pt x="85" y="177"/>
                    </a:cubicBezTo>
                    <a:cubicBezTo>
                      <a:pt x="92" y="177"/>
                      <a:pt x="98" y="176"/>
                      <a:pt x="105" y="175"/>
                    </a:cubicBezTo>
                    <a:cubicBezTo>
                      <a:pt x="119" y="171"/>
                      <a:pt x="119" y="171"/>
                      <a:pt x="119" y="171"/>
                    </a:cubicBezTo>
                    <a:cubicBezTo>
                      <a:pt x="123" y="170"/>
                      <a:pt x="128" y="168"/>
                      <a:pt x="132" y="166"/>
                    </a:cubicBezTo>
                    <a:cubicBezTo>
                      <a:pt x="129" y="160"/>
                      <a:pt x="129" y="160"/>
                      <a:pt x="129" y="160"/>
                    </a:cubicBezTo>
                    <a:cubicBezTo>
                      <a:pt x="124" y="164"/>
                      <a:pt x="124" y="164"/>
                      <a:pt x="124" y="164"/>
                    </a:cubicBezTo>
                    <a:cubicBezTo>
                      <a:pt x="169" y="218"/>
                      <a:pt x="215" y="265"/>
                      <a:pt x="270" y="310"/>
                    </a:cubicBezTo>
                    <a:cubicBezTo>
                      <a:pt x="274" y="305"/>
                      <a:pt x="274" y="305"/>
                      <a:pt x="274" y="305"/>
                    </a:cubicBezTo>
                    <a:cubicBezTo>
                      <a:pt x="268" y="302"/>
                      <a:pt x="268" y="302"/>
                      <a:pt x="268" y="302"/>
                    </a:cubicBezTo>
                    <a:cubicBezTo>
                      <a:pt x="266" y="306"/>
                      <a:pt x="264" y="311"/>
                      <a:pt x="263" y="315"/>
                    </a:cubicBezTo>
                    <a:cubicBezTo>
                      <a:pt x="259" y="329"/>
                      <a:pt x="259" y="329"/>
                      <a:pt x="259" y="329"/>
                    </a:cubicBezTo>
                    <a:cubicBezTo>
                      <a:pt x="258" y="336"/>
                      <a:pt x="257" y="342"/>
                      <a:pt x="257" y="349"/>
                    </a:cubicBezTo>
                    <a:cubicBezTo>
                      <a:pt x="257" y="368"/>
                      <a:pt x="265" y="387"/>
                      <a:pt x="279" y="402"/>
                    </a:cubicBezTo>
                    <a:cubicBezTo>
                      <a:pt x="289" y="412"/>
                      <a:pt x="289" y="412"/>
                      <a:pt x="289" y="412"/>
                    </a:cubicBezTo>
                    <a:cubicBezTo>
                      <a:pt x="303" y="426"/>
                      <a:pt x="322" y="434"/>
                      <a:pt x="342" y="434"/>
                    </a:cubicBezTo>
                    <a:cubicBezTo>
                      <a:pt x="348" y="434"/>
                      <a:pt x="355" y="433"/>
                      <a:pt x="361" y="431"/>
                    </a:cubicBezTo>
                    <a:cubicBezTo>
                      <a:pt x="367" y="430"/>
                      <a:pt x="367" y="430"/>
                      <a:pt x="367" y="430"/>
                    </a:cubicBezTo>
                    <a:cubicBezTo>
                      <a:pt x="369" y="429"/>
                      <a:pt x="371" y="427"/>
                      <a:pt x="372" y="425"/>
                    </a:cubicBezTo>
                    <a:cubicBezTo>
                      <a:pt x="372" y="423"/>
                      <a:pt x="372" y="420"/>
                      <a:pt x="370" y="418"/>
                    </a:cubicBezTo>
                    <a:cubicBezTo>
                      <a:pt x="322" y="370"/>
                      <a:pt x="322" y="370"/>
                      <a:pt x="322" y="370"/>
                    </a:cubicBezTo>
                    <a:cubicBezTo>
                      <a:pt x="371" y="321"/>
                      <a:pt x="371" y="321"/>
                      <a:pt x="371" y="321"/>
                    </a:cubicBezTo>
                    <a:cubicBezTo>
                      <a:pt x="419" y="369"/>
                      <a:pt x="419" y="369"/>
                      <a:pt x="419" y="369"/>
                    </a:cubicBezTo>
                    <a:cubicBezTo>
                      <a:pt x="421" y="371"/>
                      <a:pt x="423" y="372"/>
                      <a:pt x="425" y="371"/>
                    </a:cubicBezTo>
                    <a:cubicBezTo>
                      <a:pt x="428" y="371"/>
                      <a:pt x="430" y="369"/>
                      <a:pt x="430" y="367"/>
                    </a:cubicBezTo>
                    <a:cubicBezTo>
                      <a:pt x="432" y="361"/>
                      <a:pt x="432" y="361"/>
                      <a:pt x="432" y="361"/>
                    </a:cubicBezTo>
                    <a:cubicBezTo>
                      <a:pt x="433" y="354"/>
                      <a:pt x="434" y="348"/>
                      <a:pt x="434" y="341"/>
                    </a:cubicBezTo>
                    <a:cubicBezTo>
                      <a:pt x="434" y="322"/>
                      <a:pt x="427" y="302"/>
                      <a:pt x="412" y="288"/>
                    </a:cubicBezTo>
                    <a:cubicBezTo>
                      <a:pt x="402" y="278"/>
                      <a:pt x="402" y="278"/>
                      <a:pt x="402" y="278"/>
                    </a:cubicBezTo>
                    <a:cubicBezTo>
                      <a:pt x="388" y="264"/>
                      <a:pt x="369" y="256"/>
                      <a:pt x="349" y="256"/>
                    </a:cubicBezTo>
                    <a:cubicBezTo>
                      <a:pt x="343" y="256"/>
                      <a:pt x="336" y="257"/>
                      <a:pt x="330" y="259"/>
                    </a:cubicBezTo>
                    <a:cubicBezTo>
                      <a:pt x="316" y="262"/>
                      <a:pt x="316" y="262"/>
                      <a:pt x="316" y="262"/>
                    </a:cubicBezTo>
                    <a:cubicBezTo>
                      <a:pt x="311" y="264"/>
                      <a:pt x="307" y="266"/>
                      <a:pt x="303" y="268"/>
                    </a:cubicBezTo>
                    <a:cubicBezTo>
                      <a:pt x="306" y="273"/>
                      <a:pt x="306" y="273"/>
                      <a:pt x="306" y="273"/>
                    </a:cubicBezTo>
                    <a:cubicBezTo>
                      <a:pt x="311" y="269"/>
                      <a:pt x="311" y="269"/>
                      <a:pt x="311" y="269"/>
                    </a:cubicBezTo>
                    <a:cubicBezTo>
                      <a:pt x="266" y="215"/>
                      <a:pt x="219" y="168"/>
                      <a:pt x="165" y="123"/>
                    </a:cubicBezTo>
                    <a:cubicBezTo>
                      <a:pt x="160" y="128"/>
                      <a:pt x="160" y="128"/>
                      <a:pt x="160" y="128"/>
                    </a:cubicBezTo>
                    <a:cubicBezTo>
                      <a:pt x="166" y="131"/>
                      <a:pt x="166" y="131"/>
                      <a:pt x="166" y="131"/>
                    </a:cubicBezTo>
                    <a:cubicBezTo>
                      <a:pt x="168" y="127"/>
                      <a:pt x="170" y="123"/>
                      <a:pt x="171" y="118"/>
                    </a:cubicBezTo>
                    <a:cubicBezTo>
                      <a:pt x="175" y="104"/>
                      <a:pt x="175" y="104"/>
                      <a:pt x="175" y="104"/>
                    </a:cubicBezTo>
                    <a:cubicBezTo>
                      <a:pt x="169" y="102"/>
                      <a:pt x="169" y="102"/>
                      <a:pt x="169" y="102"/>
                    </a:cubicBezTo>
                    <a:cubicBezTo>
                      <a:pt x="162" y="101"/>
                      <a:pt x="162" y="101"/>
                      <a:pt x="162" y="101"/>
                    </a:cubicBezTo>
                    <a:cubicBezTo>
                      <a:pt x="159" y="114"/>
                      <a:pt x="159" y="114"/>
                      <a:pt x="159" y="114"/>
                    </a:cubicBezTo>
                    <a:cubicBezTo>
                      <a:pt x="158" y="118"/>
                      <a:pt x="156" y="122"/>
                      <a:pt x="154" y="125"/>
                    </a:cubicBezTo>
                    <a:cubicBezTo>
                      <a:pt x="153" y="128"/>
                      <a:pt x="154" y="131"/>
                      <a:pt x="156" y="133"/>
                    </a:cubicBezTo>
                    <a:cubicBezTo>
                      <a:pt x="210" y="178"/>
                      <a:pt x="256" y="224"/>
                      <a:pt x="301" y="278"/>
                    </a:cubicBezTo>
                    <a:cubicBezTo>
                      <a:pt x="303" y="280"/>
                      <a:pt x="306" y="281"/>
                      <a:pt x="309" y="279"/>
                    </a:cubicBezTo>
                    <a:cubicBezTo>
                      <a:pt x="312" y="278"/>
                      <a:pt x="316" y="276"/>
                      <a:pt x="319" y="275"/>
                    </a:cubicBezTo>
                    <a:cubicBezTo>
                      <a:pt x="333" y="272"/>
                      <a:pt x="333" y="272"/>
                      <a:pt x="333" y="272"/>
                    </a:cubicBezTo>
                    <a:cubicBezTo>
                      <a:pt x="339" y="270"/>
                      <a:pt x="344" y="269"/>
                      <a:pt x="349" y="269"/>
                    </a:cubicBezTo>
                    <a:cubicBezTo>
                      <a:pt x="365" y="269"/>
                      <a:pt x="381" y="276"/>
                      <a:pt x="393" y="287"/>
                    </a:cubicBezTo>
                    <a:cubicBezTo>
                      <a:pt x="403" y="298"/>
                      <a:pt x="403" y="298"/>
                      <a:pt x="403" y="298"/>
                    </a:cubicBezTo>
                    <a:cubicBezTo>
                      <a:pt x="415" y="309"/>
                      <a:pt x="421" y="325"/>
                      <a:pt x="421" y="341"/>
                    </a:cubicBezTo>
                    <a:cubicBezTo>
                      <a:pt x="421" y="347"/>
                      <a:pt x="420" y="352"/>
                      <a:pt x="419" y="357"/>
                    </a:cubicBezTo>
                    <a:cubicBezTo>
                      <a:pt x="417" y="363"/>
                      <a:pt x="417" y="363"/>
                      <a:pt x="417" y="363"/>
                    </a:cubicBezTo>
                    <a:cubicBezTo>
                      <a:pt x="424" y="365"/>
                      <a:pt x="424" y="365"/>
                      <a:pt x="424" y="365"/>
                    </a:cubicBezTo>
                    <a:cubicBezTo>
                      <a:pt x="428" y="360"/>
                      <a:pt x="428" y="360"/>
                      <a:pt x="428" y="360"/>
                    </a:cubicBezTo>
                    <a:cubicBezTo>
                      <a:pt x="376" y="307"/>
                      <a:pt x="376" y="307"/>
                      <a:pt x="376" y="307"/>
                    </a:cubicBezTo>
                    <a:cubicBezTo>
                      <a:pt x="374" y="306"/>
                      <a:pt x="373" y="305"/>
                      <a:pt x="371" y="305"/>
                    </a:cubicBezTo>
                    <a:cubicBezTo>
                      <a:pt x="369" y="305"/>
                      <a:pt x="367" y="306"/>
                      <a:pt x="366" y="307"/>
                    </a:cubicBezTo>
                    <a:cubicBezTo>
                      <a:pt x="308" y="366"/>
                      <a:pt x="308" y="366"/>
                      <a:pt x="308" y="366"/>
                    </a:cubicBezTo>
                    <a:cubicBezTo>
                      <a:pt x="305" y="368"/>
                      <a:pt x="305" y="372"/>
                      <a:pt x="308" y="375"/>
                    </a:cubicBezTo>
                    <a:cubicBezTo>
                      <a:pt x="361" y="428"/>
                      <a:pt x="361" y="428"/>
                      <a:pt x="361" y="428"/>
                    </a:cubicBezTo>
                    <a:cubicBezTo>
                      <a:pt x="365" y="423"/>
                      <a:pt x="365" y="423"/>
                      <a:pt x="365" y="423"/>
                    </a:cubicBezTo>
                    <a:cubicBezTo>
                      <a:pt x="364" y="417"/>
                      <a:pt x="364" y="417"/>
                      <a:pt x="364" y="417"/>
                    </a:cubicBezTo>
                    <a:cubicBezTo>
                      <a:pt x="358" y="418"/>
                      <a:pt x="358" y="418"/>
                      <a:pt x="358" y="418"/>
                    </a:cubicBezTo>
                    <a:cubicBezTo>
                      <a:pt x="353" y="420"/>
                      <a:pt x="347" y="420"/>
                      <a:pt x="342" y="420"/>
                    </a:cubicBezTo>
                    <a:cubicBezTo>
                      <a:pt x="326" y="420"/>
                      <a:pt x="310" y="414"/>
                      <a:pt x="298" y="402"/>
                    </a:cubicBezTo>
                    <a:cubicBezTo>
                      <a:pt x="288" y="392"/>
                      <a:pt x="288" y="392"/>
                      <a:pt x="288" y="392"/>
                    </a:cubicBezTo>
                    <a:cubicBezTo>
                      <a:pt x="276" y="381"/>
                      <a:pt x="270" y="365"/>
                      <a:pt x="270" y="349"/>
                    </a:cubicBezTo>
                    <a:cubicBezTo>
                      <a:pt x="270" y="343"/>
                      <a:pt x="271" y="338"/>
                      <a:pt x="272" y="333"/>
                    </a:cubicBezTo>
                    <a:cubicBezTo>
                      <a:pt x="276" y="319"/>
                      <a:pt x="276" y="319"/>
                      <a:pt x="276" y="319"/>
                    </a:cubicBezTo>
                    <a:cubicBezTo>
                      <a:pt x="277" y="315"/>
                      <a:pt x="278" y="312"/>
                      <a:pt x="280" y="308"/>
                    </a:cubicBezTo>
                    <a:cubicBezTo>
                      <a:pt x="281" y="305"/>
                      <a:pt x="281" y="302"/>
                      <a:pt x="278" y="300"/>
                    </a:cubicBezTo>
                    <a:cubicBezTo>
                      <a:pt x="225" y="256"/>
                      <a:pt x="178" y="209"/>
                      <a:pt x="134" y="156"/>
                    </a:cubicBezTo>
                    <a:cubicBezTo>
                      <a:pt x="132" y="153"/>
                      <a:pt x="129" y="152"/>
                      <a:pt x="126" y="154"/>
                    </a:cubicBezTo>
                    <a:cubicBezTo>
                      <a:pt x="122" y="156"/>
                      <a:pt x="119" y="157"/>
                      <a:pt x="115" y="158"/>
                    </a:cubicBezTo>
                    <a:cubicBezTo>
                      <a:pt x="101" y="162"/>
                      <a:pt x="101" y="162"/>
                      <a:pt x="101" y="162"/>
                    </a:cubicBezTo>
                    <a:cubicBezTo>
                      <a:pt x="96" y="163"/>
                      <a:pt x="91" y="164"/>
                      <a:pt x="85" y="164"/>
                    </a:cubicBezTo>
                    <a:cubicBezTo>
                      <a:pt x="69" y="164"/>
                      <a:pt x="53" y="157"/>
                      <a:pt x="42" y="146"/>
                    </a:cubicBezTo>
                    <a:cubicBezTo>
                      <a:pt x="31" y="136"/>
                      <a:pt x="31" y="136"/>
                      <a:pt x="31" y="136"/>
                    </a:cubicBezTo>
                    <a:cubicBezTo>
                      <a:pt x="20" y="124"/>
                      <a:pt x="13" y="108"/>
                      <a:pt x="13" y="92"/>
                    </a:cubicBezTo>
                    <a:cubicBezTo>
                      <a:pt x="13" y="87"/>
                      <a:pt x="14" y="81"/>
                      <a:pt x="16" y="76"/>
                    </a:cubicBezTo>
                    <a:cubicBezTo>
                      <a:pt x="17" y="70"/>
                      <a:pt x="17" y="70"/>
                      <a:pt x="17" y="70"/>
                    </a:cubicBezTo>
                    <a:cubicBezTo>
                      <a:pt x="11" y="68"/>
                      <a:pt x="11" y="68"/>
                      <a:pt x="11" y="68"/>
                    </a:cubicBezTo>
                    <a:cubicBezTo>
                      <a:pt x="6" y="73"/>
                      <a:pt x="6" y="73"/>
                      <a:pt x="6" y="73"/>
                    </a:cubicBezTo>
                    <a:cubicBezTo>
                      <a:pt x="59" y="126"/>
                      <a:pt x="59" y="126"/>
                      <a:pt x="59" y="126"/>
                    </a:cubicBezTo>
                    <a:cubicBezTo>
                      <a:pt x="60" y="127"/>
                      <a:pt x="62" y="128"/>
                      <a:pt x="64" y="128"/>
                    </a:cubicBezTo>
                    <a:cubicBezTo>
                      <a:pt x="65" y="128"/>
                      <a:pt x="67" y="127"/>
                      <a:pt x="68" y="126"/>
                    </a:cubicBezTo>
                    <a:cubicBezTo>
                      <a:pt x="127" y="68"/>
                      <a:pt x="127" y="68"/>
                      <a:pt x="127" y="68"/>
                    </a:cubicBezTo>
                    <a:cubicBezTo>
                      <a:pt x="128" y="66"/>
                      <a:pt x="129" y="65"/>
                      <a:pt x="129" y="63"/>
                    </a:cubicBezTo>
                    <a:cubicBezTo>
                      <a:pt x="129" y="61"/>
                      <a:pt x="128" y="60"/>
                      <a:pt x="127" y="58"/>
                    </a:cubicBezTo>
                    <a:cubicBezTo>
                      <a:pt x="74" y="5"/>
                      <a:pt x="74" y="5"/>
                      <a:pt x="74" y="5"/>
                    </a:cubicBezTo>
                    <a:cubicBezTo>
                      <a:pt x="69" y="10"/>
                      <a:pt x="69" y="10"/>
                      <a:pt x="69" y="10"/>
                    </a:cubicBezTo>
                    <a:cubicBezTo>
                      <a:pt x="71" y="16"/>
                      <a:pt x="71" y="16"/>
                      <a:pt x="71" y="16"/>
                    </a:cubicBezTo>
                    <a:cubicBezTo>
                      <a:pt x="77" y="15"/>
                      <a:pt x="77" y="15"/>
                      <a:pt x="77" y="15"/>
                    </a:cubicBezTo>
                    <a:cubicBezTo>
                      <a:pt x="82" y="13"/>
                      <a:pt x="87" y="13"/>
                      <a:pt x="93" y="13"/>
                    </a:cubicBezTo>
                    <a:cubicBezTo>
                      <a:pt x="109" y="13"/>
                      <a:pt x="125" y="19"/>
                      <a:pt x="136" y="31"/>
                    </a:cubicBezTo>
                    <a:cubicBezTo>
                      <a:pt x="146" y="41"/>
                      <a:pt x="146" y="41"/>
                      <a:pt x="146" y="41"/>
                    </a:cubicBezTo>
                    <a:cubicBezTo>
                      <a:pt x="158" y="53"/>
                      <a:pt x="164" y="68"/>
                      <a:pt x="164" y="85"/>
                    </a:cubicBezTo>
                    <a:cubicBezTo>
                      <a:pt x="164" y="90"/>
                      <a:pt x="164" y="95"/>
                      <a:pt x="162" y="101"/>
                    </a:cubicBezTo>
                    <a:lnTo>
                      <a:pt x="16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800"/>
                <a:endParaRPr lang="ru-RU" sz="1350">
                  <a:solidFill>
                    <a:prstClr val="black"/>
                  </a:solidFill>
                  <a:latin typeface="Century Gothic" panose="020B0502020202020204" pitchFamily="34" charset="0"/>
                </a:endParaRPr>
              </a:p>
            </p:txBody>
          </p:sp>
          <p:sp>
            <p:nvSpPr>
              <p:cNvPr id="26" name="Freeform 1693">
                <a:extLst>
                  <a:ext uri="{FF2B5EF4-FFF2-40B4-BE49-F238E27FC236}">
                    <a16:creationId xmlns:a16="http://schemas.microsoft.com/office/drawing/2014/main" id="{7FCF2419-6CED-42BF-AD39-8F567D370222}"/>
                  </a:ext>
                </a:extLst>
              </p:cNvPr>
              <p:cNvSpPr>
                <a:spLocks/>
              </p:cNvSpPr>
              <p:nvPr/>
            </p:nvSpPr>
            <p:spPr bwMode="auto">
              <a:xfrm>
                <a:off x="16370300" y="4338638"/>
                <a:ext cx="374650" cy="520700"/>
              </a:xfrm>
              <a:custGeom>
                <a:avLst/>
                <a:gdLst>
                  <a:gd name="T0" fmla="*/ 179 w 218"/>
                  <a:gd name="T1" fmla="*/ 130 h 304"/>
                  <a:gd name="T2" fmla="*/ 184 w 218"/>
                  <a:gd name="T3" fmla="*/ 126 h 304"/>
                  <a:gd name="T4" fmla="*/ 116 w 218"/>
                  <a:gd name="T5" fmla="*/ 58 h 304"/>
                  <a:gd name="T6" fmla="*/ 129 w 218"/>
                  <a:gd name="T7" fmla="*/ 44 h 304"/>
                  <a:gd name="T8" fmla="*/ 131 w 218"/>
                  <a:gd name="T9" fmla="*/ 39 h 304"/>
                  <a:gd name="T10" fmla="*/ 129 w 218"/>
                  <a:gd name="T11" fmla="*/ 35 h 304"/>
                  <a:gd name="T12" fmla="*/ 97 w 218"/>
                  <a:gd name="T13" fmla="*/ 2 h 304"/>
                  <a:gd name="T14" fmla="*/ 87 w 218"/>
                  <a:gd name="T15" fmla="*/ 2 h 304"/>
                  <a:gd name="T16" fmla="*/ 2 w 218"/>
                  <a:gd name="T17" fmla="*/ 88 h 304"/>
                  <a:gd name="T18" fmla="*/ 0 w 218"/>
                  <a:gd name="T19" fmla="*/ 93 h 304"/>
                  <a:gd name="T20" fmla="*/ 2 w 218"/>
                  <a:gd name="T21" fmla="*/ 97 h 304"/>
                  <a:gd name="T22" fmla="*/ 34 w 218"/>
                  <a:gd name="T23" fmla="*/ 130 h 304"/>
                  <a:gd name="T24" fmla="*/ 44 w 218"/>
                  <a:gd name="T25" fmla="*/ 130 h 304"/>
                  <a:gd name="T26" fmla="*/ 57 w 218"/>
                  <a:gd name="T27" fmla="*/ 116 h 304"/>
                  <a:gd name="T28" fmla="*/ 125 w 218"/>
                  <a:gd name="T29" fmla="*/ 184 h 304"/>
                  <a:gd name="T30" fmla="*/ 163 w 218"/>
                  <a:gd name="T31" fmla="*/ 240 h 304"/>
                  <a:gd name="T32" fmla="*/ 172 w 218"/>
                  <a:gd name="T33" fmla="*/ 280 h 304"/>
                  <a:gd name="T34" fmla="*/ 171 w 218"/>
                  <a:gd name="T35" fmla="*/ 291 h 304"/>
                  <a:gd name="T36" fmla="*/ 170 w 218"/>
                  <a:gd name="T37" fmla="*/ 294 h 304"/>
                  <a:gd name="T38" fmla="*/ 170 w 218"/>
                  <a:gd name="T39" fmla="*/ 294 h 304"/>
                  <a:gd name="T40" fmla="*/ 170 w 218"/>
                  <a:gd name="T41" fmla="*/ 295 h 304"/>
                  <a:gd name="T42" fmla="*/ 170 w 218"/>
                  <a:gd name="T43" fmla="*/ 295 h 304"/>
                  <a:gd name="T44" fmla="*/ 174 w 218"/>
                  <a:gd name="T45" fmla="*/ 296 h 304"/>
                  <a:gd name="T46" fmla="*/ 170 w 218"/>
                  <a:gd name="T47" fmla="*/ 294 h 304"/>
                  <a:gd name="T48" fmla="*/ 170 w 218"/>
                  <a:gd name="T49" fmla="*/ 295 h 304"/>
                  <a:gd name="T50" fmla="*/ 174 w 218"/>
                  <a:gd name="T51" fmla="*/ 296 h 304"/>
                  <a:gd name="T52" fmla="*/ 170 w 218"/>
                  <a:gd name="T53" fmla="*/ 294 h 304"/>
                  <a:gd name="T54" fmla="*/ 173 w 218"/>
                  <a:gd name="T55" fmla="*/ 302 h 304"/>
                  <a:gd name="T56" fmla="*/ 181 w 218"/>
                  <a:gd name="T57" fmla="*/ 301 h 304"/>
                  <a:gd name="T58" fmla="*/ 218 w 218"/>
                  <a:gd name="T59" fmla="*/ 210 h 304"/>
                  <a:gd name="T60" fmla="*/ 184 w 218"/>
                  <a:gd name="T61" fmla="*/ 126 h 304"/>
                  <a:gd name="T62" fmla="*/ 179 w 218"/>
                  <a:gd name="T63" fmla="*/ 130 h 304"/>
                  <a:gd name="T64" fmla="*/ 174 w 218"/>
                  <a:gd name="T65" fmla="*/ 135 h 304"/>
                  <a:gd name="T66" fmla="*/ 205 w 218"/>
                  <a:gd name="T67" fmla="*/ 210 h 304"/>
                  <a:gd name="T68" fmla="*/ 172 w 218"/>
                  <a:gd name="T69" fmla="*/ 292 h 304"/>
                  <a:gd name="T70" fmla="*/ 176 w 218"/>
                  <a:gd name="T71" fmla="*/ 296 h 304"/>
                  <a:gd name="T72" fmla="*/ 183 w 218"/>
                  <a:gd name="T73" fmla="*/ 298 h 304"/>
                  <a:gd name="T74" fmla="*/ 185 w 218"/>
                  <a:gd name="T75" fmla="*/ 280 h 304"/>
                  <a:gd name="T76" fmla="*/ 176 w 218"/>
                  <a:gd name="T77" fmla="*/ 235 h 304"/>
                  <a:gd name="T78" fmla="*/ 134 w 218"/>
                  <a:gd name="T79" fmla="*/ 175 h 304"/>
                  <a:gd name="T80" fmla="*/ 62 w 218"/>
                  <a:gd name="T81" fmla="*/ 102 h 304"/>
                  <a:gd name="T82" fmla="*/ 57 w 218"/>
                  <a:gd name="T83" fmla="*/ 100 h 304"/>
                  <a:gd name="T84" fmla="*/ 52 w 218"/>
                  <a:gd name="T85" fmla="*/ 102 h 304"/>
                  <a:gd name="T86" fmla="*/ 39 w 218"/>
                  <a:gd name="T87" fmla="*/ 116 h 304"/>
                  <a:gd name="T88" fmla="*/ 16 w 218"/>
                  <a:gd name="T89" fmla="*/ 93 h 304"/>
                  <a:gd name="T90" fmla="*/ 92 w 218"/>
                  <a:gd name="T91" fmla="*/ 16 h 304"/>
                  <a:gd name="T92" fmla="*/ 115 w 218"/>
                  <a:gd name="T93" fmla="*/ 39 h 304"/>
                  <a:gd name="T94" fmla="*/ 102 w 218"/>
                  <a:gd name="T95" fmla="*/ 53 h 304"/>
                  <a:gd name="T96" fmla="*/ 102 w 218"/>
                  <a:gd name="T97" fmla="*/ 62 h 304"/>
                  <a:gd name="T98" fmla="*/ 174 w 218"/>
                  <a:gd name="T99" fmla="*/ 135 h 304"/>
                  <a:gd name="T100" fmla="*/ 179 w 218"/>
                  <a:gd name="T101"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304">
                    <a:moveTo>
                      <a:pt x="179" y="130"/>
                    </a:moveTo>
                    <a:cubicBezTo>
                      <a:pt x="184" y="126"/>
                      <a:pt x="184" y="126"/>
                      <a:pt x="184" y="126"/>
                    </a:cubicBezTo>
                    <a:cubicBezTo>
                      <a:pt x="116" y="58"/>
                      <a:pt x="116" y="58"/>
                      <a:pt x="116" y="58"/>
                    </a:cubicBezTo>
                    <a:cubicBezTo>
                      <a:pt x="129" y="44"/>
                      <a:pt x="129" y="44"/>
                      <a:pt x="129" y="44"/>
                    </a:cubicBezTo>
                    <a:cubicBezTo>
                      <a:pt x="130" y="43"/>
                      <a:pt x="131" y="41"/>
                      <a:pt x="131" y="39"/>
                    </a:cubicBezTo>
                    <a:cubicBezTo>
                      <a:pt x="131" y="38"/>
                      <a:pt x="130" y="36"/>
                      <a:pt x="129" y="35"/>
                    </a:cubicBezTo>
                    <a:cubicBezTo>
                      <a:pt x="97" y="2"/>
                      <a:pt x="97" y="2"/>
                      <a:pt x="97" y="2"/>
                    </a:cubicBezTo>
                    <a:cubicBezTo>
                      <a:pt x="94" y="0"/>
                      <a:pt x="90" y="0"/>
                      <a:pt x="87" y="2"/>
                    </a:cubicBezTo>
                    <a:cubicBezTo>
                      <a:pt x="2" y="88"/>
                      <a:pt x="2" y="88"/>
                      <a:pt x="2" y="88"/>
                    </a:cubicBezTo>
                    <a:cubicBezTo>
                      <a:pt x="1" y="89"/>
                      <a:pt x="0" y="91"/>
                      <a:pt x="0" y="93"/>
                    </a:cubicBezTo>
                    <a:cubicBezTo>
                      <a:pt x="0" y="94"/>
                      <a:pt x="1" y="96"/>
                      <a:pt x="2" y="97"/>
                    </a:cubicBezTo>
                    <a:cubicBezTo>
                      <a:pt x="34" y="130"/>
                      <a:pt x="34" y="130"/>
                      <a:pt x="34" y="130"/>
                    </a:cubicBezTo>
                    <a:cubicBezTo>
                      <a:pt x="37" y="132"/>
                      <a:pt x="41" y="132"/>
                      <a:pt x="44" y="130"/>
                    </a:cubicBezTo>
                    <a:cubicBezTo>
                      <a:pt x="57" y="116"/>
                      <a:pt x="57" y="116"/>
                      <a:pt x="57" y="116"/>
                    </a:cubicBezTo>
                    <a:cubicBezTo>
                      <a:pt x="125" y="184"/>
                      <a:pt x="125" y="184"/>
                      <a:pt x="125" y="184"/>
                    </a:cubicBezTo>
                    <a:cubicBezTo>
                      <a:pt x="145" y="204"/>
                      <a:pt x="157" y="224"/>
                      <a:pt x="163" y="240"/>
                    </a:cubicBezTo>
                    <a:cubicBezTo>
                      <a:pt x="170" y="256"/>
                      <a:pt x="172" y="270"/>
                      <a:pt x="172" y="280"/>
                    </a:cubicBezTo>
                    <a:cubicBezTo>
                      <a:pt x="172" y="285"/>
                      <a:pt x="171" y="288"/>
                      <a:pt x="171" y="291"/>
                    </a:cubicBezTo>
                    <a:cubicBezTo>
                      <a:pt x="171" y="292"/>
                      <a:pt x="170" y="293"/>
                      <a:pt x="170" y="294"/>
                    </a:cubicBezTo>
                    <a:cubicBezTo>
                      <a:pt x="170" y="294"/>
                      <a:pt x="170" y="294"/>
                      <a:pt x="170" y="294"/>
                    </a:cubicBezTo>
                    <a:cubicBezTo>
                      <a:pt x="170" y="295"/>
                      <a:pt x="170" y="295"/>
                      <a:pt x="170" y="295"/>
                    </a:cubicBezTo>
                    <a:cubicBezTo>
                      <a:pt x="170" y="295"/>
                      <a:pt x="170" y="295"/>
                      <a:pt x="170" y="295"/>
                    </a:cubicBezTo>
                    <a:cubicBezTo>
                      <a:pt x="174" y="296"/>
                      <a:pt x="174" y="296"/>
                      <a:pt x="174" y="296"/>
                    </a:cubicBezTo>
                    <a:cubicBezTo>
                      <a:pt x="170" y="294"/>
                      <a:pt x="170" y="294"/>
                      <a:pt x="170" y="294"/>
                    </a:cubicBezTo>
                    <a:cubicBezTo>
                      <a:pt x="170" y="295"/>
                      <a:pt x="170" y="295"/>
                      <a:pt x="170" y="295"/>
                    </a:cubicBezTo>
                    <a:cubicBezTo>
                      <a:pt x="174" y="296"/>
                      <a:pt x="174" y="296"/>
                      <a:pt x="174" y="296"/>
                    </a:cubicBezTo>
                    <a:cubicBezTo>
                      <a:pt x="170" y="294"/>
                      <a:pt x="170" y="294"/>
                      <a:pt x="170" y="294"/>
                    </a:cubicBezTo>
                    <a:cubicBezTo>
                      <a:pt x="169" y="297"/>
                      <a:pt x="170" y="300"/>
                      <a:pt x="173" y="302"/>
                    </a:cubicBezTo>
                    <a:cubicBezTo>
                      <a:pt x="176" y="304"/>
                      <a:pt x="179" y="303"/>
                      <a:pt x="181" y="301"/>
                    </a:cubicBezTo>
                    <a:cubicBezTo>
                      <a:pt x="205" y="277"/>
                      <a:pt x="218" y="244"/>
                      <a:pt x="218" y="210"/>
                    </a:cubicBezTo>
                    <a:cubicBezTo>
                      <a:pt x="218" y="180"/>
                      <a:pt x="207" y="149"/>
                      <a:pt x="184" y="126"/>
                    </a:cubicBezTo>
                    <a:cubicBezTo>
                      <a:pt x="179" y="130"/>
                      <a:pt x="179" y="130"/>
                      <a:pt x="179" y="130"/>
                    </a:cubicBezTo>
                    <a:cubicBezTo>
                      <a:pt x="174" y="135"/>
                      <a:pt x="174" y="135"/>
                      <a:pt x="174" y="135"/>
                    </a:cubicBezTo>
                    <a:cubicBezTo>
                      <a:pt x="195" y="155"/>
                      <a:pt x="205" y="183"/>
                      <a:pt x="205" y="210"/>
                    </a:cubicBezTo>
                    <a:cubicBezTo>
                      <a:pt x="205" y="240"/>
                      <a:pt x="193" y="270"/>
                      <a:pt x="172" y="292"/>
                    </a:cubicBezTo>
                    <a:cubicBezTo>
                      <a:pt x="176" y="296"/>
                      <a:pt x="176" y="296"/>
                      <a:pt x="176" y="296"/>
                    </a:cubicBezTo>
                    <a:cubicBezTo>
                      <a:pt x="183" y="298"/>
                      <a:pt x="183" y="298"/>
                      <a:pt x="183" y="298"/>
                    </a:cubicBezTo>
                    <a:cubicBezTo>
                      <a:pt x="183" y="298"/>
                      <a:pt x="185" y="291"/>
                      <a:pt x="185" y="280"/>
                    </a:cubicBezTo>
                    <a:cubicBezTo>
                      <a:pt x="185" y="269"/>
                      <a:pt x="183" y="253"/>
                      <a:pt x="176" y="235"/>
                    </a:cubicBezTo>
                    <a:cubicBezTo>
                      <a:pt x="168" y="217"/>
                      <a:pt x="156" y="196"/>
                      <a:pt x="134" y="175"/>
                    </a:cubicBezTo>
                    <a:cubicBezTo>
                      <a:pt x="62" y="102"/>
                      <a:pt x="62" y="102"/>
                      <a:pt x="62" y="102"/>
                    </a:cubicBezTo>
                    <a:cubicBezTo>
                      <a:pt x="61" y="101"/>
                      <a:pt x="59" y="100"/>
                      <a:pt x="57" y="100"/>
                    </a:cubicBezTo>
                    <a:cubicBezTo>
                      <a:pt x="55" y="100"/>
                      <a:pt x="54" y="101"/>
                      <a:pt x="52" y="102"/>
                    </a:cubicBezTo>
                    <a:cubicBezTo>
                      <a:pt x="39" y="116"/>
                      <a:pt x="39" y="116"/>
                      <a:pt x="39" y="116"/>
                    </a:cubicBezTo>
                    <a:cubicBezTo>
                      <a:pt x="16" y="93"/>
                      <a:pt x="16" y="93"/>
                      <a:pt x="16" y="93"/>
                    </a:cubicBezTo>
                    <a:cubicBezTo>
                      <a:pt x="92" y="16"/>
                      <a:pt x="92" y="16"/>
                      <a:pt x="92" y="16"/>
                    </a:cubicBezTo>
                    <a:cubicBezTo>
                      <a:pt x="115" y="39"/>
                      <a:pt x="115" y="39"/>
                      <a:pt x="115" y="39"/>
                    </a:cubicBezTo>
                    <a:cubicBezTo>
                      <a:pt x="102" y="53"/>
                      <a:pt x="102" y="53"/>
                      <a:pt x="102" y="53"/>
                    </a:cubicBezTo>
                    <a:cubicBezTo>
                      <a:pt x="99" y="56"/>
                      <a:pt x="99" y="60"/>
                      <a:pt x="102" y="62"/>
                    </a:cubicBezTo>
                    <a:cubicBezTo>
                      <a:pt x="174" y="135"/>
                      <a:pt x="174" y="135"/>
                      <a:pt x="174" y="135"/>
                    </a:cubicBezTo>
                    <a:lnTo>
                      <a:pt x="179"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800"/>
                <a:endParaRPr lang="ru-RU" sz="1350">
                  <a:solidFill>
                    <a:prstClr val="black"/>
                  </a:solidFill>
                  <a:latin typeface="Century Gothic" panose="020B0502020202020204" pitchFamily="34" charset="0"/>
                </a:endParaRPr>
              </a:p>
            </p:txBody>
          </p:sp>
          <p:sp>
            <p:nvSpPr>
              <p:cNvPr id="27" name="Freeform 1694">
                <a:extLst>
                  <a:ext uri="{FF2B5EF4-FFF2-40B4-BE49-F238E27FC236}">
                    <a16:creationId xmlns:a16="http://schemas.microsoft.com/office/drawing/2014/main" id="{1211B75F-A584-4B57-9845-ECF421ACB414}"/>
                  </a:ext>
                </a:extLst>
              </p:cNvPr>
              <p:cNvSpPr>
                <a:spLocks/>
              </p:cNvSpPr>
              <p:nvPr/>
            </p:nvSpPr>
            <p:spPr bwMode="auto">
              <a:xfrm>
                <a:off x="16348075" y="4572001"/>
                <a:ext cx="193675" cy="190500"/>
              </a:xfrm>
              <a:custGeom>
                <a:avLst/>
                <a:gdLst>
                  <a:gd name="T0" fmla="*/ 102 w 113"/>
                  <a:gd name="T1" fmla="*/ 2 h 111"/>
                  <a:gd name="T2" fmla="*/ 2 w 113"/>
                  <a:gd name="T3" fmla="*/ 99 h 111"/>
                  <a:gd name="T4" fmla="*/ 2 w 113"/>
                  <a:gd name="T5" fmla="*/ 108 h 111"/>
                  <a:gd name="T6" fmla="*/ 11 w 113"/>
                  <a:gd name="T7" fmla="*/ 109 h 111"/>
                  <a:gd name="T8" fmla="*/ 111 w 113"/>
                  <a:gd name="T9" fmla="*/ 12 h 111"/>
                  <a:gd name="T10" fmla="*/ 111 w 113"/>
                  <a:gd name="T11" fmla="*/ 2 h 111"/>
                  <a:gd name="T12" fmla="*/ 102 w 113"/>
                  <a:gd name="T13" fmla="*/ 2 h 111"/>
                </a:gdLst>
                <a:ahLst/>
                <a:cxnLst>
                  <a:cxn ang="0">
                    <a:pos x="T0" y="T1"/>
                  </a:cxn>
                  <a:cxn ang="0">
                    <a:pos x="T2" y="T3"/>
                  </a:cxn>
                  <a:cxn ang="0">
                    <a:pos x="T4" y="T5"/>
                  </a:cxn>
                  <a:cxn ang="0">
                    <a:pos x="T6" y="T7"/>
                  </a:cxn>
                  <a:cxn ang="0">
                    <a:pos x="T8" y="T9"/>
                  </a:cxn>
                  <a:cxn ang="0">
                    <a:pos x="T10" y="T11"/>
                  </a:cxn>
                  <a:cxn ang="0">
                    <a:pos x="T12" y="T13"/>
                  </a:cxn>
                </a:cxnLst>
                <a:rect l="0" t="0" r="r" b="b"/>
                <a:pathLst>
                  <a:path w="113" h="111">
                    <a:moveTo>
                      <a:pt x="102" y="2"/>
                    </a:moveTo>
                    <a:cubicBezTo>
                      <a:pt x="2" y="99"/>
                      <a:pt x="2" y="99"/>
                      <a:pt x="2" y="99"/>
                    </a:cubicBezTo>
                    <a:cubicBezTo>
                      <a:pt x="0" y="102"/>
                      <a:pt x="0" y="106"/>
                      <a:pt x="2" y="108"/>
                    </a:cubicBezTo>
                    <a:cubicBezTo>
                      <a:pt x="5" y="111"/>
                      <a:pt x="9" y="111"/>
                      <a:pt x="11" y="109"/>
                    </a:cubicBezTo>
                    <a:cubicBezTo>
                      <a:pt x="111" y="12"/>
                      <a:pt x="111" y="12"/>
                      <a:pt x="111" y="12"/>
                    </a:cubicBezTo>
                    <a:cubicBezTo>
                      <a:pt x="113" y="9"/>
                      <a:pt x="113" y="5"/>
                      <a:pt x="111" y="2"/>
                    </a:cubicBezTo>
                    <a:cubicBezTo>
                      <a:pt x="108" y="0"/>
                      <a:pt x="104" y="0"/>
                      <a:pt x="102"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800"/>
                <a:endParaRPr lang="ru-RU" sz="1350">
                  <a:solidFill>
                    <a:prstClr val="black"/>
                  </a:solidFill>
                  <a:latin typeface="Century Gothic" panose="020B0502020202020204" pitchFamily="34" charset="0"/>
                </a:endParaRPr>
              </a:p>
            </p:txBody>
          </p:sp>
          <p:sp>
            <p:nvSpPr>
              <p:cNvPr id="28" name="Freeform 1695">
                <a:extLst>
                  <a:ext uri="{FF2B5EF4-FFF2-40B4-BE49-F238E27FC236}">
                    <a16:creationId xmlns:a16="http://schemas.microsoft.com/office/drawing/2014/main" id="{B46E9DBC-BB92-4AEB-9158-FB65C40B6359}"/>
                  </a:ext>
                </a:extLst>
              </p:cNvPr>
              <p:cNvSpPr>
                <a:spLocks/>
              </p:cNvSpPr>
              <p:nvPr/>
            </p:nvSpPr>
            <p:spPr bwMode="auto">
              <a:xfrm>
                <a:off x="16027400" y="4802188"/>
                <a:ext cx="336550" cy="334963"/>
              </a:xfrm>
              <a:custGeom>
                <a:avLst/>
                <a:gdLst>
                  <a:gd name="T0" fmla="*/ 150 w 196"/>
                  <a:gd name="T1" fmla="*/ 3 h 196"/>
                  <a:gd name="T2" fmla="*/ 2 w 196"/>
                  <a:gd name="T3" fmla="*/ 147 h 196"/>
                  <a:gd name="T4" fmla="*/ 0 w 196"/>
                  <a:gd name="T5" fmla="*/ 152 h 196"/>
                  <a:gd name="T6" fmla="*/ 2 w 196"/>
                  <a:gd name="T7" fmla="*/ 157 h 196"/>
                  <a:gd name="T8" fmla="*/ 40 w 196"/>
                  <a:gd name="T9" fmla="*/ 194 h 196"/>
                  <a:gd name="T10" fmla="*/ 45 w 196"/>
                  <a:gd name="T11" fmla="*/ 196 h 196"/>
                  <a:gd name="T12" fmla="*/ 49 w 196"/>
                  <a:gd name="T13" fmla="*/ 194 h 196"/>
                  <a:gd name="T14" fmla="*/ 194 w 196"/>
                  <a:gd name="T15" fmla="*/ 46 h 196"/>
                  <a:gd name="T16" fmla="*/ 194 w 196"/>
                  <a:gd name="T17" fmla="*/ 37 h 196"/>
                  <a:gd name="T18" fmla="*/ 184 w 196"/>
                  <a:gd name="T19" fmla="*/ 37 h 196"/>
                  <a:gd name="T20" fmla="*/ 45 w 196"/>
                  <a:gd name="T21" fmla="*/ 180 h 196"/>
                  <a:gd name="T22" fmla="*/ 17 w 196"/>
                  <a:gd name="T23" fmla="*/ 152 h 196"/>
                  <a:gd name="T24" fmla="*/ 160 w 196"/>
                  <a:gd name="T25" fmla="*/ 12 h 196"/>
                  <a:gd name="T26" fmla="*/ 160 w 196"/>
                  <a:gd name="T27" fmla="*/ 3 h 196"/>
                  <a:gd name="T28" fmla="*/ 150 w 196"/>
                  <a:gd name="T29" fmla="*/ 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196">
                    <a:moveTo>
                      <a:pt x="150" y="3"/>
                    </a:moveTo>
                    <a:cubicBezTo>
                      <a:pt x="2" y="147"/>
                      <a:pt x="2" y="147"/>
                      <a:pt x="2" y="147"/>
                    </a:cubicBezTo>
                    <a:cubicBezTo>
                      <a:pt x="1" y="148"/>
                      <a:pt x="0" y="150"/>
                      <a:pt x="0" y="152"/>
                    </a:cubicBezTo>
                    <a:cubicBezTo>
                      <a:pt x="0" y="154"/>
                      <a:pt x="1" y="155"/>
                      <a:pt x="2" y="157"/>
                    </a:cubicBezTo>
                    <a:cubicBezTo>
                      <a:pt x="40" y="194"/>
                      <a:pt x="40" y="194"/>
                      <a:pt x="40" y="194"/>
                    </a:cubicBezTo>
                    <a:cubicBezTo>
                      <a:pt x="41" y="195"/>
                      <a:pt x="43" y="196"/>
                      <a:pt x="45" y="196"/>
                    </a:cubicBezTo>
                    <a:cubicBezTo>
                      <a:pt x="46" y="196"/>
                      <a:pt x="48" y="195"/>
                      <a:pt x="49" y="194"/>
                    </a:cubicBezTo>
                    <a:cubicBezTo>
                      <a:pt x="194" y="46"/>
                      <a:pt x="194" y="46"/>
                      <a:pt x="194" y="46"/>
                    </a:cubicBezTo>
                    <a:cubicBezTo>
                      <a:pt x="196" y="43"/>
                      <a:pt x="196" y="39"/>
                      <a:pt x="194" y="37"/>
                    </a:cubicBezTo>
                    <a:cubicBezTo>
                      <a:pt x="191" y="34"/>
                      <a:pt x="187" y="34"/>
                      <a:pt x="184" y="37"/>
                    </a:cubicBezTo>
                    <a:cubicBezTo>
                      <a:pt x="45" y="180"/>
                      <a:pt x="45" y="180"/>
                      <a:pt x="45" y="180"/>
                    </a:cubicBezTo>
                    <a:cubicBezTo>
                      <a:pt x="17" y="152"/>
                      <a:pt x="17" y="152"/>
                      <a:pt x="17" y="152"/>
                    </a:cubicBezTo>
                    <a:cubicBezTo>
                      <a:pt x="160" y="12"/>
                      <a:pt x="160" y="12"/>
                      <a:pt x="160" y="12"/>
                    </a:cubicBezTo>
                    <a:cubicBezTo>
                      <a:pt x="162" y="10"/>
                      <a:pt x="162" y="6"/>
                      <a:pt x="160" y="3"/>
                    </a:cubicBezTo>
                    <a:cubicBezTo>
                      <a:pt x="157" y="0"/>
                      <a:pt x="153" y="0"/>
                      <a:pt x="15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800"/>
                <a:endParaRPr lang="ru-RU" sz="1350">
                  <a:solidFill>
                    <a:prstClr val="black"/>
                  </a:solidFill>
                  <a:latin typeface="Century Gothic" panose="020B0502020202020204" pitchFamily="34" charset="0"/>
                </a:endParaRPr>
              </a:p>
            </p:txBody>
          </p:sp>
          <p:sp>
            <p:nvSpPr>
              <p:cNvPr id="29" name="Freeform 1696">
                <a:extLst>
                  <a:ext uri="{FF2B5EF4-FFF2-40B4-BE49-F238E27FC236}">
                    <a16:creationId xmlns:a16="http://schemas.microsoft.com/office/drawing/2014/main" id="{C785A5F3-74E0-46F6-A25C-3B7BC13F1296}"/>
                  </a:ext>
                </a:extLst>
              </p:cNvPr>
              <p:cNvSpPr>
                <a:spLocks/>
              </p:cNvSpPr>
              <p:nvPr/>
            </p:nvSpPr>
            <p:spPr bwMode="auto">
              <a:xfrm>
                <a:off x="16403638" y="4622801"/>
                <a:ext cx="192088" cy="196850"/>
              </a:xfrm>
              <a:custGeom>
                <a:avLst/>
                <a:gdLst>
                  <a:gd name="T0" fmla="*/ 12 w 112"/>
                  <a:gd name="T1" fmla="*/ 111 h 114"/>
                  <a:gd name="T2" fmla="*/ 109 w 112"/>
                  <a:gd name="T3" fmla="*/ 12 h 114"/>
                  <a:gd name="T4" fmla="*/ 109 w 112"/>
                  <a:gd name="T5" fmla="*/ 3 h 114"/>
                  <a:gd name="T6" fmla="*/ 100 w 112"/>
                  <a:gd name="T7" fmla="*/ 3 h 114"/>
                  <a:gd name="T8" fmla="*/ 3 w 112"/>
                  <a:gd name="T9" fmla="*/ 102 h 114"/>
                  <a:gd name="T10" fmla="*/ 3 w 112"/>
                  <a:gd name="T11" fmla="*/ 112 h 114"/>
                  <a:gd name="T12" fmla="*/ 12 w 112"/>
                  <a:gd name="T13" fmla="*/ 111 h 114"/>
                </a:gdLst>
                <a:ahLst/>
                <a:cxnLst>
                  <a:cxn ang="0">
                    <a:pos x="T0" y="T1"/>
                  </a:cxn>
                  <a:cxn ang="0">
                    <a:pos x="T2" y="T3"/>
                  </a:cxn>
                  <a:cxn ang="0">
                    <a:pos x="T4" y="T5"/>
                  </a:cxn>
                  <a:cxn ang="0">
                    <a:pos x="T6" y="T7"/>
                  </a:cxn>
                  <a:cxn ang="0">
                    <a:pos x="T8" y="T9"/>
                  </a:cxn>
                  <a:cxn ang="0">
                    <a:pos x="T10" y="T11"/>
                  </a:cxn>
                  <a:cxn ang="0">
                    <a:pos x="T12" y="T13"/>
                  </a:cxn>
                </a:cxnLst>
                <a:rect l="0" t="0" r="r" b="b"/>
                <a:pathLst>
                  <a:path w="112" h="114">
                    <a:moveTo>
                      <a:pt x="12" y="111"/>
                    </a:moveTo>
                    <a:cubicBezTo>
                      <a:pt x="109" y="12"/>
                      <a:pt x="109" y="12"/>
                      <a:pt x="109" y="12"/>
                    </a:cubicBezTo>
                    <a:cubicBezTo>
                      <a:pt x="112" y="9"/>
                      <a:pt x="112" y="5"/>
                      <a:pt x="109" y="3"/>
                    </a:cubicBezTo>
                    <a:cubicBezTo>
                      <a:pt x="107" y="0"/>
                      <a:pt x="102" y="0"/>
                      <a:pt x="100" y="3"/>
                    </a:cubicBezTo>
                    <a:cubicBezTo>
                      <a:pt x="3" y="102"/>
                      <a:pt x="3" y="102"/>
                      <a:pt x="3" y="102"/>
                    </a:cubicBezTo>
                    <a:cubicBezTo>
                      <a:pt x="0" y="105"/>
                      <a:pt x="0" y="109"/>
                      <a:pt x="3" y="112"/>
                    </a:cubicBezTo>
                    <a:cubicBezTo>
                      <a:pt x="6" y="114"/>
                      <a:pt x="10" y="114"/>
                      <a:pt x="12"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800"/>
                <a:endParaRPr lang="ru-RU" sz="1350">
                  <a:solidFill>
                    <a:prstClr val="black"/>
                  </a:solidFill>
                  <a:latin typeface="Century Gothic" panose="020B0502020202020204" pitchFamily="34" charset="0"/>
                </a:endParaRPr>
              </a:p>
            </p:txBody>
          </p:sp>
          <p:sp>
            <p:nvSpPr>
              <p:cNvPr id="30" name="Freeform 1697">
                <a:extLst>
                  <a:ext uri="{FF2B5EF4-FFF2-40B4-BE49-F238E27FC236}">
                    <a16:creationId xmlns:a16="http://schemas.microsoft.com/office/drawing/2014/main" id="{DDBBF30C-6F07-41A2-BEB0-628959BB1322}"/>
                  </a:ext>
                </a:extLst>
              </p:cNvPr>
              <p:cNvSpPr>
                <a:spLocks/>
              </p:cNvSpPr>
              <p:nvPr/>
            </p:nvSpPr>
            <p:spPr bwMode="auto">
              <a:xfrm>
                <a:off x="16603663" y="4457701"/>
                <a:ext cx="104775" cy="106363"/>
              </a:xfrm>
              <a:custGeom>
                <a:avLst/>
                <a:gdLst>
                  <a:gd name="T0" fmla="*/ 41 w 61"/>
                  <a:gd name="T1" fmla="*/ 59 h 62"/>
                  <a:gd name="T2" fmla="*/ 59 w 61"/>
                  <a:gd name="T3" fmla="*/ 41 h 62"/>
                  <a:gd name="T4" fmla="*/ 59 w 61"/>
                  <a:gd name="T5" fmla="*/ 31 h 62"/>
                  <a:gd name="T6" fmla="*/ 30 w 61"/>
                  <a:gd name="T7" fmla="*/ 3 h 62"/>
                  <a:gd name="T8" fmla="*/ 21 w 61"/>
                  <a:gd name="T9" fmla="*/ 3 h 62"/>
                  <a:gd name="T10" fmla="*/ 2 w 61"/>
                  <a:gd name="T11" fmla="*/ 21 h 62"/>
                  <a:gd name="T12" fmla="*/ 2 w 61"/>
                  <a:gd name="T13" fmla="*/ 30 h 62"/>
                  <a:gd name="T14" fmla="*/ 12 w 61"/>
                  <a:gd name="T15" fmla="*/ 30 h 62"/>
                  <a:gd name="T16" fmla="*/ 25 w 61"/>
                  <a:gd name="T17" fmla="*/ 17 h 62"/>
                  <a:gd name="T18" fmla="*/ 45 w 61"/>
                  <a:gd name="T19" fmla="*/ 36 h 62"/>
                  <a:gd name="T20" fmla="*/ 31 w 61"/>
                  <a:gd name="T21" fmla="*/ 50 h 62"/>
                  <a:gd name="T22" fmla="*/ 32 w 61"/>
                  <a:gd name="T23" fmla="*/ 59 h 62"/>
                  <a:gd name="T24" fmla="*/ 41 w 61"/>
                  <a:gd name="T25"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2">
                    <a:moveTo>
                      <a:pt x="41" y="59"/>
                    </a:moveTo>
                    <a:cubicBezTo>
                      <a:pt x="59" y="41"/>
                      <a:pt x="59" y="41"/>
                      <a:pt x="59" y="41"/>
                    </a:cubicBezTo>
                    <a:cubicBezTo>
                      <a:pt x="61" y="38"/>
                      <a:pt x="61" y="34"/>
                      <a:pt x="59" y="31"/>
                    </a:cubicBezTo>
                    <a:cubicBezTo>
                      <a:pt x="30" y="3"/>
                      <a:pt x="30" y="3"/>
                      <a:pt x="30" y="3"/>
                    </a:cubicBezTo>
                    <a:cubicBezTo>
                      <a:pt x="28" y="0"/>
                      <a:pt x="23" y="0"/>
                      <a:pt x="21" y="3"/>
                    </a:cubicBezTo>
                    <a:cubicBezTo>
                      <a:pt x="2" y="21"/>
                      <a:pt x="2" y="21"/>
                      <a:pt x="2" y="21"/>
                    </a:cubicBezTo>
                    <a:cubicBezTo>
                      <a:pt x="0" y="23"/>
                      <a:pt x="0" y="27"/>
                      <a:pt x="2" y="30"/>
                    </a:cubicBezTo>
                    <a:cubicBezTo>
                      <a:pt x="5" y="33"/>
                      <a:pt x="9" y="33"/>
                      <a:pt x="12" y="30"/>
                    </a:cubicBezTo>
                    <a:cubicBezTo>
                      <a:pt x="25" y="17"/>
                      <a:pt x="25" y="17"/>
                      <a:pt x="25" y="17"/>
                    </a:cubicBezTo>
                    <a:cubicBezTo>
                      <a:pt x="45" y="36"/>
                      <a:pt x="45" y="36"/>
                      <a:pt x="45" y="36"/>
                    </a:cubicBezTo>
                    <a:cubicBezTo>
                      <a:pt x="31" y="50"/>
                      <a:pt x="31" y="50"/>
                      <a:pt x="31" y="50"/>
                    </a:cubicBezTo>
                    <a:cubicBezTo>
                      <a:pt x="29" y="52"/>
                      <a:pt x="29" y="57"/>
                      <a:pt x="32" y="59"/>
                    </a:cubicBezTo>
                    <a:cubicBezTo>
                      <a:pt x="34" y="62"/>
                      <a:pt x="38" y="62"/>
                      <a:pt x="4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685800"/>
                <a:endParaRPr lang="ru-RU" sz="1350">
                  <a:solidFill>
                    <a:prstClr val="black"/>
                  </a:solidFill>
                  <a:latin typeface="Century Gothic" panose="020B0502020202020204" pitchFamily="34" charset="0"/>
                </a:endParaRPr>
              </a:p>
            </p:txBody>
          </p:sp>
        </p:grpSp>
        <p:sp>
          <p:nvSpPr>
            <p:cNvPr id="23" name="TextBox 22">
              <a:extLst>
                <a:ext uri="{FF2B5EF4-FFF2-40B4-BE49-F238E27FC236}">
                  <a16:creationId xmlns:a16="http://schemas.microsoft.com/office/drawing/2014/main" id="{A31AA491-1B3B-4F23-9102-A84BC949134C}"/>
                </a:ext>
              </a:extLst>
            </p:cNvPr>
            <p:cNvSpPr txBox="1"/>
            <p:nvPr/>
          </p:nvSpPr>
          <p:spPr>
            <a:xfrm>
              <a:off x="3783135" y="4563466"/>
              <a:ext cx="2637032" cy="2667081"/>
            </a:xfrm>
            <a:prstGeom prst="rect">
              <a:avLst/>
            </a:prstGeom>
            <a:noFill/>
          </p:spPr>
          <p:txBody>
            <a:bodyPr wrap="square" rtlCol="0">
              <a:spAutoFit/>
            </a:bodyPr>
            <a:lstStyle/>
            <a:p>
              <a:pPr algn="ctr" defTabSz="685800"/>
              <a:r>
                <a:rPr lang="en-US" sz="1350" b="1" baseline="30000" dirty="0">
                  <a:solidFill>
                    <a:prstClr val="black"/>
                  </a:solidFill>
                  <a:latin typeface="Century Gothic" panose="020B0502020202020204" pitchFamily="34" charset="0"/>
                  <a:ea typeface="Roboto Cn" pitchFamily="2" charset="0"/>
                </a:rPr>
                <a:t>2021</a:t>
              </a:r>
            </a:p>
            <a:p>
              <a:pPr algn="ctr" defTabSz="685800"/>
              <a:r>
                <a:rPr lang="en-US" sz="1350" b="1" baseline="30000" dirty="0">
                  <a:solidFill>
                    <a:prstClr val="black"/>
                  </a:solidFill>
                  <a:latin typeface="Century Gothic" panose="020B0502020202020204" pitchFamily="34" charset="0"/>
                  <a:ea typeface="Roboto Cn" pitchFamily="2" charset="0"/>
                </a:rPr>
                <a:t>JUNE TO AUGUST</a:t>
              </a:r>
            </a:p>
            <a:p>
              <a:pPr algn="ctr" defTabSz="685800"/>
              <a:endParaRPr lang="en-US" sz="1350" baseline="30000" dirty="0">
                <a:solidFill>
                  <a:prstClr val="black"/>
                </a:solidFill>
                <a:latin typeface="Century Gothic" panose="020B0502020202020204" pitchFamily="34" charset="0"/>
                <a:ea typeface="Roboto Cn" pitchFamily="2" charset="0"/>
              </a:endParaRPr>
            </a:p>
            <a:p>
              <a:pPr algn="ctr" defTabSz="685800"/>
              <a:r>
                <a:rPr lang="en-US" b="1" baseline="30000" dirty="0">
                  <a:solidFill>
                    <a:prstClr val="black"/>
                  </a:solidFill>
                  <a:latin typeface="Abadi" panose="020B0604020104020204" pitchFamily="34" charset="0"/>
                  <a:ea typeface="Roboto Cn" pitchFamily="2" charset="0"/>
                </a:rPr>
                <a:t>Inauguration</a:t>
              </a:r>
              <a:r>
                <a:rPr lang="en-US" baseline="30000" dirty="0">
                  <a:solidFill>
                    <a:prstClr val="black"/>
                  </a:solidFill>
                  <a:latin typeface="Abadi" panose="020B0604020104020204" pitchFamily="34" charset="0"/>
                  <a:ea typeface="Roboto Cn" pitchFamily="2" charset="0"/>
                </a:rPr>
                <a:t> of the Advisory Panel; </a:t>
              </a:r>
            </a:p>
            <a:p>
              <a:pPr algn="ctr" defTabSz="685800"/>
              <a:r>
                <a:rPr lang="en-US" b="1" baseline="30000" dirty="0">
                  <a:solidFill>
                    <a:prstClr val="black"/>
                  </a:solidFill>
                  <a:latin typeface="Abadi" panose="020B0604020104020204" pitchFamily="34" charset="0"/>
                  <a:ea typeface="Roboto Cn" pitchFamily="2" charset="0"/>
                </a:rPr>
                <a:t>Advisory Panel Consultations </a:t>
              </a:r>
              <a:r>
                <a:rPr lang="en-US" baseline="30000" dirty="0">
                  <a:solidFill>
                    <a:prstClr val="black"/>
                  </a:solidFill>
                  <a:latin typeface="Abadi" panose="020B0604020104020204" pitchFamily="34" charset="0"/>
                  <a:ea typeface="Roboto Cn" pitchFamily="2" charset="0"/>
                </a:rPr>
                <a:t>with DGs: (NSG, DPSA, OPSC)</a:t>
              </a:r>
            </a:p>
            <a:p>
              <a:pPr algn="ctr" defTabSz="685800"/>
              <a:r>
                <a:rPr lang="en-US" b="1" baseline="30000" dirty="0">
                  <a:solidFill>
                    <a:prstClr val="black"/>
                  </a:solidFill>
                  <a:latin typeface="Abadi" panose="020B0604020104020204" pitchFamily="34" charset="0"/>
                  <a:ea typeface="Roboto Cn" pitchFamily="2" charset="0"/>
                </a:rPr>
                <a:t>Advisory Panel Workshop</a:t>
              </a:r>
            </a:p>
          </p:txBody>
        </p:sp>
        <p:sp>
          <p:nvSpPr>
            <p:cNvPr id="24" name="TextBox 23">
              <a:extLst>
                <a:ext uri="{FF2B5EF4-FFF2-40B4-BE49-F238E27FC236}">
                  <a16:creationId xmlns:a16="http://schemas.microsoft.com/office/drawing/2014/main" id="{CBA2C0D0-6EE2-47E1-8F33-AF87B81B23A0}"/>
                </a:ext>
              </a:extLst>
            </p:cNvPr>
            <p:cNvSpPr txBox="1"/>
            <p:nvPr/>
          </p:nvSpPr>
          <p:spPr>
            <a:xfrm>
              <a:off x="1550575" y="480302"/>
              <a:ext cx="3132082" cy="2794085"/>
            </a:xfrm>
            <a:prstGeom prst="rect">
              <a:avLst/>
            </a:prstGeom>
            <a:noFill/>
          </p:spPr>
          <p:txBody>
            <a:bodyPr wrap="square" rtlCol="0">
              <a:spAutoFit/>
            </a:bodyPr>
            <a:lstStyle/>
            <a:p>
              <a:pPr algn="ctr" defTabSz="685800"/>
              <a:r>
                <a:rPr lang="en-US" sz="1500" b="1" baseline="30000" dirty="0">
                  <a:solidFill>
                    <a:prstClr val="black"/>
                  </a:solidFill>
                  <a:latin typeface="Abadi" panose="020B0604020104020204" pitchFamily="34" charset="0"/>
                  <a:ea typeface="Roboto Cn" pitchFamily="2" charset="0"/>
                </a:rPr>
                <a:t>2021</a:t>
              </a:r>
            </a:p>
            <a:p>
              <a:pPr algn="ctr" defTabSz="685800"/>
              <a:r>
                <a:rPr lang="en-US" sz="1500" b="1" baseline="30000" dirty="0">
                  <a:solidFill>
                    <a:prstClr val="black"/>
                  </a:solidFill>
                  <a:latin typeface="Abadi" panose="020B0604020104020204" pitchFamily="34" charset="0"/>
                  <a:ea typeface="Roboto Cn" pitchFamily="2" charset="0"/>
                </a:rPr>
                <a:t>JANUARY TO MAY</a:t>
              </a:r>
            </a:p>
            <a:p>
              <a:pPr algn="ctr" defTabSz="685800"/>
              <a:endParaRPr lang="en-US" baseline="30000" dirty="0">
                <a:solidFill>
                  <a:prstClr val="black"/>
                </a:solidFill>
                <a:latin typeface="Abadi" panose="020B0604020104020204" pitchFamily="34" charset="0"/>
                <a:ea typeface="Roboto Cn" pitchFamily="2" charset="0"/>
              </a:endParaRPr>
            </a:p>
            <a:p>
              <a:pPr algn="ctr" defTabSz="685800"/>
              <a:r>
                <a:rPr lang="en-US" baseline="30000" dirty="0">
                  <a:solidFill>
                    <a:prstClr val="black"/>
                  </a:solidFill>
                  <a:latin typeface="Abadi" panose="020B0604020104020204" pitchFamily="34" charset="0"/>
                  <a:ea typeface="Roboto Cn" pitchFamily="2" charset="0"/>
                </a:rPr>
                <a:t>Media Statements by MPSA</a:t>
              </a:r>
            </a:p>
            <a:p>
              <a:pPr algn="ctr" defTabSz="685800"/>
              <a:r>
                <a:rPr lang="en-US" b="1" baseline="30000" dirty="0">
                  <a:solidFill>
                    <a:prstClr val="black"/>
                  </a:solidFill>
                  <a:latin typeface="Abadi" panose="020B0604020104020204" pitchFamily="34" charset="0"/>
                  <a:ea typeface="Roboto Cn" pitchFamily="2" charset="0"/>
                </a:rPr>
                <a:t>Public Consultations</a:t>
              </a:r>
              <a:r>
                <a:rPr lang="en-US" baseline="30000" dirty="0">
                  <a:solidFill>
                    <a:prstClr val="black"/>
                  </a:solidFill>
                  <a:latin typeface="Abadi" panose="020B0604020104020204" pitchFamily="34" charset="0"/>
                  <a:ea typeface="Roboto Cn" pitchFamily="2" charset="0"/>
                </a:rPr>
                <a:t/>
              </a:r>
              <a:br>
                <a:rPr lang="en-US" baseline="30000" dirty="0">
                  <a:solidFill>
                    <a:prstClr val="black"/>
                  </a:solidFill>
                  <a:latin typeface="Abadi" panose="020B0604020104020204" pitchFamily="34" charset="0"/>
                  <a:ea typeface="Roboto Cn" pitchFamily="2" charset="0"/>
                </a:rPr>
              </a:br>
              <a:r>
                <a:rPr lang="en-US" baseline="30000" dirty="0">
                  <a:solidFill>
                    <a:prstClr val="black"/>
                  </a:solidFill>
                  <a:latin typeface="Abadi" panose="020B0604020104020204" pitchFamily="34" charset="0"/>
                  <a:ea typeface="Roboto Cn" pitchFamily="2" charset="0"/>
                </a:rPr>
                <a:t> (HEIs, PBs, PD Academies, Civil Society, Labour)</a:t>
              </a:r>
            </a:p>
            <a:p>
              <a:pPr algn="ctr" defTabSz="685800"/>
              <a:r>
                <a:rPr lang="en-US" b="1" baseline="30000" dirty="0">
                  <a:solidFill>
                    <a:prstClr val="black"/>
                  </a:solidFill>
                  <a:latin typeface="Abadi" panose="020B0604020104020204" pitchFamily="34" charset="0"/>
                  <a:ea typeface="Roboto Cn" pitchFamily="2" charset="0"/>
                </a:rPr>
                <a:t>Advisory Panel </a:t>
              </a:r>
              <a:br>
                <a:rPr lang="en-US" b="1" baseline="30000" dirty="0">
                  <a:solidFill>
                    <a:prstClr val="black"/>
                  </a:solidFill>
                  <a:latin typeface="Abadi" panose="020B0604020104020204" pitchFamily="34" charset="0"/>
                  <a:ea typeface="Roboto Cn" pitchFamily="2" charset="0"/>
                </a:rPr>
              </a:br>
              <a:r>
                <a:rPr lang="en-US" b="1" baseline="30000" dirty="0">
                  <a:solidFill>
                    <a:prstClr val="black"/>
                  </a:solidFill>
                  <a:latin typeface="Abadi" panose="020B0604020104020204" pitchFamily="34" charset="0"/>
                  <a:ea typeface="Roboto Cn" pitchFamily="2" charset="0"/>
                </a:rPr>
                <a:t>Appointed </a:t>
              </a:r>
            </a:p>
          </p:txBody>
        </p:sp>
        <p:sp>
          <p:nvSpPr>
            <p:cNvPr id="9" name="TextBox 8">
              <a:extLst>
                <a:ext uri="{FF2B5EF4-FFF2-40B4-BE49-F238E27FC236}">
                  <a16:creationId xmlns:a16="http://schemas.microsoft.com/office/drawing/2014/main" id="{24613D99-0F28-40D6-8523-0558C66EDFA6}"/>
                </a:ext>
              </a:extLst>
            </p:cNvPr>
            <p:cNvSpPr txBox="1"/>
            <p:nvPr/>
          </p:nvSpPr>
          <p:spPr>
            <a:xfrm>
              <a:off x="-260864" y="4569926"/>
              <a:ext cx="2490475" cy="3200497"/>
            </a:xfrm>
            <a:prstGeom prst="rect">
              <a:avLst/>
            </a:prstGeom>
            <a:noFill/>
          </p:spPr>
          <p:txBody>
            <a:bodyPr wrap="square" rtlCol="0">
              <a:spAutoFit/>
            </a:bodyPr>
            <a:lstStyle/>
            <a:p>
              <a:pPr algn="ctr" defTabSz="685800"/>
              <a:r>
                <a:rPr lang="en-US" b="1" baseline="30000" dirty="0">
                  <a:solidFill>
                    <a:prstClr val="black"/>
                  </a:solidFill>
                  <a:latin typeface="Abadi" panose="020B0604020104020204" pitchFamily="34" charset="0"/>
                  <a:ea typeface="Roboto Cn" pitchFamily="2" charset="0"/>
                </a:rPr>
                <a:t>2020</a:t>
              </a:r>
            </a:p>
            <a:p>
              <a:pPr algn="ctr" defTabSz="685800"/>
              <a:r>
                <a:rPr lang="en-US" b="1" baseline="30000" dirty="0">
                  <a:solidFill>
                    <a:prstClr val="black"/>
                  </a:solidFill>
                  <a:latin typeface="Abadi" panose="020B0604020104020204" pitchFamily="34" charset="0"/>
                  <a:ea typeface="Roboto Cn" pitchFamily="2" charset="0"/>
                </a:rPr>
                <a:t>APRIL TO DECEMBER</a:t>
              </a:r>
            </a:p>
            <a:p>
              <a:pPr algn="ctr" defTabSz="685800"/>
              <a:r>
                <a:rPr lang="en-US" b="1" baseline="30000" dirty="0">
                  <a:solidFill>
                    <a:prstClr val="black"/>
                  </a:solidFill>
                  <a:latin typeface="Abadi" panose="020B0604020104020204" pitchFamily="34" charset="0"/>
                  <a:ea typeface="Roboto Cn" pitchFamily="2" charset="0"/>
                </a:rPr>
                <a:t>Mandate</a:t>
              </a:r>
              <a:r>
                <a:rPr lang="en-US" baseline="30000" dirty="0">
                  <a:solidFill>
                    <a:prstClr val="black"/>
                  </a:solidFill>
                  <a:latin typeface="Abadi" panose="020B0604020104020204" pitchFamily="34" charset="0"/>
                  <a:ea typeface="Roboto Cn" pitchFamily="2" charset="0"/>
                </a:rPr>
                <a:t> from MPSA (NSG, DPSA &amp; OPC)</a:t>
              </a:r>
            </a:p>
            <a:p>
              <a:pPr algn="ctr" defTabSz="685800"/>
              <a:r>
                <a:rPr lang="en-US" b="1" baseline="30000" dirty="0">
                  <a:solidFill>
                    <a:prstClr val="black"/>
                  </a:solidFill>
                  <a:latin typeface="Abadi" panose="020B0604020104020204" pitchFamily="34" charset="0"/>
                  <a:ea typeface="Roboto Cn" pitchFamily="2" charset="0"/>
                </a:rPr>
                <a:t>Draft Framework</a:t>
              </a:r>
              <a:r>
                <a:rPr lang="en-US" baseline="30000" dirty="0">
                  <a:solidFill>
                    <a:prstClr val="black"/>
                  </a:solidFill>
                  <a:latin typeface="Abadi" panose="020B0604020104020204" pitchFamily="34" charset="0"/>
                  <a:ea typeface="Roboto Cn" pitchFamily="2" charset="0"/>
                </a:rPr>
                <a:t> Presentation to Cluster and </a:t>
              </a:r>
              <a:r>
                <a:rPr lang="en-US" b="1" baseline="30000" dirty="0">
                  <a:solidFill>
                    <a:prstClr val="black"/>
                  </a:solidFill>
                  <a:latin typeface="Abadi" panose="020B0604020104020204" pitchFamily="34" charset="0"/>
                  <a:ea typeface="Roboto Cn" pitchFamily="2" charset="0"/>
                </a:rPr>
                <a:t>Cabinet</a:t>
              </a:r>
            </a:p>
            <a:p>
              <a:pPr algn="ctr" defTabSz="685800"/>
              <a:r>
                <a:rPr lang="en-US" b="1" baseline="30000" dirty="0">
                  <a:solidFill>
                    <a:prstClr val="black"/>
                  </a:solidFill>
                  <a:latin typeface="Abadi" panose="020B0604020104020204" pitchFamily="34" charset="0"/>
                  <a:ea typeface="Roboto Cn" pitchFamily="2" charset="0"/>
                </a:rPr>
                <a:t>Draft Framework Gazetted for Public Comment</a:t>
              </a:r>
            </a:p>
          </p:txBody>
        </p:sp>
        <p:sp>
          <p:nvSpPr>
            <p:cNvPr id="10" name="TextBox 9">
              <a:extLst>
                <a:ext uri="{FF2B5EF4-FFF2-40B4-BE49-F238E27FC236}">
                  <a16:creationId xmlns:a16="http://schemas.microsoft.com/office/drawing/2014/main" id="{DA56D382-6618-4F90-920A-C4789406175A}"/>
                </a:ext>
              </a:extLst>
            </p:cNvPr>
            <p:cNvSpPr txBox="1"/>
            <p:nvPr/>
          </p:nvSpPr>
          <p:spPr>
            <a:xfrm>
              <a:off x="7973688" y="4696129"/>
              <a:ext cx="3114024" cy="2286070"/>
            </a:xfrm>
            <a:prstGeom prst="rect">
              <a:avLst/>
            </a:prstGeom>
            <a:noFill/>
          </p:spPr>
          <p:txBody>
            <a:bodyPr wrap="square" rtlCol="0">
              <a:spAutoFit/>
            </a:bodyPr>
            <a:lstStyle/>
            <a:p>
              <a:pPr algn="ctr" defTabSz="685800"/>
              <a:r>
                <a:rPr lang="en-US" b="1" baseline="30000" dirty="0">
                  <a:solidFill>
                    <a:prstClr val="black"/>
                  </a:solidFill>
                  <a:latin typeface="Abadi" panose="020B0604020104020204" pitchFamily="34" charset="0"/>
                  <a:ea typeface="Roboto Cn" pitchFamily="2" charset="0"/>
                </a:rPr>
                <a:t>2022</a:t>
              </a:r>
            </a:p>
            <a:p>
              <a:pPr algn="ctr" defTabSz="685800"/>
              <a:r>
                <a:rPr lang="en-US" b="1" baseline="30000" dirty="0">
                  <a:solidFill>
                    <a:prstClr val="black"/>
                  </a:solidFill>
                  <a:latin typeface="Abadi" panose="020B0604020104020204" pitchFamily="34" charset="0"/>
                  <a:ea typeface="Roboto Cn" pitchFamily="2" charset="0"/>
                </a:rPr>
                <a:t>JANUARY – JULY</a:t>
              </a:r>
            </a:p>
            <a:p>
              <a:pPr algn="ctr" defTabSz="685800"/>
              <a:r>
                <a:rPr lang="en-US" b="1" baseline="30000" dirty="0">
                  <a:solidFill>
                    <a:prstClr val="black"/>
                  </a:solidFill>
                  <a:latin typeface="Abadi" panose="020B0604020104020204" pitchFamily="34" charset="0"/>
                  <a:ea typeface="Roboto Cn" pitchFamily="2" charset="0"/>
                </a:rPr>
                <a:t>R</a:t>
              </a:r>
              <a:r>
                <a:rPr lang="en-US" baseline="30000" dirty="0">
                  <a:solidFill>
                    <a:prstClr val="black"/>
                  </a:solidFill>
                  <a:latin typeface="Abadi" panose="020B0604020104020204" pitchFamily="34" charset="0"/>
                  <a:ea typeface="Roboto Cn" pitchFamily="2" charset="0"/>
                </a:rPr>
                <a:t>eport and recommendations presented to MPSA</a:t>
              </a:r>
            </a:p>
            <a:p>
              <a:pPr algn="ctr" defTabSz="685800"/>
              <a:r>
                <a:rPr lang="en-US" b="1" baseline="30000">
                  <a:solidFill>
                    <a:prstClr val="black"/>
                  </a:solidFill>
                  <a:latin typeface="Abadi" panose="020B0604020104020204" pitchFamily="34" charset="0"/>
                  <a:ea typeface="Roboto Cn" pitchFamily="2" charset="0"/>
                </a:rPr>
                <a:t> </a:t>
              </a:r>
              <a:r>
                <a:rPr lang="en-US" baseline="30000">
                  <a:solidFill>
                    <a:prstClr val="black"/>
                  </a:solidFill>
                  <a:latin typeface="Abadi" panose="020B0604020104020204" pitchFamily="34" charset="0"/>
                  <a:ea typeface="Roboto Cn" pitchFamily="2" charset="0"/>
                </a:rPr>
                <a:t>Presentation </a:t>
              </a:r>
              <a:r>
                <a:rPr lang="en-US" baseline="30000" dirty="0">
                  <a:solidFill>
                    <a:prstClr val="black"/>
                  </a:solidFill>
                  <a:latin typeface="Abadi" panose="020B0604020104020204" pitchFamily="34" charset="0"/>
                  <a:ea typeface="Roboto Cn" pitchFamily="2" charset="0"/>
                </a:rPr>
                <a:t>to: FOSAD, GSCID cluster, Joint Cabinet Committee</a:t>
              </a:r>
            </a:p>
          </p:txBody>
        </p:sp>
        <p:sp>
          <p:nvSpPr>
            <p:cNvPr id="8" name="TextBox 7">
              <a:extLst>
                <a:ext uri="{FF2B5EF4-FFF2-40B4-BE49-F238E27FC236}">
                  <a16:creationId xmlns:a16="http://schemas.microsoft.com/office/drawing/2014/main" id="{31CFB27A-E606-40AD-9CB5-069ECEF98C4B}"/>
                </a:ext>
              </a:extLst>
            </p:cNvPr>
            <p:cNvSpPr txBox="1"/>
            <p:nvPr/>
          </p:nvSpPr>
          <p:spPr>
            <a:xfrm>
              <a:off x="5654362" y="480302"/>
              <a:ext cx="2961249" cy="2895687"/>
            </a:xfrm>
            <a:prstGeom prst="rect">
              <a:avLst/>
            </a:prstGeom>
            <a:noFill/>
          </p:spPr>
          <p:txBody>
            <a:bodyPr wrap="square" rtlCol="0">
              <a:spAutoFit/>
            </a:bodyPr>
            <a:lstStyle/>
            <a:p>
              <a:pPr algn="ctr" defTabSz="685800"/>
              <a:r>
                <a:rPr lang="en-US" b="1" baseline="30000" dirty="0">
                  <a:solidFill>
                    <a:prstClr val="black"/>
                  </a:solidFill>
                  <a:latin typeface="Abadi" panose="020B0604020104020204" pitchFamily="34" charset="0"/>
                  <a:ea typeface="Roboto Cn" pitchFamily="2" charset="0"/>
                </a:rPr>
                <a:t>2021</a:t>
              </a:r>
            </a:p>
            <a:p>
              <a:pPr algn="ctr" defTabSz="685800"/>
              <a:r>
                <a:rPr lang="en-US" b="1" baseline="30000" dirty="0">
                  <a:solidFill>
                    <a:prstClr val="black"/>
                  </a:solidFill>
                  <a:latin typeface="Abadi" panose="020B0604020104020204" pitchFamily="34" charset="0"/>
                  <a:ea typeface="Roboto Cn" pitchFamily="2" charset="0"/>
                </a:rPr>
                <a:t>SEPTEMBER TO DECEMBER </a:t>
              </a:r>
            </a:p>
            <a:p>
              <a:pPr algn="ctr" defTabSz="685800"/>
              <a:endParaRPr lang="en-US" baseline="30000" dirty="0">
                <a:solidFill>
                  <a:prstClr val="black"/>
                </a:solidFill>
                <a:latin typeface="Abadi" panose="020B0604020104020204" pitchFamily="34" charset="0"/>
                <a:ea typeface="Roboto Cn" pitchFamily="2" charset="0"/>
              </a:endParaRPr>
            </a:p>
            <a:p>
              <a:pPr algn="ctr" defTabSz="685800"/>
              <a:r>
                <a:rPr lang="en-US" b="1" baseline="30000" dirty="0">
                  <a:solidFill>
                    <a:prstClr val="black"/>
                  </a:solidFill>
                  <a:latin typeface="Abadi" panose="020B0604020104020204" pitchFamily="34" charset="0"/>
                  <a:ea typeface="Roboto Cn" pitchFamily="2" charset="0"/>
                </a:rPr>
                <a:t>Extension for submission </a:t>
              </a:r>
              <a:r>
                <a:rPr lang="en-US" baseline="30000" dirty="0">
                  <a:solidFill>
                    <a:prstClr val="black"/>
                  </a:solidFill>
                  <a:latin typeface="Abadi" panose="020B0604020104020204" pitchFamily="34" charset="0"/>
                  <a:ea typeface="Roboto Cn" pitchFamily="2" charset="0"/>
                </a:rPr>
                <a:t>of framework</a:t>
              </a:r>
            </a:p>
            <a:p>
              <a:pPr algn="ctr" defTabSz="685800"/>
              <a:r>
                <a:rPr lang="en-US" b="1" baseline="30000" dirty="0">
                  <a:solidFill>
                    <a:prstClr val="black"/>
                  </a:solidFill>
                  <a:latin typeface="Abadi" panose="020B0604020104020204" pitchFamily="34" charset="0"/>
                  <a:ea typeface="Roboto Cn" pitchFamily="2" charset="0"/>
                </a:rPr>
                <a:t>Consultation </a:t>
              </a:r>
              <a:r>
                <a:rPr lang="en-US" baseline="30000" dirty="0" err="1">
                  <a:solidFill>
                    <a:prstClr val="black"/>
                  </a:solidFill>
                  <a:latin typeface="Abadi" panose="020B0604020104020204" pitchFamily="34" charset="0"/>
                  <a:ea typeface="Roboto Cn" pitchFamily="2" charset="0"/>
                </a:rPr>
                <a:t>PSTF</a:t>
              </a:r>
              <a:r>
                <a:rPr lang="en-US" baseline="30000" dirty="0">
                  <a:solidFill>
                    <a:prstClr val="black"/>
                  </a:solidFill>
                  <a:latin typeface="Abadi" panose="020B0604020104020204" pitchFamily="34" charset="0"/>
                  <a:ea typeface="Roboto Cn" pitchFamily="2" charset="0"/>
                </a:rPr>
                <a:t>, NSG Conference</a:t>
              </a:r>
            </a:p>
            <a:p>
              <a:pPr algn="ctr" defTabSz="685800"/>
              <a:r>
                <a:rPr lang="en-US" b="1" baseline="30000" dirty="0">
                  <a:solidFill>
                    <a:prstClr val="black"/>
                  </a:solidFill>
                  <a:latin typeface="Abadi" panose="020B0604020104020204" pitchFamily="34" charset="0"/>
                  <a:ea typeface="Roboto Cn" pitchFamily="2" charset="0"/>
                </a:rPr>
                <a:t>Workshop with the Advisory Panel</a:t>
              </a:r>
            </a:p>
          </p:txBody>
        </p:sp>
      </p:grpSp>
      <p:sp>
        <p:nvSpPr>
          <p:cNvPr id="58" name="Title 1">
            <a:extLst>
              <a:ext uri="{FF2B5EF4-FFF2-40B4-BE49-F238E27FC236}">
                <a16:creationId xmlns:a16="http://schemas.microsoft.com/office/drawing/2014/main" id="{EEB9603F-6285-4948-B476-819F30EBDE23}"/>
              </a:ext>
            </a:extLst>
          </p:cNvPr>
          <p:cNvSpPr>
            <a:spLocks noGrp="1"/>
          </p:cNvSpPr>
          <p:nvPr>
            <p:ph type="title"/>
          </p:nvPr>
        </p:nvSpPr>
        <p:spPr>
          <a:xfrm>
            <a:off x="457200" y="964837"/>
            <a:ext cx="8229600" cy="439017"/>
          </a:xfrm>
        </p:spPr>
        <p:txBody>
          <a:bodyPr>
            <a:noAutofit/>
          </a:bodyPr>
          <a:lstStyle/>
          <a:p>
            <a:pPr>
              <a:lnSpc>
                <a:spcPct val="100000"/>
              </a:lnSpc>
              <a:spcBef>
                <a:spcPts val="0"/>
              </a:spcBef>
            </a:pPr>
            <a:r>
              <a:rPr lang="en-US" sz="2400" b="1" dirty="0"/>
              <a:t>Roadmap – Progress to date</a:t>
            </a:r>
            <a:endParaRPr lang="en-GB" sz="2400" b="1" dirty="0"/>
          </a:p>
        </p:txBody>
      </p:sp>
      <p:sp>
        <p:nvSpPr>
          <p:cNvPr id="37" name="Teardrop 36">
            <a:extLst>
              <a:ext uri="{FF2B5EF4-FFF2-40B4-BE49-F238E27FC236}">
                <a16:creationId xmlns:a16="http://schemas.microsoft.com/office/drawing/2014/main" id="{94B2C6BB-4F1C-424D-AF05-427D78D185FC}"/>
              </a:ext>
            </a:extLst>
          </p:cNvPr>
          <p:cNvSpPr/>
          <p:nvPr/>
        </p:nvSpPr>
        <p:spPr>
          <a:xfrm rot="18900000">
            <a:off x="7917627" y="4462616"/>
            <a:ext cx="974941" cy="891421"/>
          </a:xfrm>
          <a:prstGeom prst="teardrop">
            <a:avLst>
              <a:gd name="adj" fmla="val 13711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sp>
        <p:nvSpPr>
          <p:cNvPr id="40" name="Oval 39">
            <a:extLst>
              <a:ext uri="{FF2B5EF4-FFF2-40B4-BE49-F238E27FC236}">
                <a16:creationId xmlns:a16="http://schemas.microsoft.com/office/drawing/2014/main" id="{1ED87C6B-C7DA-479C-AC0B-430728780112}"/>
              </a:ext>
            </a:extLst>
          </p:cNvPr>
          <p:cNvSpPr/>
          <p:nvPr/>
        </p:nvSpPr>
        <p:spPr>
          <a:xfrm rot="10800000">
            <a:off x="8316253" y="3585170"/>
            <a:ext cx="195380" cy="168352"/>
          </a:xfrm>
          <a:prstGeom prst="ellipse">
            <a:avLst/>
          </a:prstGeom>
          <a:solidFill>
            <a:schemeClr val="accent6">
              <a:lumMod val="20000"/>
              <a:lumOff val="80000"/>
            </a:schemeClr>
          </a:solidFill>
          <a:ln w="317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ru-RU" sz="1350">
              <a:solidFill>
                <a:prstClr val="white"/>
              </a:solidFill>
              <a:latin typeface="Century Gothic" panose="020B0502020202020204" pitchFamily="34" charset="0"/>
            </a:endParaRPr>
          </a:p>
        </p:txBody>
      </p:sp>
      <p:sp>
        <p:nvSpPr>
          <p:cNvPr id="41" name="TextBox 40">
            <a:extLst>
              <a:ext uri="{FF2B5EF4-FFF2-40B4-BE49-F238E27FC236}">
                <a16:creationId xmlns:a16="http://schemas.microsoft.com/office/drawing/2014/main" id="{1EBCB8E1-4616-4EAB-A8C1-EF9A92C8D94C}"/>
              </a:ext>
            </a:extLst>
          </p:cNvPr>
          <p:cNvSpPr txBox="1"/>
          <p:nvPr/>
        </p:nvSpPr>
        <p:spPr>
          <a:xfrm>
            <a:off x="6803875" y="899940"/>
            <a:ext cx="2261082" cy="2754600"/>
          </a:xfrm>
          <a:prstGeom prst="rect">
            <a:avLst/>
          </a:prstGeom>
          <a:noFill/>
        </p:spPr>
        <p:txBody>
          <a:bodyPr wrap="square" rtlCol="0">
            <a:spAutoFit/>
          </a:bodyPr>
          <a:lstStyle/>
          <a:p>
            <a:pPr algn="ctr" defTabSz="685800"/>
            <a:r>
              <a:rPr lang="en-US" b="1" baseline="30000" dirty="0">
                <a:solidFill>
                  <a:prstClr val="black"/>
                </a:solidFill>
                <a:latin typeface="Abadi" panose="020B0604020104020204" pitchFamily="34" charset="0"/>
                <a:ea typeface="Roboto Cn" pitchFamily="2" charset="0"/>
              </a:rPr>
              <a:t>October 2022 - Date</a:t>
            </a:r>
          </a:p>
          <a:p>
            <a:pPr algn="ctr" defTabSz="685800"/>
            <a:r>
              <a:rPr lang="en-US" baseline="30000" dirty="0">
                <a:solidFill>
                  <a:prstClr val="black"/>
                </a:solidFill>
                <a:latin typeface="Abadi" panose="020B0604020104020204" pitchFamily="34" charset="0"/>
                <a:ea typeface="Roboto Cn" pitchFamily="2" charset="0"/>
              </a:rPr>
              <a:t>Cabinet</a:t>
            </a:r>
          </a:p>
          <a:p>
            <a:pPr algn="ctr" defTabSz="685800"/>
            <a:r>
              <a:rPr lang="en-US" baseline="30000" dirty="0">
                <a:solidFill>
                  <a:prstClr val="black"/>
                </a:solidFill>
                <a:latin typeface="Abadi" panose="020B0604020104020204" pitchFamily="34" charset="0"/>
                <a:ea typeface="Roboto Cn" pitchFamily="2" charset="0"/>
              </a:rPr>
              <a:t>Approval  19 October</a:t>
            </a:r>
          </a:p>
          <a:p>
            <a:pPr algn="ctr" defTabSz="685800"/>
            <a:r>
              <a:rPr lang="en-US" baseline="30000" dirty="0">
                <a:solidFill>
                  <a:prstClr val="black"/>
                </a:solidFill>
                <a:latin typeface="Abadi" panose="020B0604020104020204" pitchFamily="34" charset="0"/>
                <a:ea typeface="Roboto Cn" pitchFamily="2" charset="0"/>
              </a:rPr>
              <a:t>Released by MPSA </a:t>
            </a:r>
          </a:p>
          <a:p>
            <a:pPr algn="ctr" defTabSz="685800"/>
            <a:r>
              <a:rPr lang="en-US" baseline="30000" dirty="0">
                <a:solidFill>
                  <a:prstClr val="black"/>
                </a:solidFill>
                <a:latin typeface="Abadi" panose="020B0604020104020204" pitchFamily="34" charset="0"/>
                <a:ea typeface="Roboto Cn" pitchFamily="2" charset="0"/>
              </a:rPr>
              <a:t> 25 October</a:t>
            </a:r>
          </a:p>
          <a:p>
            <a:pPr algn="ctr" defTabSz="685800"/>
            <a:r>
              <a:rPr lang="en-US" baseline="30000" dirty="0">
                <a:solidFill>
                  <a:prstClr val="black"/>
                </a:solidFill>
                <a:latin typeface="Abadi" panose="020B0604020104020204" pitchFamily="34" charset="0"/>
                <a:ea typeface="Roboto Cn" pitchFamily="2" charset="0"/>
              </a:rPr>
              <a:t>Portfolio Committee </a:t>
            </a:r>
          </a:p>
          <a:p>
            <a:pPr algn="ctr" defTabSz="685800"/>
            <a:r>
              <a:rPr lang="en-US" baseline="30000" dirty="0">
                <a:solidFill>
                  <a:prstClr val="black"/>
                </a:solidFill>
                <a:latin typeface="Abadi" panose="020B0604020104020204" pitchFamily="34" charset="0"/>
                <a:ea typeface="Roboto Cn" pitchFamily="2" charset="0"/>
              </a:rPr>
              <a:t>2 November</a:t>
            </a:r>
          </a:p>
          <a:p>
            <a:pPr algn="ctr" defTabSz="685800"/>
            <a:r>
              <a:rPr lang="en-US" baseline="30000" dirty="0">
                <a:solidFill>
                  <a:prstClr val="black"/>
                </a:solidFill>
                <a:latin typeface="Abadi" panose="020B0604020104020204" pitchFamily="34" charset="0"/>
                <a:ea typeface="Roboto Cn" pitchFamily="2" charset="0"/>
              </a:rPr>
              <a:t>Lead Departments and Institutions should </a:t>
            </a:r>
            <a:r>
              <a:rPr lang="en-US" baseline="30000" dirty="0" err="1">
                <a:solidFill>
                  <a:prstClr val="black"/>
                </a:solidFill>
                <a:latin typeface="Abadi" panose="020B0604020104020204" pitchFamily="34" charset="0"/>
                <a:ea typeface="Roboto Cn" pitchFamily="2" charset="0"/>
              </a:rPr>
              <a:t>finalise</a:t>
            </a:r>
            <a:r>
              <a:rPr lang="en-US" baseline="30000" dirty="0">
                <a:solidFill>
                  <a:prstClr val="black"/>
                </a:solidFill>
                <a:latin typeface="Abadi" panose="020B0604020104020204" pitchFamily="34" charset="0"/>
                <a:ea typeface="Roboto Cn" pitchFamily="2" charset="0"/>
              </a:rPr>
              <a:t> the implementation plans before the January / February 2023 Cabinet Lekgotla</a:t>
            </a:r>
            <a:endParaRPr lang="en-US" dirty="0">
              <a:effectLst/>
              <a:latin typeface="Abadi" panose="020B0604020104020204" pitchFamily="34" charset="0"/>
              <a:ea typeface="Tahoma" panose="020B0604030504040204" pitchFamily="34" charset="0"/>
              <a:cs typeface="Aharoni" panose="02010803020104030203" pitchFamily="2" charset="-79"/>
            </a:endParaRPr>
          </a:p>
          <a:p>
            <a:pPr algn="ctr" defTabSz="685800"/>
            <a:endParaRPr lang="en-US" b="1" baseline="30000" dirty="0">
              <a:solidFill>
                <a:prstClr val="black"/>
              </a:solidFill>
              <a:latin typeface="Abadi" panose="020B0604020104020204" pitchFamily="34" charset="0"/>
              <a:ea typeface="Roboto Cn" pitchFamily="2" charset="0"/>
            </a:endParaRPr>
          </a:p>
          <a:p>
            <a:pPr algn="ctr" defTabSz="685800"/>
            <a:endParaRPr lang="en-US" sz="1650" baseline="30000" dirty="0">
              <a:solidFill>
                <a:prstClr val="black"/>
              </a:solidFill>
              <a:latin typeface="Abadi" panose="020B0604020104020204" pitchFamily="34" charset="0"/>
              <a:ea typeface="Roboto Cn" pitchFamily="2" charset="0"/>
            </a:endParaRPr>
          </a:p>
        </p:txBody>
      </p:sp>
    </p:spTree>
    <p:extLst>
      <p:ext uri="{BB962C8B-B14F-4D97-AF65-F5344CB8AC3E}">
        <p14:creationId xmlns:p14="http://schemas.microsoft.com/office/powerpoint/2010/main" val="2235725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ED74C08-6090-4B0B-97AC-3BBF073B856B}"/>
              </a:ext>
            </a:extLst>
          </p:cNvPr>
          <p:cNvSpPr/>
          <p:nvPr/>
        </p:nvSpPr>
        <p:spPr>
          <a:xfrm>
            <a:off x="119921" y="2321772"/>
            <a:ext cx="8904158" cy="1358483"/>
          </a:xfrm>
          <a:custGeom>
            <a:avLst/>
            <a:gdLst>
              <a:gd name="connsiteX0" fmla="*/ 0 w 6440119"/>
              <a:gd name="connsiteY0" fmla="*/ 0 h 885596"/>
              <a:gd name="connsiteX1" fmla="*/ 6440119 w 6440119"/>
              <a:gd name="connsiteY1" fmla="*/ 0 h 885596"/>
              <a:gd name="connsiteX2" fmla="*/ 6440119 w 6440119"/>
              <a:gd name="connsiteY2" fmla="*/ 885596 h 885596"/>
              <a:gd name="connsiteX3" fmla="*/ 0 w 6440119"/>
              <a:gd name="connsiteY3" fmla="*/ 885596 h 885596"/>
            </a:gdLst>
            <a:ahLst/>
            <a:cxnLst>
              <a:cxn ang="0">
                <a:pos x="connsiteX0" y="connsiteY0"/>
              </a:cxn>
              <a:cxn ang="0">
                <a:pos x="connsiteX1" y="connsiteY1"/>
              </a:cxn>
              <a:cxn ang="0">
                <a:pos x="connsiteX2" y="connsiteY2"/>
              </a:cxn>
              <a:cxn ang="0">
                <a:pos x="connsiteX3" y="connsiteY3"/>
              </a:cxn>
            </a:cxnLst>
            <a:rect l="l" t="t" r="r" b="b"/>
            <a:pathLst>
              <a:path w="6440119" h="885596">
                <a:moveTo>
                  <a:pt x="0" y="0"/>
                </a:moveTo>
                <a:lnTo>
                  <a:pt x="6440119" y="0"/>
                </a:lnTo>
                <a:lnTo>
                  <a:pt x="6440119" y="885596"/>
                </a:lnTo>
                <a:lnTo>
                  <a:pt x="0" y="885596"/>
                </a:lnTo>
                <a:close/>
              </a:path>
            </a:pathLst>
          </a:custGeom>
          <a:solidFill>
            <a:schemeClr val="accent4">
              <a:lumMod val="40000"/>
              <a:lumOff val="60000"/>
            </a:schemeClr>
          </a:solidFill>
          <a:ln w="15240" cap="flat">
            <a:noFill/>
            <a:prstDash val="solid"/>
            <a:miter/>
          </a:ln>
        </p:spPr>
        <p:txBody>
          <a:bodyPr rtlCol="0" anchor="ctr"/>
          <a:lstStyle/>
          <a:p>
            <a:pPr defTabSz="685800"/>
            <a:endParaRPr lang="en-IN" sz="1350">
              <a:solidFill>
                <a:prstClr val="black"/>
              </a:solidFill>
              <a:latin typeface="Calibri" panose="020F0502020204030204"/>
            </a:endParaRPr>
          </a:p>
        </p:txBody>
      </p:sp>
      <p:sp>
        <p:nvSpPr>
          <p:cNvPr id="28" name="Freeform: Shape 27">
            <a:extLst>
              <a:ext uri="{FF2B5EF4-FFF2-40B4-BE49-F238E27FC236}">
                <a16:creationId xmlns:a16="http://schemas.microsoft.com/office/drawing/2014/main" id="{AD7AFC3E-D6EB-422A-99C0-E58D8AFF3EB2}"/>
              </a:ext>
            </a:extLst>
          </p:cNvPr>
          <p:cNvSpPr/>
          <p:nvPr/>
        </p:nvSpPr>
        <p:spPr>
          <a:xfrm>
            <a:off x="119921" y="3767343"/>
            <a:ext cx="8904158" cy="1358482"/>
          </a:xfrm>
          <a:custGeom>
            <a:avLst/>
            <a:gdLst>
              <a:gd name="connsiteX0" fmla="*/ 0 w 6440119"/>
              <a:gd name="connsiteY0" fmla="*/ 0 h 885596"/>
              <a:gd name="connsiteX1" fmla="*/ 6440119 w 6440119"/>
              <a:gd name="connsiteY1" fmla="*/ 0 h 885596"/>
              <a:gd name="connsiteX2" fmla="*/ 6440119 w 6440119"/>
              <a:gd name="connsiteY2" fmla="*/ 885596 h 885596"/>
              <a:gd name="connsiteX3" fmla="*/ 0 w 6440119"/>
              <a:gd name="connsiteY3" fmla="*/ 885596 h 885596"/>
            </a:gdLst>
            <a:ahLst/>
            <a:cxnLst>
              <a:cxn ang="0">
                <a:pos x="connsiteX0" y="connsiteY0"/>
              </a:cxn>
              <a:cxn ang="0">
                <a:pos x="connsiteX1" y="connsiteY1"/>
              </a:cxn>
              <a:cxn ang="0">
                <a:pos x="connsiteX2" y="connsiteY2"/>
              </a:cxn>
              <a:cxn ang="0">
                <a:pos x="connsiteX3" y="connsiteY3"/>
              </a:cxn>
            </a:cxnLst>
            <a:rect l="l" t="t" r="r" b="b"/>
            <a:pathLst>
              <a:path w="6440119" h="885596">
                <a:moveTo>
                  <a:pt x="0" y="0"/>
                </a:moveTo>
                <a:lnTo>
                  <a:pt x="6440119" y="0"/>
                </a:lnTo>
                <a:lnTo>
                  <a:pt x="6440119" y="885596"/>
                </a:lnTo>
                <a:lnTo>
                  <a:pt x="0" y="885596"/>
                </a:lnTo>
                <a:close/>
              </a:path>
            </a:pathLst>
          </a:custGeom>
          <a:solidFill>
            <a:schemeClr val="accent2">
              <a:lumMod val="60000"/>
              <a:lumOff val="40000"/>
            </a:schemeClr>
          </a:solidFill>
          <a:ln w="15240" cap="flat">
            <a:noFill/>
            <a:prstDash val="solid"/>
            <a:miter/>
          </a:ln>
        </p:spPr>
        <p:txBody>
          <a:bodyPr rtlCol="0" anchor="ctr"/>
          <a:lstStyle/>
          <a:p>
            <a:pPr defTabSz="685800"/>
            <a:endParaRPr lang="en-IN" sz="1350">
              <a:solidFill>
                <a:prstClr val="black"/>
              </a:solidFill>
              <a:latin typeface="Calibri" panose="020F0502020204030204"/>
            </a:endParaRPr>
          </a:p>
        </p:txBody>
      </p:sp>
      <p:sp>
        <p:nvSpPr>
          <p:cNvPr id="34" name="Freeform: Shape 33">
            <a:extLst>
              <a:ext uri="{FF2B5EF4-FFF2-40B4-BE49-F238E27FC236}">
                <a16:creationId xmlns:a16="http://schemas.microsoft.com/office/drawing/2014/main" id="{68C28BF8-284A-4D92-B8FF-785AC321C66C}"/>
              </a:ext>
            </a:extLst>
          </p:cNvPr>
          <p:cNvSpPr/>
          <p:nvPr/>
        </p:nvSpPr>
        <p:spPr>
          <a:xfrm>
            <a:off x="8126773" y="3927919"/>
            <a:ext cx="792447" cy="998855"/>
          </a:xfrm>
          <a:custGeom>
            <a:avLst/>
            <a:gdLst>
              <a:gd name="connsiteX0" fmla="*/ 0 w 885444"/>
              <a:gd name="connsiteY0" fmla="*/ 0 h 885596"/>
              <a:gd name="connsiteX1" fmla="*/ 885444 w 885444"/>
              <a:gd name="connsiteY1" fmla="*/ 0 h 885596"/>
              <a:gd name="connsiteX2" fmla="*/ 885444 w 885444"/>
              <a:gd name="connsiteY2" fmla="*/ 885596 h 885596"/>
              <a:gd name="connsiteX3" fmla="*/ 0 w 885444"/>
              <a:gd name="connsiteY3" fmla="*/ 885596 h 885596"/>
            </a:gdLst>
            <a:ahLst/>
            <a:cxnLst>
              <a:cxn ang="0">
                <a:pos x="connsiteX0" y="connsiteY0"/>
              </a:cxn>
              <a:cxn ang="0">
                <a:pos x="connsiteX1" y="connsiteY1"/>
              </a:cxn>
              <a:cxn ang="0">
                <a:pos x="connsiteX2" y="connsiteY2"/>
              </a:cxn>
              <a:cxn ang="0">
                <a:pos x="connsiteX3" y="connsiteY3"/>
              </a:cxn>
            </a:cxnLst>
            <a:rect l="l" t="t" r="r" b="b"/>
            <a:pathLst>
              <a:path w="885444" h="885596">
                <a:moveTo>
                  <a:pt x="0" y="0"/>
                </a:moveTo>
                <a:lnTo>
                  <a:pt x="885444" y="0"/>
                </a:lnTo>
                <a:lnTo>
                  <a:pt x="885444" y="885596"/>
                </a:lnTo>
                <a:lnTo>
                  <a:pt x="0" y="885596"/>
                </a:lnTo>
                <a:close/>
              </a:path>
            </a:pathLst>
          </a:custGeom>
          <a:solidFill>
            <a:srgbClr val="FFFFFF"/>
          </a:solidFill>
          <a:ln w="15240" cap="flat">
            <a:noFill/>
            <a:prstDash val="solid"/>
            <a:miter/>
          </a:ln>
        </p:spPr>
        <p:txBody>
          <a:bodyPr rtlCol="0" anchor="ctr"/>
          <a:lstStyle/>
          <a:p>
            <a:pPr defTabSz="685800"/>
            <a:endParaRPr lang="en-IN" sz="1350">
              <a:solidFill>
                <a:prstClr val="black"/>
              </a:solidFill>
              <a:latin typeface="Calibri" panose="020F0502020204030204"/>
            </a:endParaRPr>
          </a:p>
        </p:txBody>
      </p:sp>
      <p:sp>
        <p:nvSpPr>
          <p:cNvPr id="36" name="TextBox 35">
            <a:extLst>
              <a:ext uri="{FF2B5EF4-FFF2-40B4-BE49-F238E27FC236}">
                <a16:creationId xmlns:a16="http://schemas.microsoft.com/office/drawing/2014/main" id="{A3A6AE63-EF65-4B4C-A2C4-6271CBF72065}"/>
              </a:ext>
            </a:extLst>
          </p:cNvPr>
          <p:cNvSpPr txBox="1"/>
          <p:nvPr/>
        </p:nvSpPr>
        <p:spPr>
          <a:xfrm>
            <a:off x="218869" y="3827183"/>
            <a:ext cx="1492539" cy="1200329"/>
          </a:xfrm>
          <a:prstGeom prst="rect">
            <a:avLst/>
          </a:prstGeom>
          <a:solidFill>
            <a:schemeClr val="bg1"/>
          </a:solidFill>
        </p:spPr>
        <p:txBody>
          <a:bodyPr wrap="square" rtlCol="0">
            <a:spAutoFit/>
          </a:bodyPr>
          <a:lstStyle/>
          <a:p>
            <a:pPr algn="ctr" defTabSz="685800"/>
            <a:r>
              <a:rPr lang="en-IN" b="1" dirty="0">
                <a:solidFill>
                  <a:prstClr val="black"/>
                </a:solidFill>
                <a:latin typeface="Arial"/>
                <a:cs typeface="Arial"/>
                <a:sym typeface="Arial"/>
                <a:rtl val="0"/>
              </a:rPr>
              <a:t>25 Year </a:t>
            </a:r>
          </a:p>
          <a:p>
            <a:pPr algn="ctr" defTabSz="685800"/>
            <a:r>
              <a:rPr lang="en-IN" b="1" dirty="0">
                <a:solidFill>
                  <a:prstClr val="black"/>
                </a:solidFill>
                <a:latin typeface="Arial"/>
                <a:cs typeface="Arial"/>
                <a:sym typeface="Arial"/>
                <a:rtl val="0"/>
              </a:rPr>
              <a:t>Review </a:t>
            </a:r>
          </a:p>
          <a:p>
            <a:pPr algn="ctr" defTabSz="685800"/>
            <a:r>
              <a:rPr lang="en-IN" b="1" dirty="0">
                <a:solidFill>
                  <a:prstClr val="black"/>
                </a:solidFill>
                <a:latin typeface="Arial"/>
                <a:cs typeface="Arial"/>
                <a:sym typeface="Arial"/>
                <a:rtl val="0"/>
              </a:rPr>
              <a:t>Report </a:t>
            </a:r>
          </a:p>
          <a:p>
            <a:pPr algn="ctr" defTabSz="685800"/>
            <a:r>
              <a:rPr lang="en-IN" b="1" dirty="0">
                <a:solidFill>
                  <a:prstClr val="black"/>
                </a:solidFill>
                <a:latin typeface="Arial"/>
                <a:cs typeface="Arial"/>
                <a:sym typeface="Arial"/>
                <a:rtl val="0"/>
              </a:rPr>
              <a:t>(2019)</a:t>
            </a:r>
            <a:endParaRPr lang="en-IN" sz="1100" b="1" dirty="0">
              <a:solidFill>
                <a:prstClr val="black"/>
              </a:solidFill>
              <a:latin typeface="Arial"/>
              <a:cs typeface="Arial"/>
              <a:sym typeface="Arial"/>
              <a:rtl val="0"/>
            </a:endParaRPr>
          </a:p>
        </p:txBody>
      </p:sp>
      <p:sp>
        <p:nvSpPr>
          <p:cNvPr id="42" name="Freeform: Shape 41">
            <a:extLst>
              <a:ext uri="{FF2B5EF4-FFF2-40B4-BE49-F238E27FC236}">
                <a16:creationId xmlns:a16="http://schemas.microsoft.com/office/drawing/2014/main" id="{FCBA1F8E-8104-44D3-9A18-B80C948A0194}"/>
              </a:ext>
            </a:extLst>
          </p:cNvPr>
          <p:cNvSpPr/>
          <p:nvPr/>
        </p:nvSpPr>
        <p:spPr>
          <a:xfrm>
            <a:off x="8223032" y="4260348"/>
            <a:ext cx="520198" cy="333995"/>
          </a:xfrm>
          <a:custGeom>
            <a:avLst/>
            <a:gdLst>
              <a:gd name="connsiteX0" fmla="*/ 464515 w 464514"/>
              <a:gd name="connsiteY0" fmla="*/ 371551 h 371551"/>
              <a:gd name="connsiteX1" fmla="*/ 0 w 464514"/>
              <a:gd name="connsiteY1" fmla="*/ 371551 h 371551"/>
              <a:gd name="connsiteX2" fmla="*/ 113081 w 464514"/>
              <a:gd name="connsiteY2" fmla="*/ 272034 h 371551"/>
              <a:gd name="connsiteX3" fmla="*/ 49377 w 464514"/>
              <a:gd name="connsiteY3" fmla="*/ 272034 h 371551"/>
              <a:gd name="connsiteX4" fmla="*/ 49377 w 464514"/>
              <a:gd name="connsiteY4" fmla="*/ 371551 h 371551"/>
              <a:gd name="connsiteX5" fmla="*/ 113233 w 464514"/>
              <a:gd name="connsiteY5" fmla="*/ 371551 h 371551"/>
              <a:gd name="connsiteX6" fmla="*/ 113233 w 464514"/>
              <a:gd name="connsiteY6" fmla="*/ 272034 h 371551"/>
              <a:gd name="connsiteX7" fmla="*/ 213207 w 464514"/>
              <a:gd name="connsiteY7" fmla="*/ 172974 h 371551"/>
              <a:gd name="connsiteX8" fmla="*/ 149352 w 464514"/>
              <a:gd name="connsiteY8" fmla="*/ 172974 h 371551"/>
              <a:gd name="connsiteX9" fmla="*/ 149352 w 464514"/>
              <a:gd name="connsiteY9" fmla="*/ 371551 h 371551"/>
              <a:gd name="connsiteX10" fmla="*/ 213207 w 464514"/>
              <a:gd name="connsiteY10" fmla="*/ 371551 h 371551"/>
              <a:gd name="connsiteX11" fmla="*/ 213207 w 464514"/>
              <a:gd name="connsiteY11" fmla="*/ 172974 h 371551"/>
              <a:gd name="connsiteX12" fmla="*/ 313334 w 464514"/>
              <a:gd name="connsiteY12" fmla="*/ 215646 h 371551"/>
              <a:gd name="connsiteX13" fmla="*/ 249631 w 464514"/>
              <a:gd name="connsiteY13" fmla="*/ 215646 h 371551"/>
              <a:gd name="connsiteX14" fmla="*/ 249631 w 464514"/>
              <a:gd name="connsiteY14" fmla="*/ 371399 h 371551"/>
              <a:gd name="connsiteX15" fmla="*/ 313334 w 464514"/>
              <a:gd name="connsiteY15" fmla="*/ 371399 h 371551"/>
              <a:gd name="connsiteX16" fmla="*/ 313334 w 464514"/>
              <a:gd name="connsiteY16" fmla="*/ 215646 h 371551"/>
              <a:gd name="connsiteX17" fmla="*/ 413461 w 464514"/>
              <a:gd name="connsiteY17" fmla="*/ 114300 h 371551"/>
              <a:gd name="connsiteX18" fmla="*/ 349606 w 464514"/>
              <a:gd name="connsiteY18" fmla="*/ 114300 h 371551"/>
              <a:gd name="connsiteX19" fmla="*/ 349606 w 464514"/>
              <a:gd name="connsiteY19" fmla="*/ 371551 h 371551"/>
              <a:gd name="connsiteX20" fmla="*/ 413461 w 464514"/>
              <a:gd name="connsiteY20" fmla="*/ 371551 h 371551"/>
              <a:gd name="connsiteX21" fmla="*/ 413461 w 464514"/>
              <a:gd name="connsiteY21" fmla="*/ 114300 h 371551"/>
              <a:gd name="connsiteX22" fmla="*/ 81229 w 464514"/>
              <a:gd name="connsiteY22" fmla="*/ 161696 h 371551"/>
              <a:gd name="connsiteX23" fmla="*/ 62941 w 464514"/>
              <a:gd name="connsiteY23" fmla="*/ 179984 h 371551"/>
              <a:gd name="connsiteX24" fmla="*/ 81229 w 464514"/>
              <a:gd name="connsiteY24" fmla="*/ 198273 h 371551"/>
              <a:gd name="connsiteX25" fmla="*/ 99517 w 464514"/>
              <a:gd name="connsiteY25" fmla="*/ 179984 h 371551"/>
              <a:gd name="connsiteX26" fmla="*/ 81229 w 464514"/>
              <a:gd name="connsiteY26" fmla="*/ 161696 h 371551"/>
              <a:gd name="connsiteX27" fmla="*/ 181355 w 464514"/>
              <a:gd name="connsiteY27" fmla="*/ 66294 h 371551"/>
              <a:gd name="connsiteX28" fmla="*/ 163068 w 464514"/>
              <a:gd name="connsiteY28" fmla="*/ 84582 h 371551"/>
              <a:gd name="connsiteX29" fmla="*/ 181355 w 464514"/>
              <a:gd name="connsiteY29" fmla="*/ 102870 h 371551"/>
              <a:gd name="connsiteX30" fmla="*/ 199644 w 464514"/>
              <a:gd name="connsiteY30" fmla="*/ 84582 h 371551"/>
              <a:gd name="connsiteX31" fmla="*/ 181355 w 464514"/>
              <a:gd name="connsiteY31" fmla="*/ 66294 h 371551"/>
              <a:gd name="connsiteX32" fmla="*/ 281482 w 464514"/>
              <a:gd name="connsiteY32" fmla="*/ 114300 h 371551"/>
              <a:gd name="connsiteX33" fmla="*/ 263195 w 464514"/>
              <a:gd name="connsiteY33" fmla="*/ 132588 h 371551"/>
              <a:gd name="connsiteX34" fmla="*/ 281482 w 464514"/>
              <a:gd name="connsiteY34" fmla="*/ 150876 h 371551"/>
              <a:gd name="connsiteX35" fmla="*/ 299771 w 464514"/>
              <a:gd name="connsiteY35" fmla="*/ 132588 h 371551"/>
              <a:gd name="connsiteX36" fmla="*/ 281482 w 464514"/>
              <a:gd name="connsiteY36" fmla="*/ 114300 h 371551"/>
              <a:gd name="connsiteX37" fmla="*/ 381609 w 464514"/>
              <a:gd name="connsiteY37" fmla="*/ 0 h 371551"/>
              <a:gd name="connsiteX38" fmla="*/ 363321 w 464514"/>
              <a:gd name="connsiteY38" fmla="*/ 18288 h 371551"/>
              <a:gd name="connsiteX39" fmla="*/ 381609 w 464514"/>
              <a:gd name="connsiteY39" fmla="*/ 36576 h 371551"/>
              <a:gd name="connsiteX40" fmla="*/ 399897 w 464514"/>
              <a:gd name="connsiteY40" fmla="*/ 18288 h 371551"/>
              <a:gd name="connsiteX41" fmla="*/ 381609 w 464514"/>
              <a:gd name="connsiteY41" fmla="*/ 0 h 371551"/>
              <a:gd name="connsiteX42" fmla="*/ 293523 w 464514"/>
              <a:gd name="connsiteY42" fmla="*/ 118872 h 371551"/>
              <a:gd name="connsiteX43" fmla="*/ 369570 w 464514"/>
              <a:gd name="connsiteY43" fmla="*/ 32156 h 371551"/>
              <a:gd name="connsiteX44" fmla="*/ 197815 w 464514"/>
              <a:gd name="connsiteY44" fmla="*/ 92507 h 371551"/>
              <a:gd name="connsiteX45" fmla="*/ 265024 w 464514"/>
              <a:gd name="connsiteY45" fmla="*/ 124663 h 371551"/>
              <a:gd name="connsiteX46" fmla="*/ 168097 w 464514"/>
              <a:gd name="connsiteY46" fmla="*/ 97231 h 371551"/>
              <a:gd name="connsiteX47" fmla="*/ 94488 w 464514"/>
              <a:gd name="connsiteY47" fmla="*/ 167335 h 37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64514" h="371551">
                <a:moveTo>
                  <a:pt x="464515" y="371551"/>
                </a:moveTo>
                <a:lnTo>
                  <a:pt x="0" y="371551"/>
                </a:lnTo>
                <a:moveTo>
                  <a:pt x="113081" y="272034"/>
                </a:moveTo>
                <a:lnTo>
                  <a:pt x="49377" y="272034"/>
                </a:lnTo>
                <a:lnTo>
                  <a:pt x="49377" y="371551"/>
                </a:lnTo>
                <a:lnTo>
                  <a:pt x="113233" y="371551"/>
                </a:lnTo>
                <a:lnTo>
                  <a:pt x="113233" y="272034"/>
                </a:lnTo>
                <a:close/>
                <a:moveTo>
                  <a:pt x="213207" y="172974"/>
                </a:moveTo>
                <a:lnTo>
                  <a:pt x="149352" y="172974"/>
                </a:lnTo>
                <a:lnTo>
                  <a:pt x="149352" y="371551"/>
                </a:lnTo>
                <a:lnTo>
                  <a:pt x="213207" y="371551"/>
                </a:lnTo>
                <a:lnTo>
                  <a:pt x="213207" y="172974"/>
                </a:lnTo>
                <a:close/>
                <a:moveTo>
                  <a:pt x="313334" y="215646"/>
                </a:moveTo>
                <a:lnTo>
                  <a:pt x="249631" y="215646"/>
                </a:lnTo>
                <a:lnTo>
                  <a:pt x="249631" y="371399"/>
                </a:lnTo>
                <a:lnTo>
                  <a:pt x="313334" y="371399"/>
                </a:lnTo>
                <a:lnTo>
                  <a:pt x="313334" y="215646"/>
                </a:lnTo>
                <a:close/>
                <a:moveTo>
                  <a:pt x="413461" y="114300"/>
                </a:moveTo>
                <a:lnTo>
                  <a:pt x="349606" y="114300"/>
                </a:lnTo>
                <a:lnTo>
                  <a:pt x="349606" y="371551"/>
                </a:lnTo>
                <a:lnTo>
                  <a:pt x="413461" y="371551"/>
                </a:lnTo>
                <a:lnTo>
                  <a:pt x="413461" y="114300"/>
                </a:lnTo>
                <a:close/>
                <a:moveTo>
                  <a:pt x="81229" y="161696"/>
                </a:moveTo>
                <a:cubicBezTo>
                  <a:pt x="71171" y="161696"/>
                  <a:pt x="62941" y="169926"/>
                  <a:pt x="62941" y="179984"/>
                </a:cubicBezTo>
                <a:cubicBezTo>
                  <a:pt x="62941" y="190043"/>
                  <a:pt x="71171" y="198273"/>
                  <a:pt x="81229" y="198273"/>
                </a:cubicBezTo>
                <a:cubicBezTo>
                  <a:pt x="91287" y="198273"/>
                  <a:pt x="99517" y="190043"/>
                  <a:pt x="99517" y="179984"/>
                </a:cubicBezTo>
                <a:cubicBezTo>
                  <a:pt x="99517" y="169926"/>
                  <a:pt x="91287" y="161696"/>
                  <a:pt x="81229" y="161696"/>
                </a:cubicBezTo>
                <a:close/>
                <a:moveTo>
                  <a:pt x="181355" y="66294"/>
                </a:moveTo>
                <a:cubicBezTo>
                  <a:pt x="171297" y="66294"/>
                  <a:pt x="163068" y="74523"/>
                  <a:pt x="163068" y="84582"/>
                </a:cubicBezTo>
                <a:cubicBezTo>
                  <a:pt x="163068" y="94640"/>
                  <a:pt x="171297" y="102870"/>
                  <a:pt x="181355" y="102870"/>
                </a:cubicBezTo>
                <a:cubicBezTo>
                  <a:pt x="191414" y="102870"/>
                  <a:pt x="199644" y="94640"/>
                  <a:pt x="199644" y="84582"/>
                </a:cubicBezTo>
                <a:cubicBezTo>
                  <a:pt x="199644" y="74523"/>
                  <a:pt x="191414" y="66294"/>
                  <a:pt x="181355" y="66294"/>
                </a:cubicBezTo>
                <a:close/>
                <a:moveTo>
                  <a:pt x="281482" y="114300"/>
                </a:moveTo>
                <a:cubicBezTo>
                  <a:pt x="271424" y="114300"/>
                  <a:pt x="263195" y="122530"/>
                  <a:pt x="263195" y="132588"/>
                </a:cubicBezTo>
                <a:cubicBezTo>
                  <a:pt x="263195" y="142646"/>
                  <a:pt x="271424" y="150876"/>
                  <a:pt x="281482" y="150876"/>
                </a:cubicBezTo>
                <a:cubicBezTo>
                  <a:pt x="291541" y="150876"/>
                  <a:pt x="299771" y="142646"/>
                  <a:pt x="299771" y="132588"/>
                </a:cubicBezTo>
                <a:cubicBezTo>
                  <a:pt x="299771" y="122530"/>
                  <a:pt x="291541" y="114300"/>
                  <a:pt x="281482" y="114300"/>
                </a:cubicBezTo>
                <a:close/>
                <a:moveTo>
                  <a:pt x="381609" y="0"/>
                </a:moveTo>
                <a:cubicBezTo>
                  <a:pt x="371551" y="0"/>
                  <a:pt x="363321" y="8229"/>
                  <a:pt x="363321" y="18288"/>
                </a:cubicBezTo>
                <a:cubicBezTo>
                  <a:pt x="363321" y="28346"/>
                  <a:pt x="371551" y="36576"/>
                  <a:pt x="381609" y="36576"/>
                </a:cubicBezTo>
                <a:cubicBezTo>
                  <a:pt x="391668" y="36576"/>
                  <a:pt x="399897" y="28346"/>
                  <a:pt x="399897" y="18288"/>
                </a:cubicBezTo>
                <a:cubicBezTo>
                  <a:pt x="399897" y="8229"/>
                  <a:pt x="391668" y="0"/>
                  <a:pt x="381609" y="0"/>
                </a:cubicBezTo>
                <a:close/>
                <a:moveTo>
                  <a:pt x="293523" y="118872"/>
                </a:moveTo>
                <a:lnTo>
                  <a:pt x="369570" y="32156"/>
                </a:lnTo>
                <a:moveTo>
                  <a:pt x="197815" y="92507"/>
                </a:moveTo>
                <a:lnTo>
                  <a:pt x="265024" y="124663"/>
                </a:lnTo>
                <a:moveTo>
                  <a:pt x="168097" y="97231"/>
                </a:moveTo>
                <a:lnTo>
                  <a:pt x="94488" y="167335"/>
                </a:lnTo>
              </a:path>
            </a:pathLst>
          </a:custGeom>
          <a:noFill/>
          <a:ln w="12192" cap="rnd">
            <a:solidFill>
              <a:srgbClr val="414042"/>
            </a:solidFill>
            <a:prstDash val="solid"/>
            <a:round/>
          </a:ln>
        </p:spPr>
        <p:txBody>
          <a:bodyPr rtlCol="0" anchor="ctr"/>
          <a:lstStyle/>
          <a:p>
            <a:pPr defTabSz="685800"/>
            <a:endParaRPr lang="en-IN" sz="1350">
              <a:solidFill>
                <a:prstClr val="black"/>
              </a:solidFill>
              <a:latin typeface="Calibri" panose="020F0502020204030204"/>
            </a:endParaRPr>
          </a:p>
        </p:txBody>
      </p:sp>
      <p:sp>
        <p:nvSpPr>
          <p:cNvPr id="52" name="Freeform: Shape 51">
            <a:extLst>
              <a:ext uri="{FF2B5EF4-FFF2-40B4-BE49-F238E27FC236}">
                <a16:creationId xmlns:a16="http://schemas.microsoft.com/office/drawing/2014/main" id="{83382719-A84A-43B5-9FEA-1F609980DD49}"/>
              </a:ext>
            </a:extLst>
          </p:cNvPr>
          <p:cNvSpPr/>
          <p:nvPr/>
        </p:nvSpPr>
        <p:spPr>
          <a:xfrm>
            <a:off x="244085" y="2420973"/>
            <a:ext cx="1437343" cy="1086745"/>
          </a:xfrm>
          <a:custGeom>
            <a:avLst/>
            <a:gdLst>
              <a:gd name="connsiteX0" fmla="*/ 0 w 848106"/>
              <a:gd name="connsiteY0" fmla="*/ 0 h 885596"/>
              <a:gd name="connsiteX1" fmla="*/ 848106 w 848106"/>
              <a:gd name="connsiteY1" fmla="*/ 0 h 885596"/>
              <a:gd name="connsiteX2" fmla="*/ 848106 w 848106"/>
              <a:gd name="connsiteY2" fmla="*/ 885597 h 885596"/>
              <a:gd name="connsiteX3" fmla="*/ 0 w 848106"/>
              <a:gd name="connsiteY3" fmla="*/ 885597 h 885596"/>
            </a:gdLst>
            <a:ahLst/>
            <a:cxnLst>
              <a:cxn ang="0">
                <a:pos x="connsiteX0" y="connsiteY0"/>
              </a:cxn>
              <a:cxn ang="0">
                <a:pos x="connsiteX1" y="connsiteY1"/>
              </a:cxn>
              <a:cxn ang="0">
                <a:pos x="connsiteX2" y="connsiteY2"/>
              </a:cxn>
              <a:cxn ang="0">
                <a:pos x="connsiteX3" y="connsiteY3"/>
              </a:cxn>
            </a:cxnLst>
            <a:rect l="l" t="t" r="r" b="b"/>
            <a:pathLst>
              <a:path w="848106" h="885596">
                <a:moveTo>
                  <a:pt x="0" y="0"/>
                </a:moveTo>
                <a:lnTo>
                  <a:pt x="848106" y="0"/>
                </a:lnTo>
                <a:lnTo>
                  <a:pt x="848106" y="885597"/>
                </a:lnTo>
                <a:lnTo>
                  <a:pt x="0" y="885597"/>
                </a:lnTo>
                <a:close/>
              </a:path>
            </a:pathLst>
          </a:custGeom>
          <a:solidFill>
            <a:srgbClr val="FFFFFF"/>
          </a:solidFill>
          <a:ln w="15240" cap="flat">
            <a:noFill/>
            <a:prstDash val="solid"/>
            <a:miter/>
          </a:ln>
        </p:spPr>
        <p:txBody>
          <a:bodyPr rtlCol="0" anchor="ctr"/>
          <a:lstStyle/>
          <a:p>
            <a:pPr algn="ctr" defTabSz="685800"/>
            <a:r>
              <a:rPr lang="en-IN" sz="2000" b="1" dirty="0">
                <a:solidFill>
                  <a:prstClr val="black"/>
                </a:solidFill>
                <a:latin typeface="Calibri" panose="020F0502020204030204"/>
              </a:rPr>
              <a:t>Diagnostic Overview (2011)</a:t>
            </a:r>
          </a:p>
        </p:txBody>
      </p:sp>
      <p:grpSp>
        <p:nvGrpSpPr>
          <p:cNvPr id="3" name="Group 2">
            <a:extLst>
              <a:ext uri="{FF2B5EF4-FFF2-40B4-BE49-F238E27FC236}">
                <a16:creationId xmlns:a16="http://schemas.microsoft.com/office/drawing/2014/main" id="{366EBFEB-AE52-4D76-8A28-CE2AC7C58242}"/>
              </a:ext>
            </a:extLst>
          </p:cNvPr>
          <p:cNvGrpSpPr/>
          <p:nvPr/>
        </p:nvGrpSpPr>
        <p:grpSpPr>
          <a:xfrm>
            <a:off x="8101872" y="2552895"/>
            <a:ext cx="842251" cy="996747"/>
            <a:chOff x="7255596" y="2744259"/>
            <a:chExt cx="842251" cy="996747"/>
          </a:xfrm>
        </p:grpSpPr>
        <p:sp>
          <p:nvSpPr>
            <p:cNvPr id="51" name="Freeform: Shape 50">
              <a:extLst>
                <a:ext uri="{FF2B5EF4-FFF2-40B4-BE49-F238E27FC236}">
                  <a16:creationId xmlns:a16="http://schemas.microsoft.com/office/drawing/2014/main" id="{3487C9AE-A723-4981-A276-F73E4EB39065}"/>
                </a:ext>
              </a:extLst>
            </p:cNvPr>
            <p:cNvSpPr/>
            <p:nvPr/>
          </p:nvSpPr>
          <p:spPr>
            <a:xfrm>
              <a:off x="7255596" y="2744259"/>
              <a:ext cx="842251" cy="996747"/>
            </a:xfrm>
            <a:custGeom>
              <a:avLst/>
              <a:gdLst>
                <a:gd name="connsiteX0" fmla="*/ 0 w 885444"/>
                <a:gd name="connsiteY0" fmla="*/ 0 h 885596"/>
                <a:gd name="connsiteX1" fmla="*/ 885444 w 885444"/>
                <a:gd name="connsiteY1" fmla="*/ 0 h 885596"/>
                <a:gd name="connsiteX2" fmla="*/ 885444 w 885444"/>
                <a:gd name="connsiteY2" fmla="*/ 885597 h 885596"/>
                <a:gd name="connsiteX3" fmla="*/ 0 w 885444"/>
                <a:gd name="connsiteY3" fmla="*/ 885597 h 885596"/>
              </a:gdLst>
              <a:ahLst/>
              <a:cxnLst>
                <a:cxn ang="0">
                  <a:pos x="connsiteX0" y="connsiteY0"/>
                </a:cxn>
                <a:cxn ang="0">
                  <a:pos x="connsiteX1" y="connsiteY1"/>
                </a:cxn>
                <a:cxn ang="0">
                  <a:pos x="connsiteX2" y="connsiteY2"/>
                </a:cxn>
                <a:cxn ang="0">
                  <a:pos x="connsiteX3" y="connsiteY3"/>
                </a:cxn>
              </a:cxnLst>
              <a:rect l="l" t="t" r="r" b="b"/>
              <a:pathLst>
                <a:path w="885444" h="885596">
                  <a:moveTo>
                    <a:pt x="0" y="0"/>
                  </a:moveTo>
                  <a:lnTo>
                    <a:pt x="885444" y="0"/>
                  </a:lnTo>
                  <a:lnTo>
                    <a:pt x="885444" y="885597"/>
                  </a:lnTo>
                  <a:lnTo>
                    <a:pt x="0" y="885597"/>
                  </a:lnTo>
                  <a:close/>
                </a:path>
              </a:pathLst>
            </a:custGeom>
            <a:solidFill>
              <a:srgbClr val="FFFFFF"/>
            </a:solidFill>
            <a:ln w="15240" cap="flat">
              <a:noFill/>
              <a:prstDash val="solid"/>
              <a:miter/>
            </a:ln>
          </p:spPr>
          <p:txBody>
            <a:bodyPr rtlCol="0" anchor="ctr"/>
            <a:lstStyle/>
            <a:p>
              <a:pPr defTabSz="685800"/>
              <a:endParaRPr lang="en-IN" sz="1350">
                <a:solidFill>
                  <a:prstClr val="black"/>
                </a:solidFill>
                <a:latin typeface="Calibri" panose="020F0502020204030204"/>
              </a:endParaRPr>
            </a:p>
          </p:txBody>
        </p:sp>
        <p:sp>
          <p:nvSpPr>
            <p:cNvPr id="59" name="Freeform: Shape 58">
              <a:extLst>
                <a:ext uri="{FF2B5EF4-FFF2-40B4-BE49-F238E27FC236}">
                  <a16:creationId xmlns:a16="http://schemas.microsoft.com/office/drawing/2014/main" id="{44F9E83F-E216-4EA7-AD7D-DE9FBEF0FB29}"/>
                </a:ext>
              </a:extLst>
            </p:cNvPr>
            <p:cNvSpPr/>
            <p:nvPr/>
          </p:nvSpPr>
          <p:spPr>
            <a:xfrm>
              <a:off x="7511908" y="2912207"/>
              <a:ext cx="401414" cy="378381"/>
            </a:xfrm>
            <a:custGeom>
              <a:avLst/>
              <a:gdLst>
                <a:gd name="connsiteX0" fmla="*/ 358445 w 358445"/>
                <a:gd name="connsiteY0" fmla="*/ 172974 h 420928"/>
                <a:gd name="connsiteX1" fmla="*/ 358445 w 358445"/>
                <a:gd name="connsiteY1" fmla="*/ 420929 h 420928"/>
                <a:gd name="connsiteX2" fmla="*/ 153 w 358445"/>
                <a:gd name="connsiteY2" fmla="*/ 420929 h 420928"/>
                <a:gd name="connsiteX3" fmla="*/ 153 w 358445"/>
                <a:gd name="connsiteY3" fmla="*/ 172974 h 420928"/>
                <a:gd name="connsiteX4" fmla="*/ 358445 w 358445"/>
                <a:gd name="connsiteY4" fmla="*/ 420929 h 420928"/>
                <a:gd name="connsiteX5" fmla="*/ 179223 w 358445"/>
                <a:gd name="connsiteY5" fmla="*/ 296875 h 420928"/>
                <a:gd name="connsiteX6" fmla="*/ 0 w 358445"/>
                <a:gd name="connsiteY6" fmla="*/ 420929 h 420928"/>
                <a:gd name="connsiteX7" fmla="*/ 358445 w 358445"/>
                <a:gd name="connsiteY7" fmla="*/ 172974 h 420928"/>
                <a:gd name="connsiteX8" fmla="*/ 237745 w 358445"/>
                <a:gd name="connsiteY8" fmla="*/ 298856 h 420928"/>
                <a:gd name="connsiteX9" fmla="*/ 153 w 358445"/>
                <a:gd name="connsiteY9" fmla="*/ 172974 h 420928"/>
                <a:gd name="connsiteX10" fmla="*/ 121311 w 358445"/>
                <a:gd name="connsiteY10" fmla="*/ 298856 h 420928"/>
                <a:gd name="connsiteX11" fmla="*/ 314401 w 358445"/>
                <a:gd name="connsiteY11" fmla="*/ 165202 h 420928"/>
                <a:gd name="connsiteX12" fmla="*/ 314401 w 358445"/>
                <a:gd name="connsiteY12" fmla="*/ 78029 h 420928"/>
                <a:gd name="connsiteX13" fmla="*/ 236525 w 358445"/>
                <a:gd name="connsiteY13" fmla="*/ 0 h 420928"/>
                <a:gd name="connsiteX14" fmla="*/ 44196 w 358445"/>
                <a:gd name="connsiteY14" fmla="*/ 0 h 420928"/>
                <a:gd name="connsiteX15" fmla="*/ 44196 w 358445"/>
                <a:gd name="connsiteY15" fmla="*/ 165354 h 420928"/>
                <a:gd name="connsiteX16" fmla="*/ 314249 w 358445"/>
                <a:gd name="connsiteY16" fmla="*/ 78181 h 420928"/>
                <a:gd name="connsiteX17" fmla="*/ 236525 w 358445"/>
                <a:gd name="connsiteY17" fmla="*/ 0 h 420928"/>
                <a:gd name="connsiteX18" fmla="*/ 236525 w 358445"/>
                <a:gd name="connsiteY18" fmla="*/ 78181 h 420928"/>
                <a:gd name="connsiteX19" fmla="*/ 314249 w 358445"/>
                <a:gd name="connsiteY19" fmla="*/ 78181 h 420928"/>
                <a:gd name="connsiteX20" fmla="*/ 119939 w 358445"/>
                <a:gd name="connsiteY20" fmla="*/ 122834 h 420928"/>
                <a:gd name="connsiteX21" fmla="*/ 82601 w 358445"/>
                <a:gd name="connsiteY21" fmla="*/ 122834 h 420928"/>
                <a:gd name="connsiteX22" fmla="*/ 265633 w 358445"/>
                <a:gd name="connsiteY22" fmla="*/ 122834 h 420928"/>
                <a:gd name="connsiteX23" fmla="*/ 157735 w 358445"/>
                <a:gd name="connsiteY23" fmla="*/ 122834 h 420928"/>
                <a:gd name="connsiteX24" fmla="*/ 82601 w 358445"/>
                <a:gd name="connsiteY24" fmla="*/ 161849 h 420928"/>
                <a:gd name="connsiteX25" fmla="*/ 184861 w 358445"/>
                <a:gd name="connsiteY25" fmla="*/ 161849 h 420928"/>
                <a:gd name="connsiteX26" fmla="*/ 265633 w 358445"/>
                <a:gd name="connsiteY26" fmla="*/ 161849 h 420928"/>
                <a:gd name="connsiteX27" fmla="*/ 226009 w 358445"/>
                <a:gd name="connsiteY27" fmla="*/ 161849 h 42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8445" h="420928">
                  <a:moveTo>
                    <a:pt x="358445" y="172974"/>
                  </a:moveTo>
                  <a:lnTo>
                    <a:pt x="358445" y="420929"/>
                  </a:lnTo>
                  <a:lnTo>
                    <a:pt x="153" y="420929"/>
                  </a:lnTo>
                  <a:lnTo>
                    <a:pt x="153" y="172974"/>
                  </a:lnTo>
                  <a:moveTo>
                    <a:pt x="358445" y="420929"/>
                  </a:moveTo>
                  <a:lnTo>
                    <a:pt x="179223" y="296875"/>
                  </a:lnTo>
                  <a:lnTo>
                    <a:pt x="0" y="420929"/>
                  </a:lnTo>
                  <a:moveTo>
                    <a:pt x="358445" y="172974"/>
                  </a:moveTo>
                  <a:lnTo>
                    <a:pt x="237745" y="298856"/>
                  </a:lnTo>
                  <a:moveTo>
                    <a:pt x="153" y="172974"/>
                  </a:moveTo>
                  <a:lnTo>
                    <a:pt x="121311" y="298856"/>
                  </a:lnTo>
                  <a:moveTo>
                    <a:pt x="314401" y="165202"/>
                  </a:moveTo>
                  <a:lnTo>
                    <a:pt x="314401" y="78029"/>
                  </a:lnTo>
                  <a:moveTo>
                    <a:pt x="236525" y="0"/>
                  </a:moveTo>
                  <a:lnTo>
                    <a:pt x="44196" y="0"/>
                  </a:lnTo>
                  <a:lnTo>
                    <a:pt x="44196" y="165354"/>
                  </a:lnTo>
                  <a:moveTo>
                    <a:pt x="314249" y="78181"/>
                  </a:moveTo>
                  <a:lnTo>
                    <a:pt x="236525" y="0"/>
                  </a:lnTo>
                  <a:lnTo>
                    <a:pt x="236525" y="78181"/>
                  </a:lnTo>
                  <a:lnTo>
                    <a:pt x="314249" y="78181"/>
                  </a:lnTo>
                  <a:close/>
                  <a:moveTo>
                    <a:pt x="119939" y="122834"/>
                  </a:moveTo>
                  <a:lnTo>
                    <a:pt x="82601" y="122834"/>
                  </a:lnTo>
                  <a:moveTo>
                    <a:pt x="265633" y="122834"/>
                  </a:moveTo>
                  <a:lnTo>
                    <a:pt x="157735" y="122834"/>
                  </a:lnTo>
                  <a:moveTo>
                    <a:pt x="82601" y="161849"/>
                  </a:moveTo>
                  <a:lnTo>
                    <a:pt x="184861" y="161849"/>
                  </a:lnTo>
                  <a:moveTo>
                    <a:pt x="265633" y="161849"/>
                  </a:moveTo>
                  <a:lnTo>
                    <a:pt x="226009" y="161849"/>
                  </a:lnTo>
                </a:path>
              </a:pathLst>
            </a:custGeom>
            <a:noFill/>
            <a:ln w="12192" cap="rnd">
              <a:solidFill>
                <a:srgbClr val="414042"/>
              </a:solidFill>
              <a:prstDash val="solid"/>
              <a:round/>
            </a:ln>
          </p:spPr>
          <p:txBody>
            <a:bodyPr rtlCol="0" anchor="ctr"/>
            <a:lstStyle/>
            <a:p>
              <a:pPr defTabSz="685800"/>
              <a:endParaRPr lang="en-IN" sz="1350">
                <a:solidFill>
                  <a:prstClr val="black"/>
                </a:solidFill>
                <a:latin typeface="Calibri" panose="020F0502020204030204"/>
              </a:endParaRPr>
            </a:p>
          </p:txBody>
        </p:sp>
      </p:grpSp>
      <p:sp>
        <p:nvSpPr>
          <p:cNvPr id="62" name="Freeform: Shape 61">
            <a:extLst>
              <a:ext uri="{FF2B5EF4-FFF2-40B4-BE49-F238E27FC236}">
                <a16:creationId xmlns:a16="http://schemas.microsoft.com/office/drawing/2014/main" id="{0E181C45-BA8D-4EE3-83FD-342F9A98742C}"/>
              </a:ext>
            </a:extLst>
          </p:cNvPr>
          <p:cNvSpPr/>
          <p:nvPr/>
        </p:nvSpPr>
        <p:spPr>
          <a:xfrm>
            <a:off x="119921" y="658953"/>
            <a:ext cx="8904158" cy="1624230"/>
          </a:xfrm>
          <a:custGeom>
            <a:avLst/>
            <a:gdLst>
              <a:gd name="connsiteX0" fmla="*/ 0 w 6440119"/>
              <a:gd name="connsiteY0" fmla="*/ 0 h 885596"/>
              <a:gd name="connsiteX1" fmla="*/ 6440119 w 6440119"/>
              <a:gd name="connsiteY1" fmla="*/ 0 h 885596"/>
              <a:gd name="connsiteX2" fmla="*/ 6440119 w 6440119"/>
              <a:gd name="connsiteY2" fmla="*/ 885596 h 885596"/>
              <a:gd name="connsiteX3" fmla="*/ 0 w 6440119"/>
              <a:gd name="connsiteY3" fmla="*/ 885596 h 885596"/>
            </a:gdLst>
            <a:ahLst/>
            <a:cxnLst>
              <a:cxn ang="0">
                <a:pos x="connsiteX0" y="connsiteY0"/>
              </a:cxn>
              <a:cxn ang="0">
                <a:pos x="connsiteX1" y="connsiteY1"/>
              </a:cxn>
              <a:cxn ang="0">
                <a:pos x="connsiteX2" y="connsiteY2"/>
              </a:cxn>
              <a:cxn ang="0">
                <a:pos x="connsiteX3" y="connsiteY3"/>
              </a:cxn>
            </a:cxnLst>
            <a:rect l="l" t="t" r="r" b="b"/>
            <a:pathLst>
              <a:path w="6440119" h="885596">
                <a:moveTo>
                  <a:pt x="0" y="0"/>
                </a:moveTo>
                <a:lnTo>
                  <a:pt x="6440119" y="0"/>
                </a:lnTo>
                <a:lnTo>
                  <a:pt x="6440119" y="885596"/>
                </a:lnTo>
                <a:lnTo>
                  <a:pt x="0" y="885596"/>
                </a:lnTo>
                <a:close/>
              </a:path>
            </a:pathLst>
          </a:custGeom>
          <a:solidFill>
            <a:schemeClr val="accent1">
              <a:lumMod val="20000"/>
              <a:lumOff val="80000"/>
            </a:schemeClr>
          </a:solidFill>
          <a:ln w="15240" cap="flat">
            <a:noFill/>
            <a:prstDash val="solid"/>
            <a:miter/>
          </a:ln>
        </p:spPr>
        <p:txBody>
          <a:bodyPr rtlCol="0" anchor="ctr"/>
          <a:lstStyle/>
          <a:p>
            <a:pPr defTabSz="685800"/>
            <a:endParaRPr lang="en-IN" sz="1350">
              <a:solidFill>
                <a:prstClr val="black"/>
              </a:solidFill>
              <a:latin typeface="Calibri" panose="020F0502020204030204"/>
            </a:endParaRPr>
          </a:p>
        </p:txBody>
      </p:sp>
      <p:sp>
        <p:nvSpPr>
          <p:cNvPr id="69" name="Freeform: Shape 68">
            <a:extLst>
              <a:ext uri="{FF2B5EF4-FFF2-40B4-BE49-F238E27FC236}">
                <a16:creationId xmlns:a16="http://schemas.microsoft.com/office/drawing/2014/main" id="{F06B981D-940D-48F3-AFFD-68A70DC75E7B}"/>
              </a:ext>
            </a:extLst>
          </p:cNvPr>
          <p:cNvSpPr/>
          <p:nvPr/>
        </p:nvSpPr>
        <p:spPr>
          <a:xfrm>
            <a:off x="250443" y="980295"/>
            <a:ext cx="1430985" cy="1024861"/>
          </a:xfrm>
          <a:custGeom>
            <a:avLst/>
            <a:gdLst>
              <a:gd name="connsiteX0" fmla="*/ 0 w 848106"/>
              <a:gd name="connsiteY0" fmla="*/ 0 h 885596"/>
              <a:gd name="connsiteX1" fmla="*/ 848106 w 848106"/>
              <a:gd name="connsiteY1" fmla="*/ 0 h 885596"/>
              <a:gd name="connsiteX2" fmla="*/ 848106 w 848106"/>
              <a:gd name="connsiteY2" fmla="*/ 885596 h 885596"/>
              <a:gd name="connsiteX3" fmla="*/ 0 w 848106"/>
              <a:gd name="connsiteY3" fmla="*/ 885596 h 885596"/>
            </a:gdLst>
            <a:ahLst/>
            <a:cxnLst>
              <a:cxn ang="0">
                <a:pos x="connsiteX0" y="connsiteY0"/>
              </a:cxn>
              <a:cxn ang="0">
                <a:pos x="connsiteX1" y="connsiteY1"/>
              </a:cxn>
              <a:cxn ang="0">
                <a:pos x="connsiteX2" y="connsiteY2"/>
              </a:cxn>
              <a:cxn ang="0">
                <a:pos x="connsiteX3" y="connsiteY3"/>
              </a:cxn>
            </a:cxnLst>
            <a:rect l="l" t="t" r="r" b="b"/>
            <a:pathLst>
              <a:path w="848106" h="885596">
                <a:moveTo>
                  <a:pt x="0" y="0"/>
                </a:moveTo>
                <a:lnTo>
                  <a:pt x="848106" y="0"/>
                </a:lnTo>
                <a:lnTo>
                  <a:pt x="848106" y="885596"/>
                </a:lnTo>
                <a:lnTo>
                  <a:pt x="0" y="885596"/>
                </a:lnTo>
                <a:close/>
              </a:path>
            </a:pathLst>
          </a:custGeom>
          <a:solidFill>
            <a:srgbClr val="FFFFFF"/>
          </a:solidFill>
          <a:ln w="15240" cap="flat">
            <a:noFill/>
            <a:prstDash val="solid"/>
            <a:miter/>
          </a:ln>
        </p:spPr>
        <p:txBody>
          <a:bodyPr rtlCol="0" anchor="ctr"/>
          <a:lstStyle/>
          <a:p>
            <a:pPr algn="ctr" defTabSz="685800"/>
            <a:r>
              <a:rPr lang="en-IN" sz="2000" b="1" dirty="0">
                <a:solidFill>
                  <a:prstClr val="black"/>
                </a:solidFill>
                <a:latin typeface="Calibri" panose="020F0502020204030204"/>
              </a:rPr>
              <a:t>Diagnostic </a:t>
            </a:r>
          </a:p>
          <a:p>
            <a:pPr algn="ctr" defTabSz="685800"/>
            <a:r>
              <a:rPr lang="en-IN" sz="2000" b="1" dirty="0">
                <a:solidFill>
                  <a:prstClr val="black"/>
                </a:solidFill>
                <a:latin typeface="Calibri" panose="020F0502020204030204"/>
              </a:rPr>
              <a:t>Overview</a:t>
            </a:r>
          </a:p>
          <a:p>
            <a:pPr algn="ctr" defTabSz="685800"/>
            <a:r>
              <a:rPr lang="en-IN" sz="2000" b="1" dirty="0">
                <a:solidFill>
                  <a:prstClr val="black"/>
                </a:solidFill>
                <a:latin typeface="Calibri" panose="020F0502020204030204"/>
              </a:rPr>
              <a:t>(2011)</a:t>
            </a:r>
          </a:p>
        </p:txBody>
      </p:sp>
      <p:sp>
        <p:nvSpPr>
          <p:cNvPr id="70" name="TextBox 69">
            <a:extLst>
              <a:ext uri="{FF2B5EF4-FFF2-40B4-BE49-F238E27FC236}">
                <a16:creationId xmlns:a16="http://schemas.microsoft.com/office/drawing/2014/main" id="{0D2CE643-55D0-4FEC-BC3B-ED49EA0F1A29}"/>
              </a:ext>
            </a:extLst>
          </p:cNvPr>
          <p:cNvSpPr txBox="1"/>
          <p:nvPr/>
        </p:nvSpPr>
        <p:spPr>
          <a:xfrm>
            <a:off x="1286008" y="1636729"/>
            <a:ext cx="184731" cy="577081"/>
          </a:xfrm>
          <a:prstGeom prst="rect">
            <a:avLst/>
          </a:prstGeom>
          <a:noFill/>
        </p:spPr>
        <p:txBody>
          <a:bodyPr wrap="square" rtlCol="0">
            <a:spAutoFit/>
          </a:bodyPr>
          <a:lstStyle/>
          <a:p>
            <a:pPr defTabSz="685800"/>
            <a:endParaRPr lang="en-IN" sz="3150" dirty="0">
              <a:solidFill>
                <a:srgbClr val="FFD000"/>
              </a:solidFill>
              <a:latin typeface="Arial"/>
              <a:cs typeface="Arial"/>
              <a:sym typeface="Arial"/>
              <a:rtl val="0"/>
            </a:endParaRPr>
          </a:p>
        </p:txBody>
      </p:sp>
      <p:grpSp>
        <p:nvGrpSpPr>
          <p:cNvPr id="2" name="Group 1">
            <a:extLst>
              <a:ext uri="{FF2B5EF4-FFF2-40B4-BE49-F238E27FC236}">
                <a16:creationId xmlns:a16="http://schemas.microsoft.com/office/drawing/2014/main" id="{00EA3B4C-A02B-45C8-A600-129E6D408330}"/>
              </a:ext>
            </a:extLst>
          </p:cNvPr>
          <p:cNvGrpSpPr/>
          <p:nvPr/>
        </p:nvGrpSpPr>
        <p:grpSpPr>
          <a:xfrm>
            <a:off x="8092729" y="930897"/>
            <a:ext cx="842251" cy="963245"/>
            <a:chOff x="7255597" y="1369722"/>
            <a:chExt cx="842251" cy="963245"/>
          </a:xfrm>
        </p:grpSpPr>
        <p:sp>
          <p:nvSpPr>
            <p:cNvPr id="68" name="Freeform: Shape 67">
              <a:extLst>
                <a:ext uri="{FF2B5EF4-FFF2-40B4-BE49-F238E27FC236}">
                  <a16:creationId xmlns:a16="http://schemas.microsoft.com/office/drawing/2014/main" id="{0D472667-B7FF-4450-8EF9-12D585074172}"/>
                </a:ext>
              </a:extLst>
            </p:cNvPr>
            <p:cNvSpPr/>
            <p:nvPr/>
          </p:nvSpPr>
          <p:spPr>
            <a:xfrm>
              <a:off x="7255597" y="1369722"/>
              <a:ext cx="842251" cy="963245"/>
            </a:xfrm>
            <a:custGeom>
              <a:avLst/>
              <a:gdLst>
                <a:gd name="connsiteX0" fmla="*/ 0 w 885444"/>
                <a:gd name="connsiteY0" fmla="*/ 0 h 885596"/>
                <a:gd name="connsiteX1" fmla="*/ 885444 w 885444"/>
                <a:gd name="connsiteY1" fmla="*/ 0 h 885596"/>
                <a:gd name="connsiteX2" fmla="*/ 885444 w 885444"/>
                <a:gd name="connsiteY2" fmla="*/ 885596 h 885596"/>
                <a:gd name="connsiteX3" fmla="*/ 0 w 885444"/>
                <a:gd name="connsiteY3" fmla="*/ 885596 h 885596"/>
              </a:gdLst>
              <a:ahLst/>
              <a:cxnLst>
                <a:cxn ang="0">
                  <a:pos x="connsiteX0" y="connsiteY0"/>
                </a:cxn>
                <a:cxn ang="0">
                  <a:pos x="connsiteX1" y="connsiteY1"/>
                </a:cxn>
                <a:cxn ang="0">
                  <a:pos x="connsiteX2" y="connsiteY2"/>
                </a:cxn>
                <a:cxn ang="0">
                  <a:pos x="connsiteX3" y="connsiteY3"/>
                </a:cxn>
              </a:cxnLst>
              <a:rect l="l" t="t" r="r" b="b"/>
              <a:pathLst>
                <a:path w="885444" h="885596">
                  <a:moveTo>
                    <a:pt x="0" y="0"/>
                  </a:moveTo>
                  <a:lnTo>
                    <a:pt x="885444" y="0"/>
                  </a:lnTo>
                  <a:lnTo>
                    <a:pt x="885444" y="885596"/>
                  </a:lnTo>
                  <a:lnTo>
                    <a:pt x="0" y="885596"/>
                  </a:lnTo>
                  <a:close/>
                </a:path>
              </a:pathLst>
            </a:custGeom>
            <a:solidFill>
              <a:srgbClr val="FFFFFF"/>
            </a:solidFill>
            <a:ln w="15240" cap="flat">
              <a:noFill/>
              <a:prstDash val="solid"/>
              <a:miter/>
            </a:ln>
          </p:spPr>
          <p:txBody>
            <a:bodyPr rtlCol="0" anchor="ctr"/>
            <a:lstStyle/>
            <a:p>
              <a:pPr defTabSz="685800"/>
              <a:endParaRPr lang="en-IN" sz="1350">
                <a:solidFill>
                  <a:prstClr val="black"/>
                </a:solidFill>
                <a:latin typeface="Calibri" panose="020F0502020204030204"/>
              </a:endParaRPr>
            </a:p>
          </p:txBody>
        </p:sp>
        <p:sp>
          <p:nvSpPr>
            <p:cNvPr id="76" name="Freeform: Shape 75">
              <a:extLst>
                <a:ext uri="{FF2B5EF4-FFF2-40B4-BE49-F238E27FC236}">
                  <a16:creationId xmlns:a16="http://schemas.microsoft.com/office/drawing/2014/main" id="{04C5C5F5-58E8-421C-866F-BF58C3D2C736}"/>
                </a:ext>
              </a:extLst>
            </p:cNvPr>
            <p:cNvSpPr/>
            <p:nvPr/>
          </p:nvSpPr>
          <p:spPr>
            <a:xfrm>
              <a:off x="7377285" y="1698170"/>
              <a:ext cx="678238" cy="306347"/>
            </a:xfrm>
            <a:custGeom>
              <a:avLst/>
              <a:gdLst>
                <a:gd name="connsiteX0" fmla="*/ 157124 w 605637"/>
                <a:gd name="connsiteY0" fmla="*/ 282702 h 340794"/>
                <a:gd name="connsiteX1" fmla="*/ 142341 w 605637"/>
                <a:gd name="connsiteY1" fmla="*/ 278130 h 340794"/>
                <a:gd name="connsiteX2" fmla="*/ 136398 w 605637"/>
                <a:gd name="connsiteY2" fmla="*/ 265481 h 340794"/>
                <a:gd name="connsiteX3" fmla="*/ 140970 w 605637"/>
                <a:gd name="connsiteY3" fmla="*/ 252374 h 340794"/>
                <a:gd name="connsiteX4" fmla="*/ 164592 w 605637"/>
                <a:gd name="connsiteY4" fmla="*/ 226162 h 340794"/>
                <a:gd name="connsiteX5" fmla="*/ 175413 w 605637"/>
                <a:gd name="connsiteY5" fmla="*/ 220370 h 340794"/>
                <a:gd name="connsiteX6" fmla="*/ 190195 w 605637"/>
                <a:gd name="connsiteY6" fmla="*/ 224942 h 340794"/>
                <a:gd name="connsiteX7" fmla="*/ 196139 w 605637"/>
                <a:gd name="connsiteY7" fmla="*/ 237439 h 340794"/>
                <a:gd name="connsiteX8" fmla="*/ 191567 w 605637"/>
                <a:gd name="connsiteY8" fmla="*/ 250546 h 340794"/>
                <a:gd name="connsiteX9" fmla="*/ 167944 w 605637"/>
                <a:gd name="connsiteY9" fmla="*/ 276758 h 340794"/>
                <a:gd name="connsiteX10" fmla="*/ 157124 w 605637"/>
                <a:gd name="connsiteY10" fmla="*/ 282702 h 340794"/>
                <a:gd name="connsiteX11" fmla="*/ 367589 w 605637"/>
                <a:gd name="connsiteY11" fmla="*/ 247193 h 340794"/>
                <a:gd name="connsiteX12" fmla="*/ 423519 w 605637"/>
                <a:gd name="connsiteY12" fmla="*/ 285140 h 340794"/>
                <a:gd name="connsiteX13" fmla="*/ 440893 w 605637"/>
                <a:gd name="connsiteY13" fmla="*/ 279044 h 340794"/>
                <a:gd name="connsiteX14" fmla="*/ 448818 w 605637"/>
                <a:gd name="connsiteY14" fmla="*/ 260147 h 340794"/>
                <a:gd name="connsiteX15" fmla="*/ 444398 w 605637"/>
                <a:gd name="connsiteY15" fmla="*/ 247040 h 340794"/>
                <a:gd name="connsiteX16" fmla="*/ 332232 w 605637"/>
                <a:gd name="connsiteY16" fmla="*/ 270662 h 340794"/>
                <a:gd name="connsiteX17" fmla="*/ 370027 w 605637"/>
                <a:gd name="connsiteY17" fmla="*/ 303276 h 340794"/>
                <a:gd name="connsiteX18" fmla="*/ 386486 w 605637"/>
                <a:gd name="connsiteY18" fmla="*/ 311353 h 340794"/>
                <a:gd name="connsiteX19" fmla="*/ 403860 w 605637"/>
                <a:gd name="connsiteY19" fmla="*/ 305257 h 340794"/>
                <a:gd name="connsiteX20" fmla="*/ 411784 w 605637"/>
                <a:gd name="connsiteY20" fmla="*/ 286360 h 340794"/>
                <a:gd name="connsiteX21" fmla="*/ 410413 w 605637"/>
                <a:gd name="connsiteY21" fmla="*/ 278892 h 340794"/>
                <a:gd name="connsiteX22" fmla="*/ 311353 w 605637"/>
                <a:gd name="connsiteY22" fmla="*/ 310134 h 340794"/>
                <a:gd name="connsiteX23" fmla="*/ 329336 w 605637"/>
                <a:gd name="connsiteY23" fmla="*/ 327050 h 340794"/>
                <a:gd name="connsiteX24" fmla="*/ 345796 w 605637"/>
                <a:gd name="connsiteY24" fmla="*/ 335128 h 340794"/>
                <a:gd name="connsiteX25" fmla="*/ 363169 w 605637"/>
                <a:gd name="connsiteY25" fmla="*/ 329032 h 340794"/>
                <a:gd name="connsiteX26" fmla="*/ 371094 w 605637"/>
                <a:gd name="connsiteY26" fmla="*/ 310134 h 340794"/>
                <a:gd name="connsiteX27" fmla="*/ 369874 w 605637"/>
                <a:gd name="connsiteY27" fmla="*/ 303581 h 340794"/>
                <a:gd name="connsiteX28" fmla="*/ 269748 w 605637"/>
                <a:gd name="connsiteY28" fmla="*/ 326441 h 340794"/>
                <a:gd name="connsiteX29" fmla="*/ 282854 w 605637"/>
                <a:gd name="connsiteY29" fmla="*/ 333604 h 340794"/>
                <a:gd name="connsiteX30" fmla="*/ 304495 w 605637"/>
                <a:gd name="connsiteY30" fmla="*/ 336499 h 340794"/>
                <a:gd name="connsiteX31" fmla="*/ 321869 w 605637"/>
                <a:gd name="connsiteY31" fmla="*/ 330403 h 340794"/>
                <a:gd name="connsiteX32" fmla="*/ 326746 w 605637"/>
                <a:gd name="connsiteY32" fmla="*/ 324460 h 340794"/>
                <a:gd name="connsiteX33" fmla="*/ 192329 w 605637"/>
                <a:gd name="connsiteY33" fmla="*/ 304190 h 340794"/>
                <a:gd name="connsiteX34" fmla="*/ 233781 w 605637"/>
                <a:gd name="connsiteY34" fmla="*/ 258013 h 340794"/>
                <a:gd name="connsiteX35" fmla="*/ 232410 w 605637"/>
                <a:gd name="connsiteY35" fmla="*/ 232258 h 340794"/>
                <a:gd name="connsiteX36" fmla="*/ 217627 w 605637"/>
                <a:gd name="connsiteY36" fmla="*/ 227686 h 340794"/>
                <a:gd name="connsiteX37" fmla="*/ 206807 w 605637"/>
                <a:gd name="connsiteY37" fmla="*/ 233477 h 340794"/>
                <a:gd name="connsiteX38" fmla="*/ 165354 w 605637"/>
                <a:gd name="connsiteY38" fmla="*/ 279654 h 340794"/>
                <a:gd name="connsiteX39" fmla="*/ 166726 w 605637"/>
                <a:gd name="connsiteY39" fmla="*/ 305410 h 340794"/>
                <a:gd name="connsiteX40" fmla="*/ 181508 w 605637"/>
                <a:gd name="connsiteY40" fmla="*/ 309829 h 340794"/>
                <a:gd name="connsiteX41" fmla="*/ 192329 w 605637"/>
                <a:gd name="connsiteY41" fmla="*/ 304190 h 340794"/>
                <a:gd name="connsiteX42" fmla="*/ 226619 w 605637"/>
                <a:gd name="connsiteY42" fmla="*/ 320497 h 340794"/>
                <a:gd name="connsiteX43" fmla="*/ 264871 w 605637"/>
                <a:gd name="connsiteY43" fmla="*/ 277978 h 340794"/>
                <a:gd name="connsiteX44" fmla="*/ 263499 w 605637"/>
                <a:gd name="connsiteY44" fmla="*/ 252222 h 340794"/>
                <a:gd name="connsiteX45" fmla="*/ 248717 w 605637"/>
                <a:gd name="connsiteY45" fmla="*/ 247650 h 340794"/>
                <a:gd name="connsiteX46" fmla="*/ 237896 w 605637"/>
                <a:gd name="connsiteY46" fmla="*/ 253441 h 340794"/>
                <a:gd name="connsiteX47" fmla="*/ 199796 w 605637"/>
                <a:gd name="connsiteY47" fmla="*/ 295808 h 340794"/>
                <a:gd name="connsiteX48" fmla="*/ 201016 w 605637"/>
                <a:gd name="connsiteY48" fmla="*/ 321564 h 340794"/>
                <a:gd name="connsiteX49" fmla="*/ 215798 w 605637"/>
                <a:gd name="connsiteY49" fmla="*/ 325984 h 340794"/>
                <a:gd name="connsiteX50" fmla="*/ 226619 w 605637"/>
                <a:gd name="connsiteY50" fmla="*/ 320497 h 340794"/>
                <a:gd name="connsiteX51" fmla="*/ 279197 w 605637"/>
                <a:gd name="connsiteY51" fmla="*/ 316078 h 340794"/>
                <a:gd name="connsiteX52" fmla="*/ 284378 w 605637"/>
                <a:gd name="connsiteY52" fmla="*/ 310286 h 340794"/>
                <a:gd name="connsiteX53" fmla="*/ 283159 w 605637"/>
                <a:gd name="connsiteY53" fmla="*/ 284531 h 340794"/>
                <a:gd name="connsiteX54" fmla="*/ 268376 w 605637"/>
                <a:gd name="connsiteY54" fmla="*/ 279959 h 340794"/>
                <a:gd name="connsiteX55" fmla="*/ 257555 w 605637"/>
                <a:gd name="connsiteY55" fmla="*/ 285750 h 340794"/>
                <a:gd name="connsiteX56" fmla="*/ 235458 w 605637"/>
                <a:gd name="connsiteY56" fmla="*/ 310286 h 340794"/>
                <a:gd name="connsiteX57" fmla="*/ 236677 w 605637"/>
                <a:gd name="connsiteY57" fmla="*/ 336042 h 340794"/>
                <a:gd name="connsiteX58" fmla="*/ 251460 w 605637"/>
                <a:gd name="connsiteY58" fmla="*/ 340614 h 340794"/>
                <a:gd name="connsiteX59" fmla="*/ 262280 w 605637"/>
                <a:gd name="connsiteY59" fmla="*/ 334823 h 340794"/>
                <a:gd name="connsiteX60" fmla="*/ 279197 w 605637"/>
                <a:gd name="connsiteY60" fmla="*/ 316078 h 340794"/>
                <a:gd name="connsiteX61" fmla="*/ 519227 w 605637"/>
                <a:gd name="connsiteY61" fmla="*/ 1676 h 340794"/>
                <a:gd name="connsiteX62" fmla="*/ 416204 w 605637"/>
                <a:gd name="connsiteY62" fmla="*/ 56845 h 340794"/>
                <a:gd name="connsiteX63" fmla="*/ 502920 w 605637"/>
                <a:gd name="connsiteY63" fmla="*/ 204064 h 340794"/>
                <a:gd name="connsiteX64" fmla="*/ 508254 w 605637"/>
                <a:gd name="connsiteY64" fmla="*/ 213512 h 340794"/>
                <a:gd name="connsiteX65" fmla="*/ 605637 w 605637"/>
                <a:gd name="connsiteY65" fmla="*/ 162001 h 340794"/>
                <a:gd name="connsiteX66" fmla="*/ 429005 w 605637"/>
                <a:gd name="connsiteY66" fmla="*/ 78181 h 340794"/>
                <a:gd name="connsiteX67" fmla="*/ 326746 w 605637"/>
                <a:gd name="connsiteY67" fmla="*/ 87782 h 340794"/>
                <a:gd name="connsiteX68" fmla="*/ 299314 w 605637"/>
                <a:gd name="connsiteY68" fmla="*/ 89154 h 340794"/>
                <a:gd name="connsiteX69" fmla="*/ 297637 w 605637"/>
                <a:gd name="connsiteY69" fmla="*/ 89154 h 340794"/>
                <a:gd name="connsiteX70" fmla="*/ 289713 w 605637"/>
                <a:gd name="connsiteY70" fmla="*/ 90983 h 340794"/>
                <a:gd name="connsiteX71" fmla="*/ 208025 w 605637"/>
                <a:gd name="connsiteY71" fmla="*/ 132283 h 340794"/>
                <a:gd name="connsiteX72" fmla="*/ 220218 w 605637"/>
                <a:gd name="connsiteY72" fmla="*/ 178156 h 340794"/>
                <a:gd name="connsiteX73" fmla="*/ 287274 w 605637"/>
                <a:gd name="connsiteY73" fmla="*/ 153162 h 340794"/>
                <a:gd name="connsiteX74" fmla="*/ 326898 w 605637"/>
                <a:gd name="connsiteY74" fmla="*/ 158039 h 340794"/>
                <a:gd name="connsiteX75" fmla="*/ 444551 w 605637"/>
                <a:gd name="connsiteY75" fmla="*/ 247345 h 340794"/>
                <a:gd name="connsiteX76" fmla="*/ 497891 w 605637"/>
                <a:gd name="connsiteY76" fmla="*/ 195986 h 340794"/>
                <a:gd name="connsiteX77" fmla="*/ 470459 w 605637"/>
                <a:gd name="connsiteY77" fmla="*/ 213665 h 340794"/>
                <a:gd name="connsiteX78" fmla="*/ 462534 w 605637"/>
                <a:gd name="connsiteY78" fmla="*/ 224942 h 340794"/>
                <a:gd name="connsiteX79" fmla="*/ 444398 w 605637"/>
                <a:gd name="connsiteY79" fmla="*/ 247345 h 340794"/>
                <a:gd name="connsiteX80" fmla="*/ 0 w 605637"/>
                <a:gd name="connsiteY80" fmla="*/ 153924 h 340794"/>
                <a:gd name="connsiteX81" fmla="*/ 87477 w 605637"/>
                <a:gd name="connsiteY81" fmla="*/ 225552 h 340794"/>
                <a:gd name="connsiteX82" fmla="*/ 210464 w 605637"/>
                <a:gd name="connsiteY82" fmla="*/ 70256 h 340794"/>
                <a:gd name="connsiteX83" fmla="*/ 124816 w 605637"/>
                <a:gd name="connsiteY83" fmla="*/ 0 h 340794"/>
                <a:gd name="connsiteX84" fmla="*/ 96317 w 605637"/>
                <a:gd name="connsiteY84" fmla="*/ 214274 h 340794"/>
                <a:gd name="connsiteX85" fmla="*/ 145694 w 605637"/>
                <a:gd name="connsiteY85" fmla="*/ 247498 h 340794"/>
                <a:gd name="connsiteX86" fmla="*/ 259842 w 605637"/>
                <a:gd name="connsiteY86" fmla="*/ 105918 h 340794"/>
                <a:gd name="connsiteX87" fmla="*/ 200101 w 605637"/>
                <a:gd name="connsiteY87" fmla="*/ 83210 h 34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5637" h="340794">
                  <a:moveTo>
                    <a:pt x="157124" y="282702"/>
                  </a:moveTo>
                  <a:cubicBezTo>
                    <a:pt x="151790" y="283464"/>
                    <a:pt x="146304" y="281788"/>
                    <a:pt x="142341" y="278130"/>
                  </a:cubicBezTo>
                  <a:cubicBezTo>
                    <a:pt x="138684" y="274930"/>
                    <a:pt x="136702" y="270358"/>
                    <a:pt x="136398" y="265481"/>
                  </a:cubicBezTo>
                  <a:cubicBezTo>
                    <a:pt x="136093" y="260604"/>
                    <a:pt x="137769" y="256032"/>
                    <a:pt x="140970" y="252374"/>
                  </a:cubicBezTo>
                  <a:lnTo>
                    <a:pt x="164592" y="226162"/>
                  </a:lnTo>
                  <a:cubicBezTo>
                    <a:pt x="167335" y="222961"/>
                    <a:pt x="171297" y="220980"/>
                    <a:pt x="175413" y="220370"/>
                  </a:cubicBezTo>
                  <a:cubicBezTo>
                    <a:pt x="180746" y="219608"/>
                    <a:pt x="186080" y="221285"/>
                    <a:pt x="190195" y="224942"/>
                  </a:cubicBezTo>
                  <a:cubicBezTo>
                    <a:pt x="193852" y="228143"/>
                    <a:pt x="195834" y="232715"/>
                    <a:pt x="196139" y="237439"/>
                  </a:cubicBezTo>
                  <a:cubicBezTo>
                    <a:pt x="196444" y="242316"/>
                    <a:pt x="194767" y="246888"/>
                    <a:pt x="191567" y="250546"/>
                  </a:cubicBezTo>
                  <a:lnTo>
                    <a:pt x="167944" y="276758"/>
                  </a:lnTo>
                  <a:cubicBezTo>
                    <a:pt x="165201" y="279959"/>
                    <a:pt x="161391" y="282092"/>
                    <a:pt x="157124" y="282702"/>
                  </a:cubicBezTo>
                  <a:close/>
                  <a:moveTo>
                    <a:pt x="367589" y="247193"/>
                  </a:moveTo>
                  <a:cubicBezTo>
                    <a:pt x="367589" y="247193"/>
                    <a:pt x="411633" y="283464"/>
                    <a:pt x="423519" y="285140"/>
                  </a:cubicBezTo>
                  <a:cubicBezTo>
                    <a:pt x="432815" y="286512"/>
                    <a:pt x="436016" y="283312"/>
                    <a:pt x="440893" y="279044"/>
                  </a:cubicBezTo>
                  <a:cubicBezTo>
                    <a:pt x="446227" y="274320"/>
                    <a:pt x="449122" y="267462"/>
                    <a:pt x="448818" y="260147"/>
                  </a:cubicBezTo>
                  <a:cubicBezTo>
                    <a:pt x="448666" y="255422"/>
                    <a:pt x="447141" y="250850"/>
                    <a:pt x="444398" y="247040"/>
                  </a:cubicBezTo>
                  <a:moveTo>
                    <a:pt x="332232" y="270662"/>
                  </a:moveTo>
                  <a:lnTo>
                    <a:pt x="370027" y="303276"/>
                  </a:lnTo>
                  <a:cubicBezTo>
                    <a:pt x="374294" y="308000"/>
                    <a:pt x="380086" y="310896"/>
                    <a:pt x="386486" y="311353"/>
                  </a:cubicBezTo>
                  <a:cubicBezTo>
                    <a:pt x="392887" y="311658"/>
                    <a:pt x="398983" y="309524"/>
                    <a:pt x="403860" y="305257"/>
                  </a:cubicBezTo>
                  <a:cubicBezTo>
                    <a:pt x="409194" y="300533"/>
                    <a:pt x="412089" y="293675"/>
                    <a:pt x="411784" y="286360"/>
                  </a:cubicBezTo>
                  <a:cubicBezTo>
                    <a:pt x="411784" y="284378"/>
                    <a:pt x="410870" y="280873"/>
                    <a:pt x="410413" y="278892"/>
                  </a:cubicBezTo>
                  <a:moveTo>
                    <a:pt x="311353" y="310134"/>
                  </a:moveTo>
                  <a:lnTo>
                    <a:pt x="329336" y="327050"/>
                  </a:lnTo>
                  <a:cubicBezTo>
                    <a:pt x="333604" y="331775"/>
                    <a:pt x="339394" y="334670"/>
                    <a:pt x="345796" y="335128"/>
                  </a:cubicBezTo>
                  <a:cubicBezTo>
                    <a:pt x="352196" y="335432"/>
                    <a:pt x="358293" y="333299"/>
                    <a:pt x="363169" y="329032"/>
                  </a:cubicBezTo>
                  <a:cubicBezTo>
                    <a:pt x="368503" y="324307"/>
                    <a:pt x="371399" y="317449"/>
                    <a:pt x="371094" y="310134"/>
                  </a:cubicBezTo>
                  <a:cubicBezTo>
                    <a:pt x="370941" y="307848"/>
                    <a:pt x="370637" y="305714"/>
                    <a:pt x="369874" y="303581"/>
                  </a:cubicBezTo>
                  <a:moveTo>
                    <a:pt x="269748" y="326441"/>
                  </a:moveTo>
                  <a:lnTo>
                    <a:pt x="282854" y="333604"/>
                  </a:lnTo>
                  <a:cubicBezTo>
                    <a:pt x="285597" y="335585"/>
                    <a:pt x="294132" y="337566"/>
                    <a:pt x="304495" y="336499"/>
                  </a:cubicBezTo>
                  <a:cubicBezTo>
                    <a:pt x="310895" y="335890"/>
                    <a:pt x="316992" y="334670"/>
                    <a:pt x="321869" y="330403"/>
                  </a:cubicBezTo>
                  <a:cubicBezTo>
                    <a:pt x="323850" y="328574"/>
                    <a:pt x="325526" y="326593"/>
                    <a:pt x="326746" y="324460"/>
                  </a:cubicBezTo>
                  <a:moveTo>
                    <a:pt x="192329" y="304190"/>
                  </a:moveTo>
                  <a:lnTo>
                    <a:pt x="233781" y="258013"/>
                  </a:lnTo>
                  <a:cubicBezTo>
                    <a:pt x="240487" y="250546"/>
                    <a:pt x="239877" y="239116"/>
                    <a:pt x="232410" y="232258"/>
                  </a:cubicBezTo>
                  <a:cubicBezTo>
                    <a:pt x="228447" y="228600"/>
                    <a:pt x="222961" y="226924"/>
                    <a:pt x="217627" y="227686"/>
                  </a:cubicBezTo>
                  <a:cubicBezTo>
                    <a:pt x="213513" y="228295"/>
                    <a:pt x="209703" y="230429"/>
                    <a:pt x="206807" y="233477"/>
                  </a:cubicBezTo>
                  <a:lnTo>
                    <a:pt x="165354" y="279654"/>
                  </a:lnTo>
                  <a:cubicBezTo>
                    <a:pt x="158648" y="287122"/>
                    <a:pt x="159258" y="298704"/>
                    <a:pt x="166726" y="305410"/>
                  </a:cubicBezTo>
                  <a:cubicBezTo>
                    <a:pt x="170688" y="309067"/>
                    <a:pt x="176022" y="310744"/>
                    <a:pt x="181508" y="309829"/>
                  </a:cubicBezTo>
                  <a:cubicBezTo>
                    <a:pt x="185623" y="309372"/>
                    <a:pt x="189433" y="307238"/>
                    <a:pt x="192329" y="304190"/>
                  </a:cubicBezTo>
                  <a:close/>
                  <a:moveTo>
                    <a:pt x="226619" y="320497"/>
                  </a:moveTo>
                  <a:lnTo>
                    <a:pt x="264871" y="277978"/>
                  </a:lnTo>
                  <a:cubicBezTo>
                    <a:pt x="271577" y="270510"/>
                    <a:pt x="270967" y="259080"/>
                    <a:pt x="263499" y="252222"/>
                  </a:cubicBezTo>
                  <a:cubicBezTo>
                    <a:pt x="259537" y="248564"/>
                    <a:pt x="254051" y="246888"/>
                    <a:pt x="248717" y="247650"/>
                  </a:cubicBezTo>
                  <a:cubicBezTo>
                    <a:pt x="244602" y="248260"/>
                    <a:pt x="240792" y="250393"/>
                    <a:pt x="237896" y="253441"/>
                  </a:cubicBezTo>
                  <a:lnTo>
                    <a:pt x="199796" y="295808"/>
                  </a:lnTo>
                  <a:cubicBezTo>
                    <a:pt x="193091" y="303276"/>
                    <a:pt x="193700" y="314858"/>
                    <a:pt x="201016" y="321564"/>
                  </a:cubicBezTo>
                  <a:cubicBezTo>
                    <a:pt x="204978" y="325222"/>
                    <a:pt x="210464" y="326898"/>
                    <a:pt x="215798" y="325984"/>
                  </a:cubicBezTo>
                  <a:cubicBezTo>
                    <a:pt x="219913" y="325679"/>
                    <a:pt x="223723" y="323698"/>
                    <a:pt x="226619" y="320497"/>
                  </a:cubicBezTo>
                  <a:close/>
                  <a:moveTo>
                    <a:pt x="279197" y="316078"/>
                  </a:moveTo>
                  <a:lnTo>
                    <a:pt x="284378" y="310286"/>
                  </a:lnTo>
                  <a:cubicBezTo>
                    <a:pt x="291084" y="302819"/>
                    <a:pt x="290474" y="291236"/>
                    <a:pt x="283159" y="284531"/>
                  </a:cubicBezTo>
                  <a:cubicBezTo>
                    <a:pt x="279197" y="280873"/>
                    <a:pt x="273710" y="279197"/>
                    <a:pt x="268376" y="279959"/>
                  </a:cubicBezTo>
                  <a:cubicBezTo>
                    <a:pt x="264261" y="280568"/>
                    <a:pt x="260451" y="282702"/>
                    <a:pt x="257555" y="285750"/>
                  </a:cubicBezTo>
                  <a:lnTo>
                    <a:pt x="235458" y="310286"/>
                  </a:lnTo>
                  <a:cubicBezTo>
                    <a:pt x="228753" y="317754"/>
                    <a:pt x="229362" y="329184"/>
                    <a:pt x="236677" y="336042"/>
                  </a:cubicBezTo>
                  <a:cubicBezTo>
                    <a:pt x="240639" y="339700"/>
                    <a:pt x="246125" y="341376"/>
                    <a:pt x="251460" y="340614"/>
                  </a:cubicBezTo>
                  <a:cubicBezTo>
                    <a:pt x="255574" y="340004"/>
                    <a:pt x="259384" y="337871"/>
                    <a:pt x="262280" y="334823"/>
                  </a:cubicBezTo>
                  <a:lnTo>
                    <a:pt x="279197" y="316078"/>
                  </a:lnTo>
                  <a:close/>
                  <a:moveTo>
                    <a:pt x="519227" y="1676"/>
                  </a:moveTo>
                  <a:cubicBezTo>
                    <a:pt x="480822" y="21946"/>
                    <a:pt x="425806" y="51359"/>
                    <a:pt x="416204" y="56845"/>
                  </a:cubicBezTo>
                  <a:cubicBezTo>
                    <a:pt x="424129" y="69799"/>
                    <a:pt x="459485" y="128778"/>
                    <a:pt x="502920" y="204064"/>
                  </a:cubicBezTo>
                  <a:lnTo>
                    <a:pt x="508254" y="213512"/>
                  </a:lnTo>
                  <a:lnTo>
                    <a:pt x="605637" y="162001"/>
                  </a:lnTo>
                  <a:moveTo>
                    <a:pt x="429005" y="78181"/>
                  </a:moveTo>
                  <a:cubicBezTo>
                    <a:pt x="380390" y="59284"/>
                    <a:pt x="355701" y="87782"/>
                    <a:pt x="326746" y="87782"/>
                  </a:cubicBezTo>
                  <a:cubicBezTo>
                    <a:pt x="314401" y="87782"/>
                    <a:pt x="305104" y="88544"/>
                    <a:pt x="299314" y="89154"/>
                  </a:cubicBezTo>
                  <a:cubicBezTo>
                    <a:pt x="298704" y="89154"/>
                    <a:pt x="298247" y="89154"/>
                    <a:pt x="297637" y="89154"/>
                  </a:cubicBezTo>
                  <a:cubicBezTo>
                    <a:pt x="294894" y="89154"/>
                    <a:pt x="292151" y="89764"/>
                    <a:pt x="289713" y="90983"/>
                  </a:cubicBezTo>
                  <a:lnTo>
                    <a:pt x="208025" y="132283"/>
                  </a:lnTo>
                  <a:cubicBezTo>
                    <a:pt x="170536" y="152248"/>
                    <a:pt x="208025" y="181051"/>
                    <a:pt x="220218" y="178156"/>
                  </a:cubicBezTo>
                  <a:cubicBezTo>
                    <a:pt x="233629" y="174955"/>
                    <a:pt x="265786" y="162154"/>
                    <a:pt x="287274" y="153162"/>
                  </a:cubicBezTo>
                  <a:cubicBezTo>
                    <a:pt x="300380" y="147676"/>
                    <a:pt x="315316" y="149657"/>
                    <a:pt x="326898" y="158039"/>
                  </a:cubicBezTo>
                  <a:cubicBezTo>
                    <a:pt x="362864" y="184709"/>
                    <a:pt x="438759" y="241249"/>
                    <a:pt x="444551" y="247345"/>
                  </a:cubicBezTo>
                  <a:moveTo>
                    <a:pt x="497891" y="195986"/>
                  </a:moveTo>
                  <a:cubicBezTo>
                    <a:pt x="491643" y="199644"/>
                    <a:pt x="475031" y="209398"/>
                    <a:pt x="470459" y="213665"/>
                  </a:cubicBezTo>
                  <a:cubicBezTo>
                    <a:pt x="468477" y="215494"/>
                    <a:pt x="465734" y="219913"/>
                    <a:pt x="462534" y="224942"/>
                  </a:cubicBezTo>
                  <a:cubicBezTo>
                    <a:pt x="457353" y="233172"/>
                    <a:pt x="450342" y="244297"/>
                    <a:pt x="444398" y="247345"/>
                  </a:cubicBezTo>
                  <a:moveTo>
                    <a:pt x="0" y="153924"/>
                  </a:moveTo>
                  <a:lnTo>
                    <a:pt x="87477" y="225552"/>
                  </a:lnTo>
                  <a:lnTo>
                    <a:pt x="210464" y="70256"/>
                  </a:lnTo>
                  <a:lnTo>
                    <a:pt x="124816" y="0"/>
                  </a:lnTo>
                  <a:moveTo>
                    <a:pt x="96317" y="214274"/>
                  </a:moveTo>
                  <a:cubicBezTo>
                    <a:pt x="120701" y="233324"/>
                    <a:pt x="145694" y="247498"/>
                    <a:pt x="145694" y="247498"/>
                  </a:cubicBezTo>
                  <a:moveTo>
                    <a:pt x="259842" y="105918"/>
                  </a:moveTo>
                  <a:cubicBezTo>
                    <a:pt x="249174" y="99974"/>
                    <a:pt x="222809" y="89306"/>
                    <a:pt x="200101" y="83210"/>
                  </a:cubicBezTo>
                </a:path>
              </a:pathLst>
            </a:custGeom>
            <a:noFill/>
            <a:ln w="12192" cap="rnd">
              <a:solidFill>
                <a:srgbClr val="414042"/>
              </a:solidFill>
              <a:prstDash val="solid"/>
              <a:round/>
            </a:ln>
          </p:spPr>
          <p:txBody>
            <a:bodyPr rtlCol="0" anchor="ctr"/>
            <a:lstStyle/>
            <a:p>
              <a:pPr defTabSz="685800"/>
              <a:endParaRPr lang="en-IN" sz="1350">
                <a:solidFill>
                  <a:prstClr val="black"/>
                </a:solidFill>
                <a:latin typeface="Calibri" panose="020F0502020204030204"/>
              </a:endParaRPr>
            </a:p>
          </p:txBody>
        </p:sp>
      </p:grpSp>
      <p:sp>
        <p:nvSpPr>
          <p:cNvPr id="85" name="TextBox 84">
            <a:extLst>
              <a:ext uri="{FF2B5EF4-FFF2-40B4-BE49-F238E27FC236}">
                <a16:creationId xmlns:a16="http://schemas.microsoft.com/office/drawing/2014/main" id="{A4AD784D-369C-4469-9B14-D0864583BA4A}"/>
              </a:ext>
            </a:extLst>
          </p:cNvPr>
          <p:cNvSpPr txBox="1"/>
          <p:nvPr/>
        </p:nvSpPr>
        <p:spPr>
          <a:xfrm>
            <a:off x="870591" y="159791"/>
            <a:ext cx="7147559" cy="646331"/>
          </a:xfrm>
          <a:prstGeom prst="rect">
            <a:avLst/>
          </a:prstGeom>
          <a:noFill/>
        </p:spPr>
        <p:txBody>
          <a:bodyPr wrap="square" rtlCol="0">
            <a:spAutoFit/>
          </a:bodyPr>
          <a:lstStyle/>
          <a:p>
            <a:pPr algn="ctr" defTabSz="685800">
              <a:spcBef>
                <a:spcPts val="450"/>
              </a:spcBef>
              <a:defRPr/>
            </a:pPr>
            <a:r>
              <a:rPr lang="en-US" sz="5400" baseline="30000" dirty="0">
                <a:solidFill>
                  <a:schemeClr val="accent6">
                    <a:lumMod val="50000"/>
                  </a:schemeClr>
                </a:solidFill>
                <a:latin typeface="Aharoni" panose="02010803020104030203" pitchFamily="2" charset="-79"/>
                <a:ea typeface="Tahoma" panose="020B0604030504040204" pitchFamily="34" charset="0"/>
                <a:cs typeface="Aharoni" panose="02010803020104030203" pitchFamily="2" charset="-79"/>
              </a:rPr>
              <a:t>Problem Statement</a:t>
            </a:r>
          </a:p>
        </p:txBody>
      </p:sp>
      <p:sp>
        <p:nvSpPr>
          <p:cNvPr id="87" name="TextBox 86">
            <a:extLst>
              <a:ext uri="{FF2B5EF4-FFF2-40B4-BE49-F238E27FC236}">
                <a16:creationId xmlns:a16="http://schemas.microsoft.com/office/drawing/2014/main" id="{14D62742-E63A-4911-8EC9-084794C3AB5C}"/>
              </a:ext>
            </a:extLst>
          </p:cNvPr>
          <p:cNvSpPr txBox="1"/>
          <p:nvPr/>
        </p:nvSpPr>
        <p:spPr>
          <a:xfrm>
            <a:off x="1793455" y="739441"/>
            <a:ext cx="6088585" cy="1397562"/>
          </a:xfrm>
          <a:prstGeom prst="rect">
            <a:avLst/>
          </a:prstGeom>
          <a:noFill/>
        </p:spPr>
        <p:txBody>
          <a:bodyPr wrap="square">
            <a:spAutoFit/>
          </a:bodyPr>
          <a:lstStyle/>
          <a:p>
            <a:pPr marL="214313" indent="-214313" algn="just" defTabSz="685800">
              <a:lnSpc>
                <a:spcPct val="108000"/>
              </a:lnSpc>
              <a:buSzPct val="70000"/>
              <a:buFont typeface="Wingdings" panose="05000000000000000000" pitchFamily="2" charset="2"/>
              <a:buChar char="Ø"/>
              <a:defRPr/>
            </a:pPr>
            <a:r>
              <a:rPr lang="en-GB" sz="1600" dirty="0">
                <a:latin typeface="Tahoma" panose="020B0604030504040204" pitchFamily="34" charset="0"/>
                <a:ea typeface="Tahoma" panose="020B0604030504040204" pitchFamily="34" charset="0"/>
                <a:cs typeface="Tahoma" panose="020B0604030504040204" pitchFamily="34" charset="0"/>
              </a:rPr>
              <a:t>Improve skills of public servants &amp; erosion of State's role in producing skilled professionals</a:t>
            </a:r>
          </a:p>
          <a:p>
            <a:pPr marL="214313" indent="-214313" algn="just" defTabSz="685800">
              <a:lnSpc>
                <a:spcPct val="108000"/>
              </a:lnSpc>
              <a:buSzPct val="70000"/>
              <a:buFont typeface="Wingdings" panose="05000000000000000000" pitchFamily="2" charset="2"/>
              <a:buChar char="Ø"/>
              <a:defRPr/>
            </a:pPr>
            <a:r>
              <a:rPr lang="en-GB" sz="1600" dirty="0">
                <a:latin typeface="Tahoma" panose="020B0604030504040204" pitchFamily="34" charset="0"/>
                <a:ea typeface="Tahoma" panose="020B0604030504040204" pitchFamily="34" charset="0"/>
                <a:cs typeface="Tahoma" panose="020B0604030504040204" pitchFamily="34" charset="0"/>
              </a:rPr>
              <a:t>Past practices of engaging professional institutes in the training, selection and development of senior managers have largely been unsuccessful.</a:t>
            </a:r>
            <a:r>
              <a:rPr lang="en-US" sz="1600" baseline="30000" dirty="0">
                <a:latin typeface="Arial" panose="020B0604020202020204" pitchFamily="34" charset="0"/>
                <a:ea typeface="Roboto Cn" pitchFamily="2" charset="0"/>
                <a:cs typeface="Arial" panose="020B0604020202020204" pitchFamily="34" charset="0"/>
              </a:rPr>
              <a:t> </a:t>
            </a:r>
          </a:p>
        </p:txBody>
      </p:sp>
      <p:sp>
        <p:nvSpPr>
          <p:cNvPr id="88" name="TextBox 87">
            <a:extLst>
              <a:ext uri="{FF2B5EF4-FFF2-40B4-BE49-F238E27FC236}">
                <a16:creationId xmlns:a16="http://schemas.microsoft.com/office/drawing/2014/main" id="{3DD5F2D0-D42F-4A94-9F35-9C57F44D5A12}"/>
              </a:ext>
            </a:extLst>
          </p:cNvPr>
          <p:cNvSpPr txBox="1"/>
          <p:nvPr/>
        </p:nvSpPr>
        <p:spPr>
          <a:xfrm>
            <a:off x="1818568" y="2383844"/>
            <a:ext cx="5986937" cy="1323439"/>
          </a:xfrm>
          <a:prstGeom prst="rect">
            <a:avLst/>
          </a:prstGeom>
          <a:noFill/>
        </p:spPr>
        <p:txBody>
          <a:bodyPr wrap="square">
            <a:spAutoFit/>
          </a:bodyPr>
          <a:lstStyle/>
          <a:p>
            <a:pPr marL="214313" indent="-214313" defTabSz="685800">
              <a:buFont typeface="Wingdings" panose="05000000000000000000" pitchFamily="2" charset="2"/>
              <a:buChar char="Ø"/>
              <a:defRPr/>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Looming crisis in the reproduction of professional expertise as the ageing cohorts with expertise and knowledge continue to leave the system.</a:t>
            </a:r>
          </a:p>
          <a:p>
            <a:pPr marL="214313" indent="-214313" defTabSz="685800">
              <a:buFont typeface="Wingdings" panose="05000000000000000000" pitchFamily="2" charset="2"/>
              <a:buChar char="Ø"/>
              <a:defRPr/>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Shortage of technical and managerial skills &amp; the outsourcing of professional and technical services.</a:t>
            </a:r>
            <a:endParaRPr lang="en-US" sz="1600" baseline="30000" dirty="0">
              <a:solidFill>
                <a:prstClr val="black"/>
              </a:solidFill>
              <a:latin typeface="Arial" panose="020B0604020202020204" pitchFamily="34" charset="0"/>
              <a:ea typeface="Roboto Cn" pitchFamily="2" charset="0"/>
              <a:cs typeface="Arial" panose="020B0604020202020204" pitchFamily="34" charset="0"/>
            </a:endParaRPr>
          </a:p>
        </p:txBody>
      </p:sp>
      <p:sp>
        <p:nvSpPr>
          <p:cNvPr id="89" name="TextBox 88">
            <a:extLst>
              <a:ext uri="{FF2B5EF4-FFF2-40B4-BE49-F238E27FC236}">
                <a16:creationId xmlns:a16="http://schemas.microsoft.com/office/drawing/2014/main" id="{BAFA0E98-74CA-4C5F-94DE-3A2E58C21B1C}"/>
              </a:ext>
            </a:extLst>
          </p:cNvPr>
          <p:cNvSpPr txBox="1"/>
          <p:nvPr/>
        </p:nvSpPr>
        <p:spPr>
          <a:xfrm>
            <a:off x="1750396" y="3828055"/>
            <a:ext cx="6162926" cy="1323439"/>
          </a:xfrm>
          <a:prstGeom prst="rect">
            <a:avLst/>
          </a:prstGeom>
          <a:noFill/>
        </p:spPr>
        <p:txBody>
          <a:bodyPr wrap="square">
            <a:spAutoFit/>
          </a:bodyPr>
          <a:lstStyle/>
          <a:p>
            <a:pPr marL="214313" indent="-214313" defTabSz="685800">
              <a:buFont typeface="Wingdings" panose="05000000000000000000" pitchFamily="2" charset="2"/>
              <a:buChar char="Ø"/>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At executive management levels, reporting and recruitment structures have allowed too much political interference  which resulted unnecessary turbulence in senior positions.</a:t>
            </a:r>
          </a:p>
          <a:p>
            <a:pPr marL="214313" indent="-214313" defTabSz="685800">
              <a:buFont typeface="Wingdings" panose="05000000000000000000" pitchFamily="2" charset="2"/>
              <a:buChar char="Ø"/>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At junior levels, there has been insufficient focus on providing stimulating career paths that ensure the reproduction of skills.</a:t>
            </a:r>
            <a:endParaRPr lang="en-IN" sz="1600" dirty="0">
              <a:solidFill>
                <a:prstClr val="white"/>
              </a:solidFill>
              <a:latin typeface="Calibri" panose="020F0502020204030204"/>
            </a:endParaRPr>
          </a:p>
        </p:txBody>
      </p:sp>
      <p:grpSp>
        <p:nvGrpSpPr>
          <p:cNvPr id="4" name="Group 3">
            <a:extLst>
              <a:ext uri="{FF2B5EF4-FFF2-40B4-BE49-F238E27FC236}">
                <a16:creationId xmlns:a16="http://schemas.microsoft.com/office/drawing/2014/main" id="{A8DCBA63-4A37-442A-96A5-C62998D7CFF4}"/>
              </a:ext>
            </a:extLst>
          </p:cNvPr>
          <p:cNvGrpSpPr/>
          <p:nvPr/>
        </p:nvGrpSpPr>
        <p:grpSpPr>
          <a:xfrm>
            <a:off x="119921" y="5199384"/>
            <a:ext cx="8904158" cy="1543070"/>
            <a:chOff x="979931" y="5245578"/>
            <a:chExt cx="7212128" cy="1180988"/>
          </a:xfrm>
        </p:grpSpPr>
        <p:sp>
          <p:nvSpPr>
            <p:cNvPr id="54" name="Freeform: Shape 53">
              <a:extLst>
                <a:ext uri="{FF2B5EF4-FFF2-40B4-BE49-F238E27FC236}">
                  <a16:creationId xmlns:a16="http://schemas.microsoft.com/office/drawing/2014/main" id="{62E9ED84-E847-4E46-BADA-B9F1B58A20B1}"/>
                </a:ext>
              </a:extLst>
            </p:cNvPr>
            <p:cNvSpPr/>
            <p:nvPr/>
          </p:nvSpPr>
          <p:spPr>
            <a:xfrm>
              <a:off x="979931" y="5245578"/>
              <a:ext cx="7212128" cy="1180988"/>
            </a:xfrm>
            <a:custGeom>
              <a:avLst/>
              <a:gdLst>
                <a:gd name="connsiteX0" fmla="*/ 0 w 6440119"/>
                <a:gd name="connsiteY0" fmla="*/ 0 h 885596"/>
                <a:gd name="connsiteX1" fmla="*/ 6440119 w 6440119"/>
                <a:gd name="connsiteY1" fmla="*/ 0 h 885596"/>
                <a:gd name="connsiteX2" fmla="*/ 6440119 w 6440119"/>
                <a:gd name="connsiteY2" fmla="*/ 885596 h 885596"/>
                <a:gd name="connsiteX3" fmla="*/ 0 w 6440119"/>
                <a:gd name="connsiteY3" fmla="*/ 885596 h 885596"/>
              </a:gdLst>
              <a:ahLst/>
              <a:cxnLst>
                <a:cxn ang="0">
                  <a:pos x="connsiteX0" y="connsiteY0"/>
                </a:cxn>
                <a:cxn ang="0">
                  <a:pos x="connsiteX1" y="connsiteY1"/>
                </a:cxn>
                <a:cxn ang="0">
                  <a:pos x="connsiteX2" y="connsiteY2"/>
                </a:cxn>
                <a:cxn ang="0">
                  <a:pos x="connsiteX3" y="connsiteY3"/>
                </a:cxn>
              </a:cxnLst>
              <a:rect l="l" t="t" r="r" b="b"/>
              <a:pathLst>
                <a:path w="6440119" h="885596">
                  <a:moveTo>
                    <a:pt x="0" y="0"/>
                  </a:moveTo>
                  <a:lnTo>
                    <a:pt x="6440119" y="0"/>
                  </a:lnTo>
                  <a:lnTo>
                    <a:pt x="6440119" y="885596"/>
                  </a:lnTo>
                  <a:lnTo>
                    <a:pt x="0" y="885596"/>
                  </a:lnTo>
                  <a:close/>
                </a:path>
              </a:pathLst>
            </a:custGeom>
            <a:solidFill>
              <a:schemeClr val="accent1">
                <a:lumMod val="20000"/>
                <a:lumOff val="80000"/>
              </a:schemeClr>
            </a:solidFill>
            <a:ln w="15240" cap="flat">
              <a:noFill/>
              <a:prstDash val="solid"/>
              <a:miter/>
            </a:ln>
          </p:spPr>
          <p:txBody>
            <a:bodyPr rtlCol="0" anchor="ctr"/>
            <a:lstStyle/>
            <a:p>
              <a:pPr algn="ctr" defTabSz="685800"/>
              <a:endParaRPr lang="en-IN" sz="1350">
                <a:solidFill>
                  <a:prstClr val="black"/>
                </a:solidFill>
                <a:latin typeface="Calibri" panose="020F0502020204030204"/>
              </a:endParaRPr>
            </a:p>
          </p:txBody>
        </p:sp>
        <p:sp>
          <p:nvSpPr>
            <p:cNvPr id="17" name="Freeform: Shape 16">
              <a:extLst>
                <a:ext uri="{FF2B5EF4-FFF2-40B4-BE49-F238E27FC236}">
                  <a16:creationId xmlns:a16="http://schemas.microsoft.com/office/drawing/2014/main" id="{45669209-987B-4AD7-A1C6-D4B56D054209}"/>
                </a:ext>
              </a:extLst>
            </p:cNvPr>
            <p:cNvSpPr/>
            <p:nvPr/>
          </p:nvSpPr>
          <p:spPr>
            <a:xfrm>
              <a:off x="7377284" y="5298584"/>
              <a:ext cx="715445" cy="1015663"/>
            </a:xfrm>
            <a:custGeom>
              <a:avLst/>
              <a:gdLst>
                <a:gd name="connsiteX0" fmla="*/ 0 w 885444"/>
                <a:gd name="connsiteY0" fmla="*/ 0 h 885596"/>
                <a:gd name="connsiteX1" fmla="*/ 885444 w 885444"/>
                <a:gd name="connsiteY1" fmla="*/ 0 h 885596"/>
                <a:gd name="connsiteX2" fmla="*/ 885444 w 885444"/>
                <a:gd name="connsiteY2" fmla="*/ 885596 h 885596"/>
                <a:gd name="connsiteX3" fmla="*/ 0 w 885444"/>
                <a:gd name="connsiteY3" fmla="*/ 885596 h 885596"/>
              </a:gdLst>
              <a:ahLst/>
              <a:cxnLst>
                <a:cxn ang="0">
                  <a:pos x="connsiteX0" y="connsiteY0"/>
                </a:cxn>
                <a:cxn ang="0">
                  <a:pos x="connsiteX1" y="connsiteY1"/>
                </a:cxn>
                <a:cxn ang="0">
                  <a:pos x="connsiteX2" y="connsiteY2"/>
                </a:cxn>
                <a:cxn ang="0">
                  <a:pos x="connsiteX3" y="connsiteY3"/>
                </a:cxn>
              </a:cxnLst>
              <a:rect l="l" t="t" r="r" b="b"/>
              <a:pathLst>
                <a:path w="885444" h="885596">
                  <a:moveTo>
                    <a:pt x="0" y="0"/>
                  </a:moveTo>
                  <a:lnTo>
                    <a:pt x="885444" y="0"/>
                  </a:lnTo>
                  <a:lnTo>
                    <a:pt x="885444" y="885596"/>
                  </a:lnTo>
                  <a:lnTo>
                    <a:pt x="0" y="885596"/>
                  </a:lnTo>
                  <a:close/>
                </a:path>
              </a:pathLst>
            </a:custGeom>
            <a:solidFill>
              <a:srgbClr val="FFFFFF"/>
            </a:solidFill>
            <a:ln w="15240" cap="flat">
              <a:noFill/>
              <a:prstDash val="solid"/>
              <a:miter/>
            </a:ln>
          </p:spPr>
          <p:txBody>
            <a:bodyPr rtlCol="0" anchor="ctr"/>
            <a:lstStyle/>
            <a:p>
              <a:pPr algn="ctr" defTabSz="685800"/>
              <a:endParaRPr lang="en-IN" sz="1350">
                <a:solidFill>
                  <a:prstClr val="black"/>
                </a:solidFill>
                <a:latin typeface="Calibri" panose="020F0502020204030204"/>
              </a:endParaRPr>
            </a:p>
          </p:txBody>
        </p:sp>
        <p:sp>
          <p:nvSpPr>
            <p:cNvPr id="19" name="TextBox 18">
              <a:extLst>
                <a:ext uri="{FF2B5EF4-FFF2-40B4-BE49-F238E27FC236}">
                  <a16:creationId xmlns:a16="http://schemas.microsoft.com/office/drawing/2014/main" id="{5D5DFB28-599F-462D-B04D-AC1B6FDBDC6D}"/>
                </a:ext>
              </a:extLst>
            </p:cNvPr>
            <p:cNvSpPr txBox="1"/>
            <p:nvPr/>
          </p:nvSpPr>
          <p:spPr>
            <a:xfrm>
              <a:off x="1035793" y="5464289"/>
              <a:ext cx="1190871" cy="777337"/>
            </a:xfrm>
            <a:prstGeom prst="rect">
              <a:avLst/>
            </a:prstGeom>
            <a:solidFill>
              <a:schemeClr val="bg1"/>
            </a:solidFill>
          </p:spPr>
          <p:txBody>
            <a:bodyPr wrap="square" rtlCol="0">
              <a:spAutoFit/>
            </a:bodyPr>
            <a:lstStyle/>
            <a:p>
              <a:pPr algn="ctr" defTabSz="685800"/>
              <a:r>
                <a:rPr lang="en-IN" sz="2000" b="1" dirty="0">
                  <a:solidFill>
                    <a:prstClr val="black"/>
                  </a:solidFill>
                  <a:latin typeface="Arial"/>
                  <a:cs typeface="Arial"/>
                  <a:sym typeface="Arial"/>
                  <a:rtl val="0"/>
                </a:rPr>
                <a:t>25 Year </a:t>
              </a:r>
            </a:p>
            <a:p>
              <a:pPr algn="ctr" defTabSz="685800"/>
              <a:r>
                <a:rPr lang="en-IN" sz="2000" b="1" dirty="0">
                  <a:solidFill>
                    <a:prstClr val="black"/>
                  </a:solidFill>
                  <a:latin typeface="Arial"/>
                  <a:cs typeface="Arial"/>
                  <a:sym typeface="Arial"/>
                  <a:rtl val="0"/>
                </a:rPr>
                <a:t>Review </a:t>
              </a:r>
            </a:p>
            <a:p>
              <a:pPr algn="ctr" defTabSz="685800"/>
              <a:r>
                <a:rPr lang="en-IN" sz="2000" b="1" dirty="0">
                  <a:solidFill>
                    <a:prstClr val="black"/>
                  </a:solidFill>
                  <a:latin typeface="Arial"/>
                  <a:cs typeface="Arial"/>
                  <a:sym typeface="Arial"/>
                  <a:rtl val="0"/>
                </a:rPr>
                <a:t>(2019)</a:t>
              </a:r>
            </a:p>
          </p:txBody>
        </p:sp>
        <p:sp>
          <p:nvSpPr>
            <p:cNvPr id="25" name="Freeform: Shape 24">
              <a:extLst>
                <a:ext uri="{FF2B5EF4-FFF2-40B4-BE49-F238E27FC236}">
                  <a16:creationId xmlns:a16="http://schemas.microsoft.com/office/drawing/2014/main" id="{CE6FAF94-8457-46A5-A8D5-1F577A538593}"/>
                </a:ext>
              </a:extLst>
            </p:cNvPr>
            <p:cNvSpPr/>
            <p:nvPr/>
          </p:nvSpPr>
          <p:spPr>
            <a:xfrm>
              <a:off x="7500531" y="5591358"/>
              <a:ext cx="464048" cy="422358"/>
            </a:xfrm>
            <a:custGeom>
              <a:avLst/>
              <a:gdLst>
                <a:gd name="connsiteX0" fmla="*/ 132588 w 414375"/>
                <a:gd name="connsiteY0" fmla="*/ 365913 h 469849"/>
                <a:gd name="connsiteX1" fmla="*/ 99060 w 414375"/>
                <a:gd name="connsiteY1" fmla="*/ 281483 h 469849"/>
                <a:gd name="connsiteX2" fmla="*/ 78030 w 414375"/>
                <a:gd name="connsiteY2" fmla="*/ 210464 h 469849"/>
                <a:gd name="connsiteX3" fmla="*/ 207417 w 414375"/>
                <a:gd name="connsiteY3" fmla="*/ 80467 h 469849"/>
                <a:gd name="connsiteX4" fmla="*/ 336652 w 414375"/>
                <a:gd name="connsiteY4" fmla="*/ 210464 h 469849"/>
                <a:gd name="connsiteX5" fmla="*/ 315621 w 414375"/>
                <a:gd name="connsiteY5" fmla="*/ 281483 h 469849"/>
                <a:gd name="connsiteX6" fmla="*/ 282093 w 414375"/>
                <a:gd name="connsiteY6" fmla="*/ 351434 h 469849"/>
                <a:gd name="connsiteX7" fmla="*/ 207265 w 414375"/>
                <a:gd name="connsiteY7" fmla="*/ 130302 h 469849"/>
                <a:gd name="connsiteX8" fmla="*/ 129693 w 414375"/>
                <a:gd name="connsiteY8" fmla="*/ 208331 h 469849"/>
                <a:gd name="connsiteX9" fmla="*/ 207265 w 414375"/>
                <a:gd name="connsiteY9" fmla="*/ 286360 h 469849"/>
                <a:gd name="connsiteX10" fmla="*/ 284836 w 414375"/>
                <a:gd name="connsiteY10" fmla="*/ 208331 h 469849"/>
                <a:gd name="connsiteX11" fmla="*/ 207265 w 414375"/>
                <a:gd name="connsiteY11" fmla="*/ 130302 h 469849"/>
                <a:gd name="connsiteX12" fmla="*/ 177241 w 414375"/>
                <a:gd name="connsiteY12" fmla="*/ 221133 h 469849"/>
                <a:gd name="connsiteX13" fmla="*/ 199339 w 414375"/>
                <a:gd name="connsiteY13" fmla="*/ 247955 h 469849"/>
                <a:gd name="connsiteX14" fmla="*/ 237134 w 414375"/>
                <a:gd name="connsiteY14" fmla="*/ 184252 h 469849"/>
                <a:gd name="connsiteX15" fmla="*/ 207265 w 414375"/>
                <a:gd name="connsiteY15" fmla="*/ 40538 h 469849"/>
                <a:gd name="connsiteX16" fmla="*/ 207265 w 414375"/>
                <a:gd name="connsiteY16" fmla="*/ 0 h 469849"/>
                <a:gd name="connsiteX17" fmla="*/ 123750 w 414375"/>
                <a:gd name="connsiteY17" fmla="*/ 62941 h 469849"/>
                <a:gd name="connsiteX18" fmla="*/ 103633 w 414375"/>
                <a:gd name="connsiteY18" fmla="*/ 27889 h 469849"/>
                <a:gd name="connsiteX19" fmla="*/ 27737 w 414375"/>
                <a:gd name="connsiteY19" fmla="*/ 104089 h 469849"/>
                <a:gd name="connsiteX20" fmla="*/ 62637 w 414375"/>
                <a:gd name="connsiteY20" fmla="*/ 124358 h 469849"/>
                <a:gd name="connsiteX21" fmla="*/ 0 w 414375"/>
                <a:gd name="connsiteY21" fmla="*/ 208331 h 469849"/>
                <a:gd name="connsiteX22" fmla="*/ 40234 w 414375"/>
                <a:gd name="connsiteY22" fmla="*/ 208331 h 469849"/>
                <a:gd name="connsiteX23" fmla="*/ 310744 w 414375"/>
                <a:gd name="connsiteY23" fmla="*/ 27889 h 469849"/>
                <a:gd name="connsiteX24" fmla="*/ 290627 w 414375"/>
                <a:gd name="connsiteY24" fmla="*/ 62941 h 469849"/>
                <a:gd name="connsiteX25" fmla="*/ 386640 w 414375"/>
                <a:gd name="connsiteY25" fmla="*/ 104089 h 469849"/>
                <a:gd name="connsiteX26" fmla="*/ 351739 w 414375"/>
                <a:gd name="connsiteY26" fmla="*/ 124358 h 469849"/>
                <a:gd name="connsiteX27" fmla="*/ 374143 w 414375"/>
                <a:gd name="connsiteY27" fmla="*/ 208331 h 469849"/>
                <a:gd name="connsiteX28" fmla="*/ 414376 w 414375"/>
                <a:gd name="connsiteY28" fmla="*/ 208331 h 469849"/>
                <a:gd name="connsiteX29" fmla="*/ 253594 w 414375"/>
                <a:gd name="connsiteY29" fmla="*/ 376733 h 469849"/>
                <a:gd name="connsiteX30" fmla="*/ 151943 w 414375"/>
                <a:gd name="connsiteY30" fmla="*/ 405384 h 469849"/>
                <a:gd name="connsiteX31" fmla="*/ 139904 w 414375"/>
                <a:gd name="connsiteY31" fmla="*/ 421843 h 469849"/>
                <a:gd name="connsiteX32" fmla="*/ 156973 w 414375"/>
                <a:gd name="connsiteY32" fmla="*/ 439064 h 469849"/>
                <a:gd name="connsiteX33" fmla="*/ 164440 w 414375"/>
                <a:gd name="connsiteY33" fmla="*/ 437540 h 469849"/>
                <a:gd name="connsiteX34" fmla="*/ 253594 w 414375"/>
                <a:gd name="connsiteY34" fmla="*/ 412547 h 469849"/>
                <a:gd name="connsiteX35" fmla="*/ 254204 w 414375"/>
                <a:gd name="connsiteY35" fmla="*/ 412394 h 469849"/>
                <a:gd name="connsiteX36" fmla="*/ 257709 w 414375"/>
                <a:gd name="connsiteY36" fmla="*/ 412090 h 469849"/>
                <a:gd name="connsiteX37" fmla="*/ 274778 w 414375"/>
                <a:gd name="connsiteY37" fmla="*/ 429311 h 469849"/>
                <a:gd name="connsiteX38" fmla="*/ 263500 w 414375"/>
                <a:gd name="connsiteY38" fmla="*/ 445465 h 469849"/>
                <a:gd name="connsiteX39" fmla="*/ 176785 w 414375"/>
                <a:gd name="connsiteY39" fmla="*/ 469849 h 46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4375" h="469849">
                  <a:moveTo>
                    <a:pt x="132588" y="365913"/>
                  </a:moveTo>
                  <a:cubicBezTo>
                    <a:pt x="134875" y="344729"/>
                    <a:pt x="126644" y="324307"/>
                    <a:pt x="99060" y="281483"/>
                  </a:cubicBezTo>
                  <a:cubicBezTo>
                    <a:pt x="85345" y="260299"/>
                    <a:pt x="78030" y="235763"/>
                    <a:pt x="78030" y="210464"/>
                  </a:cubicBezTo>
                  <a:cubicBezTo>
                    <a:pt x="78030" y="138837"/>
                    <a:pt x="136094" y="80467"/>
                    <a:pt x="207417" y="80467"/>
                  </a:cubicBezTo>
                  <a:cubicBezTo>
                    <a:pt x="278740" y="80467"/>
                    <a:pt x="336652" y="138837"/>
                    <a:pt x="336652" y="210464"/>
                  </a:cubicBezTo>
                  <a:cubicBezTo>
                    <a:pt x="336652" y="235610"/>
                    <a:pt x="329337" y="260147"/>
                    <a:pt x="315621" y="281483"/>
                  </a:cubicBezTo>
                  <a:cubicBezTo>
                    <a:pt x="294133" y="314554"/>
                    <a:pt x="284379" y="334366"/>
                    <a:pt x="282093" y="351434"/>
                  </a:cubicBezTo>
                  <a:moveTo>
                    <a:pt x="207265" y="130302"/>
                  </a:moveTo>
                  <a:cubicBezTo>
                    <a:pt x="164440" y="130302"/>
                    <a:pt x="129693" y="165202"/>
                    <a:pt x="129693" y="208331"/>
                  </a:cubicBezTo>
                  <a:cubicBezTo>
                    <a:pt x="129693" y="251460"/>
                    <a:pt x="164440" y="286360"/>
                    <a:pt x="207265" y="286360"/>
                  </a:cubicBezTo>
                  <a:cubicBezTo>
                    <a:pt x="250089" y="286360"/>
                    <a:pt x="284836" y="251460"/>
                    <a:pt x="284836" y="208331"/>
                  </a:cubicBezTo>
                  <a:cubicBezTo>
                    <a:pt x="284684" y="165202"/>
                    <a:pt x="250089" y="130302"/>
                    <a:pt x="207265" y="130302"/>
                  </a:cubicBezTo>
                  <a:close/>
                  <a:moveTo>
                    <a:pt x="177241" y="221133"/>
                  </a:moveTo>
                  <a:lnTo>
                    <a:pt x="199339" y="247955"/>
                  </a:lnTo>
                  <a:lnTo>
                    <a:pt x="237134" y="184252"/>
                  </a:lnTo>
                  <a:moveTo>
                    <a:pt x="207265" y="40538"/>
                  </a:moveTo>
                  <a:lnTo>
                    <a:pt x="207265" y="0"/>
                  </a:lnTo>
                  <a:moveTo>
                    <a:pt x="123750" y="62941"/>
                  </a:moveTo>
                  <a:lnTo>
                    <a:pt x="103633" y="27889"/>
                  </a:lnTo>
                  <a:moveTo>
                    <a:pt x="27737" y="104089"/>
                  </a:moveTo>
                  <a:lnTo>
                    <a:pt x="62637" y="124358"/>
                  </a:lnTo>
                  <a:moveTo>
                    <a:pt x="0" y="208331"/>
                  </a:moveTo>
                  <a:lnTo>
                    <a:pt x="40234" y="208331"/>
                  </a:lnTo>
                  <a:moveTo>
                    <a:pt x="310744" y="27889"/>
                  </a:moveTo>
                  <a:lnTo>
                    <a:pt x="290627" y="62941"/>
                  </a:lnTo>
                  <a:moveTo>
                    <a:pt x="386640" y="104089"/>
                  </a:moveTo>
                  <a:lnTo>
                    <a:pt x="351739" y="124358"/>
                  </a:lnTo>
                  <a:moveTo>
                    <a:pt x="374143" y="208331"/>
                  </a:moveTo>
                  <a:lnTo>
                    <a:pt x="414376" y="208331"/>
                  </a:lnTo>
                  <a:moveTo>
                    <a:pt x="253594" y="376733"/>
                  </a:moveTo>
                  <a:cubicBezTo>
                    <a:pt x="253594" y="376733"/>
                    <a:pt x="151791" y="405384"/>
                    <a:pt x="151943" y="405384"/>
                  </a:cubicBezTo>
                  <a:cubicBezTo>
                    <a:pt x="144933" y="407518"/>
                    <a:pt x="139904" y="414071"/>
                    <a:pt x="139904" y="421843"/>
                  </a:cubicBezTo>
                  <a:cubicBezTo>
                    <a:pt x="139904" y="431292"/>
                    <a:pt x="147524" y="439064"/>
                    <a:pt x="156973" y="439064"/>
                  </a:cubicBezTo>
                  <a:cubicBezTo>
                    <a:pt x="159563" y="439064"/>
                    <a:pt x="164440" y="437540"/>
                    <a:pt x="164440" y="437540"/>
                  </a:cubicBezTo>
                  <a:lnTo>
                    <a:pt x="253594" y="412547"/>
                  </a:lnTo>
                  <a:lnTo>
                    <a:pt x="254204" y="412394"/>
                  </a:lnTo>
                  <a:cubicBezTo>
                    <a:pt x="255270" y="412090"/>
                    <a:pt x="256489" y="412090"/>
                    <a:pt x="257709" y="412090"/>
                  </a:cubicBezTo>
                  <a:cubicBezTo>
                    <a:pt x="267158" y="412090"/>
                    <a:pt x="274778" y="419710"/>
                    <a:pt x="274778" y="429311"/>
                  </a:cubicBezTo>
                  <a:cubicBezTo>
                    <a:pt x="274778" y="436778"/>
                    <a:pt x="270053" y="443027"/>
                    <a:pt x="263500" y="445465"/>
                  </a:cubicBezTo>
                  <a:lnTo>
                    <a:pt x="176785" y="469849"/>
                  </a:lnTo>
                </a:path>
              </a:pathLst>
            </a:custGeom>
            <a:noFill/>
            <a:ln w="12192" cap="rnd">
              <a:solidFill>
                <a:srgbClr val="414042"/>
              </a:solidFill>
              <a:prstDash val="solid"/>
              <a:round/>
            </a:ln>
          </p:spPr>
          <p:txBody>
            <a:bodyPr rtlCol="0" anchor="ctr"/>
            <a:lstStyle/>
            <a:p>
              <a:pPr algn="ctr" defTabSz="685800"/>
              <a:endParaRPr lang="en-IN" sz="1350">
                <a:solidFill>
                  <a:prstClr val="black"/>
                </a:solidFill>
                <a:latin typeface="Calibri" panose="020F0502020204030204"/>
              </a:endParaRPr>
            </a:p>
          </p:txBody>
        </p:sp>
        <p:sp>
          <p:nvSpPr>
            <p:cNvPr id="90" name="TextBox 89">
              <a:extLst>
                <a:ext uri="{FF2B5EF4-FFF2-40B4-BE49-F238E27FC236}">
                  <a16:creationId xmlns:a16="http://schemas.microsoft.com/office/drawing/2014/main" id="{3FAA58C9-55AF-47DC-9E30-6FC7E31FAD61}"/>
                </a:ext>
              </a:extLst>
            </p:cNvPr>
            <p:cNvSpPr txBox="1"/>
            <p:nvPr/>
          </p:nvSpPr>
          <p:spPr>
            <a:xfrm>
              <a:off x="2276797" y="5339086"/>
              <a:ext cx="5063281" cy="1012894"/>
            </a:xfrm>
            <a:prstGeom prst="rect">
              <a:avLst/>
            </a:prstGeom>
            <a:noFill/>
            <a:ln>
              <a:noFill/>
            </a:ln>
          </p:spPr>
          <p:txBody>
            <a:bodyPr wrap="square">
              <a:spAutoFit/>
            </a:bodyPr>
            <a:lstStyle/>
            <a:p>
              <a:pPr marL="285750" indent="-285750" defTabSz="685800">
                <a:buSzPct val="70000"/>
                <a:buFont typeface="Wingdings" panose="05000000000000000000" pitchFamily="2" charset="2"/>
                <a:buChar char="Ø"/>
                <a:defRPr/>
              </a:pP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After 27 years, lack of decisive interventions in the professionalisation of the Public Sector.  </a:t>
              </a:r>
            </a:p>
            <a:p>
              <a:pPr marL="285750" indent="-285750" defTabSz="685800">
                <a:buSzPct val="70000"/>
                <a:buFont typeface="Wingdings" panose="05000000000000000000" pitchFamily="2" charset="2"/>
                <a:buChar char="Ø"/>
                <a:defRPr/>
              </a:pPr>
              <a:r>
                <a:rPr lang="en-GB" sz="1600" dirty="0">
                  <a:solidFill>
                    <a:srgbClr val="000000"/>
                  </a:solidFill>
                  <a:latin typeface="Tahoma" panose="020B0604030504040204" pitchFamily="34" charset="0"/>
                  <a:ea typeface="Tahoma" panose="020B0604030504040204" pitchFamily="34" charset="0"/>
                  <a:cs typeface="Tahoma" panose="020B0604030504040204" pitchFamily="34" charset="0"/>
                </a:rPr>
                <a:t>Resulted in detrimental consequences such as fruitless expenditure and service delivery protests characterised by violence and fatalities. </a:t>
              </a:r>
              <a:endParaRPr lang="en-IN" sz="1600"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2737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211960" y="6151498"/>
            <a:ext cx="43204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39BEE967-DDE7-45B8-9337-CEB06DA014A4}"/>
              </a:ext>
            </a:extLst>
          </p:cNvPr>
          <p:cNvGraphicFramePr>
            <a:graphicFrameLocks noGrp="1"/>
          </p:cNvGraphicFramePr>
          <p:nvPr>
            <p:ph idx="1"/>
            <p:extLst>
              <p:ext uri="{D42A27DB-BD31-4B8C-83A1-F6EECF244321}">
                <p14:modId xmlns:p14="http://schemas.microsoft.com/office/powerpoint/2010/main" val="996097039"/>
              </p:ext>
            </p:extLst>
          </p:nvPr>
        </p:nvGraphicFramePr>
        <p:xfrm>
          <a:off x="79200" y="1224000"/>
          <a:ext cx="9064800" cy="462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44C03864-1C43-4DEC-B90F-023644E099EC}"/>
              </a:ext>
            </a:extLst>
          </p:cNvPr>
          <p:cNvSpPr txBox="1">
            <a:spLocks/>
          </p:cNvSpPr>
          <p:nvPr/>
        </p:nvSpPr>
        <p:spPr>
          <a:xfrm>
            <a:off x="457200" y="341378"/>
            <a:ext cx="8229600" cy="7759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t>Objectives of the Framework</a:t>
            </a:r>
          </a:p>
        </p:txBody>
      </p:sp>
    </p:spTree>
    <p:extLst>
      <p:ext uri="{BB962C8B-B14F-4D97-AF65-F5344CB8AC3E}">
        <p14:creationId xmlns:p14="http://schemas.microsoft.com/office/powerpoint/2010/main" val="262814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Entails ">
            <a:extLst>
              <a:ext uri="{FF2B5EF4-FFF2-40B4-BE49-F238E27FC236}">
                <a16:creationId xmlns:a16="http://schemas.microsoft.com/office/drawing/2014/main" id="{43AADE9B-3EFD-4F96-869A-4707F376F538}"/>
              </a:ext>
            </a:extLst>
          </p:cNvPr>
          <p:cNvGraphicFramePr/>
          <p:nvPr>
            <p:extLst>
              <p:ext uri="{D42A27DB-BD31-4B8C-83A1-F6EECF244321}">
                <p14:modId xmlns:p14="http://schemas.microsoft.com/office/powerpoint/2010/main" val="599908083"/>
              </p:ext>
            </p:extLst>
          </p:nvPr>
        </p:nvGraphicFramePr>
        <p:xfrm>
          <a:off x="1060470" y="1089323"/>
          <a:ext cx="6723260" cy="4721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itle 1">
            <a:extLst>
              <a:ext uri="{FF2B5EF4-FFF2-40B4-BE49-F238E27FC236}">
                <a16:creationId xmlns:a16="http://schemas.microsoft.com/office/drawing/2014/main" id="{9A05A1AC-AEEC-0239-D86A-DE1E84D4B36C}"/>
              </a:ext>
            </a:extLst>
          </p:cNvPr>
          <p:cNvSpPr txBox="1">
            <a:spLocks noGrp="1"/>
          </p:cNvSpPr>
          <p:nvPr>
            <p:ph type="title"/>
          </p:nvPr>
        </p:nvSpPr>
        <p:spPr>
          <a:xfrm>
            <a:off x="134479" y="241242"/>
            <a:ext cx="8875042" cy="838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t>Contextualisation of Professionalising </a:t>
            </a:r>
            <a:br>
              <a:rPr lang="en-ZA" sz="2800" b="1"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br>
            <a:r>
              <a:rPr lang="en-ZA" sz="2800" b="1" dirty="0">
                <a:solidFill>
                  <a:schemeClr val="accent3">
                    <a:lumMod val="50000"/>
                  </a:schemeClr>
                </a:solidFill>
                <a:latin typeface="Aharoni" panose="02010803020104030203" pitchFamily="2" charset="-79"/>
                <a:ea typeface="Tahoma" panose="020B0604030504040204" pitchFamily="34" charset="0"/>
                <a:cs typeface="Aharoni" panose="02010803020104030203" pitchFamily="2" charset="-79"/>
              </a:rPr>
              <a:t>the Public Sector</a:t>
            </a:r>
          </a:p>
        </p:txBody>
      </p:sp>
      <p:sp>
        <p:nvSpPr>
          <p:cNvPr id="16" name="Rectangle 15">
            <a:extLst>
              <a:ext uri="{FF2B5EF4-FFF2-40B4-BE49-F238E27FC236}">
                <a16:creationId xmlns:a16="http://schemas.microsoft.com/office/drawing/2014/main" id="{BD5AB3C0-5A71-4062-A359-9D3627DC1094}"/>
              </a:ext>
            </a:extLst>
          </p:cNvPr>
          <p:cNvSpPr/>
          <p:nvPr/>
        </p:nvSpPr>
        <p:spPr>
          <a:xfrm>
            <a:off x="134479" y="1089323"/>
            <a:ext cx="2154924" cy="2583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600" b="1" dirty="0">
              <a:solidFill>
                <a:schemeClr val="tx1"/>
              </a:solidFill>
              <a:ea typeface="Tahoma" panose="020B0604030504040204" pitchFamily="34" charset="0"/>
              <a:cs typeface="Tahoma" panose="020B0604030504040204" pitchFamily="34" charset="0"/>
            </a:endParaRPr>
          </a:p>
          <a:p>
            <a:pPr algn="r"/>
            <a:r>
              <a:rPr lang="en-GB" sz="1600" b="1" dirty="0">
                <a:solidFill>
                  <a:schemeClr val="tx1"/>
                </a:solidFill>
                <a:effectLst>
                  <a:glow rad="101600">
                    <a:schemeClr val="bg1">
                      <a:alpha val="60000"/>
                    </a:schemeClr>
                  </a:glow>
                </a:effectLst>
                <a:ea typeface="Tahoma" panose="020B0604030504040204" pitchFamily="34" charset="0"/>
                <a:cs typeface="Tahoma" panose="020B0604030504040204" pitchFamily="34" charset="0"/>
              </a:rPr>
              <a:t>To be professional means to work and project yourself in a way that demonstrates superior levels of acquired knowledge, skills, and competence as well as exemplary conduct, commitment to the profession &amp; its code of conduct. </a:t>
            </a:r>
            <a:endParaRPr lang="en-US" sz="1600" b="1" dirty="0">
              <a:solidFill>
                <a:schemeClr val="tx1"/>
              </a:solidFill>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2F0C5893-96BF-4F67-B81E-1F65C79C9E4C}"/>
              </a:ext>
            </a:extLst>
          </p:cNvPr>
          <p:cNvSpPr/>
          <p:nvPr/>
        </p:nvSpPr>
        <p:spPr>
          <a:xfrm>
            <a:off x="6733813" y="1337740"/>
            <a:ext cx="2410187" cy="2583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effectLst>
                  <a:glow rad="127000">
                    <a:schemeClr val="bg1"/>
                  </a:glow>
                </a:effectLst>
                <a:ea typeface="Tahoma" panose="020B0604030504040204" pitchFamily="34" charset="0"/>
                <a:cs typeface="Tahoma" panose="020B0604030504040204" pitchFamily="34" charset="0"/>
              </a:rPr>
              <a:t>Professionalism entails a high work ethic and adherence to standards and principles of specific work discipline and context; including qualifications, skills, competencies and values.</a:t>
            </a:r>
            <a:endParaRPr lang="en-GB" b="1" dirty="0">
              <a:solidFill>
                <a:schemeClr val="tx1"/>
              </a:solidFill>
              <a:effectLst>
                <a:glow rad="127000">
                  <a:schemeClr val="bg1"/>
                </a:glow>
              </a:effectLst>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8091FD24-2553-487F-8812-7315FE5B40F7}"/>
              </a:ext>
            </a:extLst>
          </p:cNvPr>
          <p:cNvSpPr/>
          <p:nvPr/>
        </p:nvSpPr>
        <p:spPr>
          <a:xfrm>
            <a:off x="0" y="4819414"/>
            <a:ext cx="9144000" cy="1457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glow rad="101600">
                    <a:schemeClr val="bg1">
                      <a:alpha val="60000"/>
                    </a:schemeClr>
                  </a:glow>
                </a:effectLst>
                <a:ea typeface="Tahoma" panose="020B0604030504040204" pitchFamily="34" charset="0"/>
                <a:cs typeface="Tahoma" panose="020B0604030504040204" pitchFamily="34" charset="0"/>
              </a:rPr>
              <a:t>Professionalisation subject all employees to a single dispensation of professional registration and regulation.  Recognition of the various professional categories within the sector, and subject them to registration with external regulated external professional bodies.  </a:t>
            </a:r>
            <a:endParaRPr lang="en-GB" b="1" dirty="0">
              <a:solidFill>
                <a:schemeClr val="tx1"/>
              </a:solidFill>
              <a:effectLst>
                <a:glow rad="101600">
                  <a:schemeClr val="bg1">
                    <a:alpha val="60000"/>
                  </a:schemeClr>
                </a:glo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4284650"/>
      </p:ext>
    </p:extLst>
  </p:cSld>
  <p:clrMapOvr>
    <a:masterClrMapping/>
  </p:clrMapOvr>
</p:sld>
</file>

<file path=ppt/theme/theme1.xml><?xml version="1.0" encoding="utf-8"?>
<a:theme xmlns:a="http://schemas.openxmlformats.org/drawingml/2006/main" name="4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2088</Words>
  <Application>Microsoft Office PowerPoint</Application>
  <PresentationFormat>On-screen Show (4:3)</PresentationFormat>
  <Paragraphs>265</Paragraphs>
  <Slides>18</Slides>
  <Notes>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18</vt:i4>
      </vt:variant>
    </vt:vector>
  </HeadingPairs>
  <TitlesOfParts>
    <vt:vector size="36" baseType="lpstr">
      <vt:lpstr>Abadi</vt:lpstr>
      <vt:lpstr>Aharoni</vt:lpstr>
      <vt:lpstr>Arial</vt:lpstr>
      <vt:lpstr>Calibri</vt:lpstr>
      <vt:lpstr>Calibri Light</vt:lpstr>
      <vt:lpstr>Century Gothic</vt:lpstr>
      <vt:lpstr>Franklin Gothic Book</vt:lpstr>
      <vt:lpstr>Gill Sans Light</vt:lpstr>
      <vt:lpstr>Open Sans</vt:lpstr>
      <vt:lpstr>Roboto Cn</vt:lpstr>
      <vt:lpstr>Segoe UI</vt:lpstr>
      <vt:lpstr>Tahoma</vt:lpstr>
      <vt:lpstr>Times New Roman</vt:lpstr>
      <vt:lpstr>Wingdings</vt:lpstr>
      <vt:lpstr>4_Presentation to National HRD Managers (22 November 2013)</vt:lpstr>
      <vt:lpstr>Presentation to National HRD Managers (22 November 2013)</vt:lpstr>
      <vt:lpstr>Office Theme</vt:lpstr>
      <vt:lpstr>1_Office Theme</vt:lpstr>
      <vt:lpstr>PowerPoint Presentation</vt:lpstr>
      <vt:lpstr>PowerPoint Presentation</vt:lpstr>
      <vt:lpstr>Statement of Support </vt:lpstr>
      <vt:lpstr>PowerPoint Presentation</vt:lpstr>
      <vt:lpstr>PowerPoint Presentation</vt:lpstr>
      <vt:lpstr>Roadmap – Progress to date</vt:lpstr>
      <vt:lpstr>PowerPoint Presentation</vt:lpstr>
      <vt:lpstr>PowerPoint Presentation</vt:lpstr>
      <vt:lpstr>Contextualisation of Professionalising  the Public Sector</vt:lpstr>
      <vt:lpstr>Proposals for the Implementation of Professionalisation </vt:lpstr>
      <vt:lpstr>PowerPoint Presentation</vt:lpstr>
      <vt:lpstr>PowerPoint Presentation</vt:lpstr>
      <vt:lpstr>PowerPoint Presentation</vt:lpstr>
      <vt:lpstr>PowerPoint Presentation</vt:lpstr>
      <vt:lpstr>PowerPoint Presentation</vt:lpstr>
      <vt:lpstr>PowerPoint Presentation</vt:lpstr>
      <vt:lpstr>Adoption of the Professionalisation Framework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Labuschagne</dc:creator>
  <cp:lastModifiedBy>Masixole Zibeko</cp:lastModifiedBy>
  <cp:revision>79</cp:revision>
  <dcterms:created xsi:type="dcterms:W3CDTF">2022-09-07T09:53:30Z</dcterms:created>
  <dcterms:modified xsi:type="dcterms:W3CDTF">2022-10-31T18:45:31Z</dcterms:modified>
</cp:coreProperties>
</file>