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9"/>
  </p:notesMasterIdLst>
  <p:handoutMasterIdLst>
    <p:handoutMasterId r:id="rId10"/>
  </p:handoutMasterIdLst>
  <p:sldIdLst>
    <p:sldId id="333" r:id="rId2"/>
    <p:sldId id="522" r:id="rId3"/>
    <p:sldId id="523" r:id="rId4"/>
    <p:sldId id="524" r:id="rId5"/>
    <p:sldId id="570" r:id="rId6"/>
    <p:sldId id="572" r:id="rId7"/>
    <p:sldId id="562"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0009" initials="H" lastIdx="1" clrIdx="0"/>
  <p:cmAuthor id="1" name="David De Bruin" initials="DDB" lastIdx="1" clrIdx="1">
    <p:extLst>
      <p:ext uri="{19B8F6BF-5375-455C-9EA6-DF929625EA0E}">
        <p15:presenceInfo xmlns:p15="http://schemas.microsoft.com/office/powerpoint/2012/main" userId="S-1-5-21-1681161448-3964267008-1736121466-18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9" autoAdjust="0"/>
    <p:restoredTop sz="90838" autoAdjust="0"/>
  </p:normalViewPr>
  <p:slideViewPr>
    <p:cSldViewPr>
      <p:cViewPr varScale="1">
        <p:scale>
          <a:sx n="87" d="100"/>
          <a:sy n="87" d="100"/>
        </p:scale>
        <p:origin x="9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67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a:defRPr sz="1200"/>
            </a:lvl1pPr>
          </a:lstStyle>
          <a:p>
            <a:fld id="{A094404B-B2EF-4C6C-9C96-74F657CF4D56}" type="datetimeFigureOut">
              <a:rPr lang="en-GB" smtClean="0"/>
              <a:t>01/11/2022</a:t>
            </a:fld>
            <a:endParaRPr lang="en-GB"/>
          </a:p>
        </p:txBody>
      </p:sp>
      <p:sp>
        <p:nvSpPr>
          <p:cNvPr id="4" name="Footer Placeholder 3"/>
          <p:cNvSpPr>
            <a:spLocks noGrp="1"/>
          </p:cNvSpPr>
          <p:nvPr>
            <p:ph type="ftr" sz="quarter" idx="2"/>
          </p:nvPr>
        </p:nvSpPr>
        <p:spPr>
          <a:xfrm>
            <a:off x="1" y="9428272"/>
            <a:ext cx="2946275" cy="49667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lIns="91440" tIns="45720" rIns="91440" bIns="45720" rtlCol="0" anchor="b"/>
          <a:lstStyle>
            <a:lvl1pPr algn="r">
              <a:defRPr sz="1200"/>
            </a:lvl1pPr>
          </a:lstStyle>
          <a:p>
            <a:fld id="{ABA58681-4A8D-462D-8BB8-825C2EE0E2B8}" type="slidenum">
              <a:rPr lang="en-GB" smtClean="0"/>
              <a:t>‹#›</a:t>
            </a:fld>
            <a:endParaRPr lang="en-GB"/>
          </a:p>
        </p:txBody>
      </p:sp>
    </p:spTree>
    <p:extLst>
      <p:ext uri="{BB962C8B-B14F-4D97-AF65-F5344CB8AC3E}">
        <p14:creationId xmlns:p14="http://schemas.microsoft.com/office/powerpoint/2010/main" val="3759236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AFFD4098-317D-4F6F-9924-A9B19B8C2538}" type="datetimeFigureOut">
              <a:rPr lang="en-ZA" smtClean="0"/>
              <a:t>2022/11/01</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189C5702-AF9A-4FD8-91EC-939E454710BE}" type="slidenum">
              <a:rPr lang="en-ZA" smtClean="0"/>
              <a:t>‹#›</a:t>
            </a:fld>
            <a:endParaRPr lang="en-ZA" dirty="0"/>
          </a:p>
        </p:txBody>
      </p:sp>
    </p:spTree>
    <p:extLst>
      <p:ext uri="{BB962C8B-B14F-4D97-AF65-F5344CB8AC3E}">
        <p14:creationId xmlns:p14="http://schemas.microsoft.com/office/powerpoint/2010/main" val="233427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dirty="0" smtClean="0"/>
          </a:p>
        </p:txBody>
      </p:sp>
      <p:sp>
        <p:nvSpPr>
          <p:cNvPr id="58372"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fld id="{006DF604-6F52-49AC-BA86-7552064A694E}" type="slidenum">
              <a:rPr lang="en-US" smtClean="0">
                <a:solidFill>
                  <a:prstClr val="black"/>
                </a:solidFill>
              </a:rPr>
              <a:pPr eaLnBrk="1" hangingPunct="1">
                <a:defRPr/>
              </a:pPr>
              <a:t>1</a:t>
            </a:fld>
            <a:endParaRPr lang="en-US"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4"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pic>
        <p:nvPicPr>
          <p:cNvPr id="5" name="Contoso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791200"/>
            <a:ext cx="13716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400" dirty="0">
                <a:solidFill>
                  <a:prstClr val="white"/>
                </a:solidFill>
              </a:rPr>
              <a:t>Strategic Plan 2012/17 and Annual Performance Plan 2012/13</a:t>
            </a:r>
          </a:p>
        </p:txBody>
      </p:sp>
      <p:sp>
        <p:nvSpPr>
          <p:cNvPr id="7" name="Rectangle 6"/>
          <p:cNvSpPr/>
          <p:nvPr userDrawn="1"/>
        </p:nvSpPr>
        <p:spPr>
          <a:xfrm>
            <a:off x="0" y="4646613"/>
            <a:ext cx="9144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p:nvPr>
        </p:nvSpPr>
        <p:spPr>
          <a:xfrm>
            <a:off x="228600" y="4706112"/>
            <a:ext cx="6934200" cy="1008888"/>
          </a:xfrm>
          <a:solidFill>
            <a:schemeClr val="bg1"/>
          </a:solidFill>
        </p:spPr>
        <p:txBody>
          <a:bodyPr>
            <a:normAutofit/>
          </a:bodyPr>
          <a:lstStyle>
            <a:lvl1pPr marL="0" indent="0" algn="l">
              <a:buNone/>
              <a:defRPr sz="1200" b="1" baseline="0">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8" name="Rectangle 15"/>
          <p:cNvSpPr>
            <a:spLocks noGrp="1"/>
          </p:cNvSpPr>
          <p:nvPr>
            <p:ph type="sldNum" sz="quarter" idx="10"/>
          </p:nvPr>
        </p:nvSpPr>
        <p:spPr>
          <a:xfrm>
            <a:off x="6477000" y="6477000"/>
            <a:ext cx="1020763" cy="304800"/>
          </a:xfrm>
        </p:spPr>
        <p:txBody>
          <a:bodyPr/>
          <a:lstStyle>
            <a:lvl1pPr>
              <a:defRPr sz="2400">
                <a:solidFill>
                  <a:schemeClr val="accent4"/>
                </a:solidFill>
              </a:defRPr>
            </a:lvl1pPr>
            <a:extLst/>
          </a:lstStyle>
          <a:p>
            <a:pPr>
              <a:defRPr/>
            </a:pPr>
            <a:fld id="{AD9FCFBA-F384-45E6-859D-251A0EA71C27}" type="slidenum">
              <a:rPr lang="en-US">
                <a:solidFill>
                  <a:srgbClr val="4E8542"/>
                </a:solidFill>
              </a:rPr>
              <a:pPr>
                <a:defRPr/>
              </a:pPr>
              <a:t>‹#›</a:t>
            </a:fld>
            <a:endParaRPr lang="en-US" dirty="0">
              <a:solidFill>
                <a:srgbClr val="4E8542"/>
              </a:solidFill>
            </a:endParaRPr>
          </a:p>
        </p:txBody>
      </p:sp>
      <p:sp>
        <p:nvSpPr>
          <p:cNvPr id="9" name="Rectangle 16"/>
          <p:cNvSpPr>
            <a:spLocks noGrp="1"/>
          </p:cNvSpPr>
          <p:nvPr>
            <p:ph type="ftr" sz="quarter" idx="11"/>
          </p:nvPr>
        </p:nvSpPr>
        <p:spPr/>
        <p:txBody>
          <a:bodyPr/>
          <a:lstStyle>
            <a:lvl1pPr>
              <a:defRPr sz="1400" b="1">
                <a:solidFill>
                  <a:schemeClr val="accent4"/>
                </a:solidFill>
              </a:defRPr>
            </a:lvl1pPr>
            <a:extLst/>
          </a:lstStyle>
          <a:p>
            <a:pPr>
              <a:defRPr/>
            </a:pPr>
            <a:endParaRPr lang="en-US" dirty="0">
              <a:solidFill>
                <a:srgbClr val="4E8542"/>
              </a:solidFill>
            </a:endParaRPr>
          </a:p>
        </p:txBody>
      </p:sp>
      <p:sp>
        <p:nvSpPr>
          <p:cNvPr id="10" name="Date Placeholder 9"/>
          <p:cNvSpPr>
            <a:spLocks noGrp="1"/>
          </p:cNvSpPr>
          <p:nvPr>
            <p:ph type="dt" sz="half" idx="12"/>
          </p:nvPr>
        </p:nvSpPr>
        <p:spPr>
          <a:xfrm>
            <a:off x="228600" y="6477000"/>
            <a:ext cx="1600200" cy="304800"/>
          </a:xfrm>
        </p:spPr>
        <p:txBody>
          <a:bodyPr anchor="ctr"/>
          <a:lstStyle>
            <a:lvl1pPr algn="l">
              <a:defRPr sz="1400" b="1">
                <a:solidFill>
                  <a:schemeClr val="accent4"/>
                </a:solidFill>
              </a:defRPr>
            </a:lvl1pPr>
            <a:extLst/>
          </a:lstStyle>
          <a:p>
            <a:pPr>
              <a:defRPr/>
            </a:pPr>
            <a:r>
              <a:rPr lang="en-US" smtClean="0">
                <a:solidFill>
                  <a:srgbClr val="4E8542"/>
                </a:solidFill>
              </a:rPr>
              <a:t>10 February 2012</a:t>
            </a:r>
            <a:endParaRPr lang="en-US" dirty="0">
              <a:solidFill>
                <a:srgbClr val="4E8542"/>
              </a:solidFill>
            </a:endParaRPr>
          </a:p>
        </p:txBody>
      </p:sp>
    </p:spTree>
    <p:extLst>
      <p:ext uri="{BB962C8B-B14F-4D97-AF65-F5344CB8AC3E}">
        <p14:creationId xmlns:p14="http://schemas.microsoft.com/office/powerpoint/2010/main" val="17218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smtClean="0"/>
              <a:t>Click to edit Master title style</a:t>
            </a:r>
            <a:endParaRPr lang="en-US"/>
          </a:p>
        </p:txBody>
      </p:sp>
      <p:sp>
        <p:nvSpPr>
          <p:cNvPr id="13" name="Rectangle 8"/>
          <p:cNvSpPr>
            <a:spLocks noGrp="1"/>
          </p:cNvSpPr>
          <p:nvPr>
            <p:ph type="body" sz="quarter" idx="13"/>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5" name="Rectangle 11"/>
          <p:cNvSpPr>
            <a:spLocks noGrp="1"/>
          </p:cNvSpPr>
          <p:nvPr>
            <p:ph sz="quarter" idx="15"/>
          </p:nvPr>
        </p:nvSpPr>
        <p:spPr>
          <a:xfrm>
            <a:off x="301752" y="609600"/>
            <a:ext cx="8074152"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8"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3" name="Rectangle 11"/>
          <p:cNvSpPr>
            <a:spLocks noGrp="1"/>
          </p:cNvSpPr>
          <p:nvPr>
            <p:ph sz="quarter" idx="21"/>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4"/>
          <p:cNvSpPr>
            <a:spLocks noGrp="1"/>
          </p:cNvSpPr>
          <p:nvPr>
            <p:ph type="dt" sz="half" idx="22"/>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0" name="Rectangle 6"/>
          <p:cNvSpPr>
            <a:spLocks noGrp="1"/>
          </p:cNvSpPr>
          <p:nvPr>
            <p:ph type="sldNum" sz="quarter" idx="23"/>
          </p:nvPr>
        </p:nvSpPr>
        <p:spPr/>
        <p:txBody>
          <a:bodyPr/>
          <a:lstStyle>
            <a:lvl1pPr>
              <a:defRPr/>
            </a:lvl1pPr>
          </a:lstStyle>
          <a:p>
            <a:pPr>
              <a:defRPr/>
            </a:pPr>
            <a:fld id="{4B7CBC47-7330-46FB-B364-1781CB18AFCE}" type="slidenum">
              <a:rPr lang="en-US">
                <a:solidFill>
                  <a:prstClr val="black"/>
                </a:solidFill>
              </a:rPr>
              <a:pPr>
                <a:defRPr/>
              </a:pPr>
              <a:t>‹#›</a:t>
            </a:fld>
            <a:endParaRPr lang="en-US" dirty="0">
              <a:solidFill>
                <a:prstClr val="black"/>
              </a:solidFill>
            </a:endParaRPr>
          </a:p>
        </p:txBody>
      </p:sp>
      <p:sp>
        <p:nvSpPr>
          <p:cNvPr id="11" name="Rectangle 12"/>
          <p:cNvSpPr>
            <a:spLocks noGrp="1"/>
          </p:cNvSpPr>
          <p:nvPr>
            <p:ph type="ftr" sz="quarter" idx="24"/>
          </p:nvPr>
        </p:nvSpPr>
        <p:spPr/>
        <p:txBody>
          <a:bodyPr/>
          <a:lstStyle>
            <a:lvl1pPr>
              <a:defRPr/>
            </a:lvl1pPr>
          </a:lstStyle>
          <a:p>
            <a:pPr>
              <a:defRPr/>
            </a:pPr>
            <a:endParaRPr lang="en-US" dirty="0"/>
          </a:p>
        </p:txBody>
      </p:sp>
    </p:spTree>
    <p:extLst>
      <p:ext uri="{BB962C8B-B14F-4D97-AF65-F5344CB8AC3E}">
        <p14:creationId xmlns:p14="http://schemas.microsoft.com/office/powerpoint/2010/main" val="2578743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smtClean="0"/>
              <a:t>Click to edit Master title style</a:t>
            </a:r>
            <a:endParaRPr lang="en-US"/>
          </a:p>
        </p:txBody>
      </p:sp>
      <p:sp>
        <p:nvSpPr>
          <p:cNvPr id="16" name="Rectangle 8"/>
          <p:cNvSpPr>
            <a:spLocks noGrp="1"/>
          </p:cNvSpPr>
          <p:nvPr>
            <p:ph type="body" sz="quarter" idx="13"/>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7" name="Rectangle 11"/>
          <p:cNvSpPr>
            <a:spLocks noGrp="1"/>
          </p:cNvSpPr>
          <p:nvPr>
            <p:ph sz="quarter" idx="15"/>
          </p:nvPr>
        </p:nvSpPr>
        <p:spPr>
          <a:xfrm>
            <a:off x="3048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0"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4" name="Rectangle 11"/>
          <p:cNvSpPr>
            <a:spLocks noGrp="1"/>
          </p:cNvSpPr>
          <p:nvPr>
            <p:ph sz="quarter" idx="19"/>
          </p:nvPr>
        </p:nvSpPr>
        <p:spPr>
          <a:xfrm>
            <a:off x="44196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6" name="Rectangle 11"/>
          <p:cNvSpPr>
            <a:spLocks noGrp="1"/>
          </p:cNvSpPr>
          <p:nvPr>
            <p:ph sz="quarter" idx="21"/>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4"/>
          <p:cNvSpPr>
            <a:spLocks noGrp="1"/>
          </p:cNvSpPr>
          <p:nvPr>
            <p:ph type="dt" sz="half" idx="22"/>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2" name="Rectangle 6"/>
          <p:cNvSpPr>
            <a:spLocks noGrp="1"/>
          </p:cNvSpPr>
          <p:nvPr>
            <p:ph type="sldNum" sz="quarter" idx="23"/>
          </p:nvPr>
        </p:nvSpPr>
        <p:spPr/>
        <p:txBody>
          <a:bodyPr/>
          <a:lstStyle>
            <a:lvl1pPr>
              <a:defRPr/>
            </a:lvl1pPr>
          </a:lstStyle>
          <a:p>
            <a:pPr>
              <a:defRPr/>
            </a:pPr>
            <a:fld id="{D6EFB724-7735-45B1-82D7-2F402F064A06}" type="slidenum">
              <a:rPr lang="en-US">
                <a:solidFill>
                  <a:prstClr val="black"/>
                </a:solidFill>
              </a:rPr>
              <a:pPr>
                <a:defRPr/>
              </a:pPr>
              <a:t>‹#›</a:t>
            </a:fld>
            <a:endParaRPr lang="en-US" dirty="0">
              <a:solidFill>
                <a:prstClr val="black"/>
              </a:solidFill>
            </a:endParaRPr>
          </a:p>
        </p:txBody>
      </p:sp>
      <p:sp>
        <p:nvSpPr>
          <p:cNvPr id="13" name="Rectangle 12"/>
          <p:cNvSpPr>
            <a:spLocks noGrp="1"/>
          </p:cNvSpPr>
          <p:nvPr>
            <p:ph type="ftr" sz="quarter" idx="24"/>
          </p:nvPr>
        </p:nvSpPr>
        <p:spPr/>
        <p:txBody>
          <a:bodyPr/>
          <a:lstStyle>
            <a:lvl1pPr>
              <a:defRPr/>
            </a:lvl1pPr>
          </a:lstStyle>
          <a:p>
            <a:pPr>
              <a:defRPr/>
            </a:pPr>
            <a:endParaRPr lang="en-US" dirty="0"/>
          </a:p>
        </p:txBody>
      </p:sp>
    </p:spTree>
    <p:extLst>
      <p:ext uri="{BB962C8B-B14F-4D97-AF65-F5344CB8AC3E}">
        <p14:creationId xmlns:p14="http://schemas.microsoft.com/office/powerpoint/2010/main" val="1475138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p>
            <a:r>
              <a:rPr lang="en-US" smtClean="0"/>
              <a:t>Click to edit Master title style</a:t>
            </a:r>
            <a:endParaRPr lang="en-US"/>
          </a:p>
        </p:txBody>
      </p:sp>
      <p:sp>
        <p:nvSpPr>
          <p:cNvPr id="10" name="Rectangle 8"/>
          <p:cNvSpPr>
            <a:spLocks noGrp="1"/>
          </p:cNvSpPr>
          <p:nvPr>
            <p:ph type="body" sz="quarter" idx="14"/>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8" name="Rectangle 11"/>
          <p:cNvSpPr>
            <a:spLocks noGrp="1"/>
          </p:cNvSpPr>
          <p:nvPr>
            <p:ph sz="quarter" idx="16"/>
          </p:nvPr>
        </p:nvSpPr>
        <p:spPr>
          <a:xfrm>
            <a:off x="4419600"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0" name="Rectangle 11"/>
          <p:cNvSpPr>
            <a:spLocks noGrp="1"/>
          </p:cNvSpPr>
          <p:nvPr>
            <p:ph sz="quarter" idx="15"/>
          </p:nvPr>
        </p:nvSpPr>
        <p:spPr>
          <a:xfrm>
            <a:off x="304800"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3" name="Rectangle 11"/>
          <p:cNvSpPr>
            <a:spLocks noGrp="1"/>
          </p:cNvSpPr>
          <p:nvPr>
            <p:ph sz="quarter" idx="18"/>
          </p:nvPr>
        </p:nvSpPr>
        <p:spPr>
          <a:xfrm>
            <a:off x="4416552"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5" name="Rectangle 11"/>
          <p:cNvSpPr>
            <a:spLocks noGrp="1"/>
          </p:cNvSpPr>
          <p:nvPr>
            <p:ph sz="quarter" idx="20"/>
          </p:nvPr>
        </p:nvSpPr>
        <p:spPr>
          <a:xfrm>
            <a:off x="4419600"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4"/>
          <p:cNvSpPr>
            <a:spLocks noGrp="1"/>
          </p:cNvSpPr>
          <p:nvPr>
            <p:ph type="dt" sz="half" idx="21"/>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6" name="Rectangle 6"/>
          <p:cNvSpPr>
            <a:spLocks noGrp="1"/>
          </p:cNvSpPr>
          <p:nvPr>
            <p:ph type="sldNum" sz="quarter" idx="22"/>
          </p:nvPr>
        </p:nvSpPr>
        <p:spPr/>
        <p:txBody>
          <a:bodyPr/>
          <a:lstStyle>
            <a:lvl1pPr>
              <a:defRPr/>
            </a:lvl1pPr>
          </a:lstStyle>
          <a:p>
            <a:pPr>
              <a:defRPr/>
            </a:pPr>
            <a:fld id="{CABF012B-BAD7-4181-A478-29673E54E17A}" type="slidenum">
              <a:rPr lang="en-US">
                <a:solidFill>
                  <a:prstClr val="black"/>
                </a:solidFill>
              </a:rPr>
              <a:pPr>
                <a:defRPr/>
              </a:pPr>
              <a:t>‹#›</a:t>
            </a:fld>
            <a:endParaRPr lang="en-US" dirty="0">
              <a:solidFill>
                <a:prstClr val="black"/>
              </a:solidFill>
            </a:endParaRPr>
          </a:p>
        </p:txBody>
      </p:sp>
      <p:sp>
        <p:nvSpPr>
          <p:cNvPr id="17" name="Rectangle 12"/>
          <p:cNvSpPr>
            <a:spLocks noGrp="1"/>
          </p:cNvSpPr>
          <p:nvPr>
            <p:ph type="ftr" sz="quarter" idx="23"/>
          </p:nvPr>
        </p:nvSpPr>
        <p:spPr/>
        <p:txBody>
          <a:bodyPr/>
          <a:lstStyle>
            <a:lvl1pPr>
              <a:defRPr/>
            </a:lvl1pPr>
          </a:lstStyle>
          <a:p>
            <a:pPr>
              <a:defRPr/>
            </a:pPr>
            <a:endParaRPr lang="en-US" dirty="0"/>
          </a:p>
        </p:txBody>
      </p:sp>
    </p:spTree>
    <p:extLst>
      <p:ext uri="{BB962C8B-B14F-4D97-AF65-F5344CB8AC3E}">
        <p14:creationId xmlns:p14="http://schemas.microsoft.com/office/powerpoint/2010/main" val="818551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18" name="Rectangle 8"/>
          <p:cNvSpPr>
            <a:spLocks noGrp="1"/>
          </p:cNvSpPr>
          <p:nvPr>
            <p:ph type="body" sz="quarter" idx="13"/>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1" name="Rectangle 11"/>
          <p:cNvSpPr>
            <a:spLocks noGrp="1"/>
          </p:cNvSpPr>
          <p:nvPr>
            <p:ph sz="quarter" idx="15"/>
          </p:nvPr>
        </p:nvSpPr>
        <p:spPr>
          <a:xfrm>
            <a:off x="4416552"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0" name="Rectangle 11"/>
          <p:cNvSpPr>
            <a:spLocks noGrp="1"/>
          </p:cNvSpPr>
          <p:nvPr>
            <p:ph sz="quarter" idx="16"/>
          </p:nvPr>
        </p:nvSpPr>
        <p:spPr>
          <a:xfrm>
            <a:off x="304800"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4" name="Rectangle 11"/>
          <p:cNvSpPr>
            <a:spLocks noGrp="1"/>
          </p:cNvSpPr>
          <p:nvPr>
            <p:ph sz="quarter" idx="18"/>
          </p:nvPr>
        </p:nvSpPr>
        <p:spPr>
          <a:xfrm>
            <a:off x="301752"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6" name="Rectangle 11"/>
          <p:cNvSpPr>
            <a:spLocks noGrp="1"/>
          </p:cNvSpPr>
          <p:nvPr>
            <p:ph sz="quarter" idx="20"/>
          </p:nvPr>
        </p:nvSpPr>
        <p:spPr>
          <a:xfrm>
            <a:off x="304800"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4"/>
          <p:cNvSpPr>
            <a:spLocks noGrp="1"/>
          </p:cNvSpPr>
          <p:nvPr>
            <p:ph type="dt" sz="half" idx="21"/>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2" name="Rectangle 6"/>
          <p:cNvSpPr>
            <a:spLocks noGrp="1"/>
          </p:cNvSpPr>
          <p:nvPr>
            <p:ph type="sldNum" sz="quarter" idx="22"/>
          </p:nvPr>
        </p:nvSpPr>
        <p:spPr/>
        <p:txBody>
          <a:bodyPr/>
          <a:lstStyle>
            <a:lvl1pPr>
              <a:defRPr/>
            </a:lvl1pPr>
          </a:lstStyle>
          <a:p>
            <a:pPr>
              <a:defRPr/>
            </a:pPr>
            <a:fld id="{EE9E70F5-6597-4129-8725-1FFC3FE77C43}" type="slidenum">
              <a:rPr lang="en-US">
                <a:solidFill>
                  <a:prstClr val="black"/>
                </a:solidFill>
              </a:rPr>
              <a:pPr>
                <a:defRPr/>
              </a:pPr>
              <a:t>‹#›</a:t>
            </a:fld>
            <a:endParaRPr lang="en-US" dirty="0">
              <a:solidFill>
                <a:prstClr val="black"/>
              </a:solidFill>
            </a:endParaRPr>
          </a:p>
        </p:txBody>
      </p:sp>
      <p:sp>
        <p:nvSpPr>
          <p:cNvPr id="17" name="Rectangle 12"/>
          <p:cNvSpPr>
            <a:spLocks noGrp="1"/>
          </p:cNvSpPr>
          <p:nvPr>
            <p:ph type="ftr" sz="quarter" idx="23"/>
          </p:nvPr>
        </p:nvSpPr>
        <p:spPr/>
        <p:txBody>
          <a:bodyPr/>
          <a:lstStyle>
            <a:lvl1pPr>
              <a:defRPr/>
            </a:lvl1pPr>
          </a:lstStyle>
          <a:p>
            <a:pPr>
              <a:defRPr/>
            </a:pPr>
            <a:endParaRPr lang="en-US" dirty="0"/>
          </a:p>
        </p:txBody>
      </p:sp>
    </p:spTree>
    <p:extLst>
      <p:ext uri="{BB962C8B-B14F-4D97-AF65-F5344CB8AC3E}">
        <p14:creationId xmlns:p14="http://schemas.microsoft.com/office/powerpoint/2010/main" val="1771066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p>
            <a:r>
              <a:rPr lang="en-US" smtClean="0"/>
              <a:t>Click to edit Master title style</a:t>
            </a:r>
            <a:endParaRPr lang="en-US"/>
          </a:p>
        </p:txBody>
      </p:sp>
      <p:sp>
        <p:nvSpPr>
          <p:cNvPr id="23" name="Rectangle 8"/>
          <p:cNvSpPr>
            <a:spLocks noGrp="1"/>
          </p:cNvSpPr>
          <p:nvPr>
            <p:ph type="body" sz="quarter" idx="13"/>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4" name="Rectangle 11"/>
          <p:cNvSpPr>
            <a:spLocks noGrp="1"/>
          </p:cNvSpPr>
          <p:nvPr>
            <p:ph sz="quarter" idx="15"/>
          </p:nvPr>
        </p:nvSpPr>
        <p:spPr>
          <a:xfrm>
            <a:off x="3048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6"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9" name="Rectangle 11"/>
          <p:cNvSpPr>
            <a:spLocks noGrp="1"/>
          </p:cNvSpPr>
          <p:nvPr>
            <p:ph sz="quarter" idx="18"/>
          </p:nvPr>
        </p:nvSpPr>
        <p:spPr>
          <a:xfrm>
            <a:off x="4419600"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32" name="Rectangle 11"/>
          <p:cNvSpPr>
            <a:spLocks noGrp="1"/>
          </p:cNvSpPr>
          <p:nvPr>
            <p:ph sz="quarter" idx="20"/>
          </p:nvPr>
        </p:nvSpPr>
        <p:spPr>
          <a:xfrm>
            <a:off x="4416552"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34" name="Rectangle 11"/>
          <p:cNvSpPr>
            <a:spLocks noGrp="1"/>
          </p:cNvSpPr>
          <p:nvPr>
            <p:ph sz="quarter" idx="22"/>
          </p:nvPr>
        </p:nvSpPr>
        <p:spPr>
          <a:xfrm>
            <a:off x="4419600"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4"/>
          <p:cNvSpPr>
            <a:spLocks noGrp="1"/>
          </p:cNvSpPr>
          <p:nvPr>
            <p:ph type="dt" sz="half" idx="23"/>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4" name="Rectangle 6"/>
          <p:cNvSpPr>
            <a:spLocks noGrp="1"/>
          </p:cNvSpPr>
          <p:nvPr>
            <p:ph type="sldNum" sz="quarter" idx="24"/>
          </p:nvPr>
        </p:nvSpPr>
        <p:spPr/>
        <p:txBody>
          <a:bodyPr/>
          <a:lstStyle>
            <a:lvl1pPr>
              <a:defRPr/>
            </a:lvl1pPr>
          </a:lstStyle>
          <a:p>
            <a:pPr>
              <a:defRPr/>
            </a:pPr>
            <a:fld id="{03FDB1C1-6D5D-4192-B5D4-E35A773BBD81}" type="slidenum">
              <a:rPr lang="en-US">
                <a:solidFill>
                  <a:prstClr val="black"/>
                </a:solidFill>
              </a:rPr>
              <a:pPr>
                <a:defRPr/>
              </a:pPr>
              <a:t>‹#›</a:t>
            </a:fld>
            <a:endParaRPr lang="en-US" dirty="0">
              <a:solidFill>
                <a:prstClr val="black"/>
              </a:solidFill>
            </a:endParaRPr>
          </a:p>
        </p:txBody>
      </p:sp>
      <p:sp>
        <p:nvSpPr>
          <p:cNvPr id="15" name="Rectangle 12"/>
          <p:cNvSpPr>
            <a:spLocks noGrp="1"/>
          </p:cNvSpPr>
          <p:nvPr>
            <p:ph type="ftr" sz="quarter" idx="25"/>
          </p:nvPr>
        </p:nvSpPr>
        <p:spPr/>
        <p:txBody>
          <a:bodyPr/>
          <a:lstStyle>
            <a:lvl1pPr>
              <a:defRPr/>
            </a:lvl1pPr>
          </a:lstStyle>
          <a:p>
            <a:pPr>
              <a:defRPr/>
            </a:pPr>
            <a:endParaRPr lang="en-US" dirty="0"/>
          </a:p>
        </p:txBody>
      </p:sp>
    </p:spTree>
    <p:extLst>
      <p:ext uri="{BB962C8B-B14F-4D97-AF65-F5344CB8AC3E}">
        <p14:creationId xmlns:p14="http://schemas.microsoft.com/office/powerpoint/2010/main" val="3398535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p>
            <a:r>
              <a:rPr lang="en-US" smtClean="0"/>
              <a:t>Click to edit Master title style</a:t>
            </a:r>
            <a:endParaRPr lang="en-US"/>
          </a:p>
        </p:txBody>
      </p:sp>
      <p:sp>
        <p:nvSpPr>
          <p:cNvPr id="21" name="Rectangle 8"/>
          <p:cNvSpPr>
            <a:spLocks noGrp="1"/>
          </p:cNvSpPr>
          <p:nvPr>
            <p:ph type="body" sz="quarter" idx="14"/>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2" name="Rectangle 11"/>
          <p:cNvSpPr>
            <a:spLocks noGrp="1"/>
          </p:cNvSpPr>
          <p:nvPr>
            <p:ph sz="quarter" idx="16"/>
          </p:nvPr>
        </p:nvSpPr>
        <p:spPr>
          <a:xfrm>
            <a:off x="307848"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6" name="Rectangle 11"/>
          <p:cNvSpPr>
            <a:spLocks noGrp="1"/>
          </p:cNvSpPr>
          <p:nvPr>
            <p:ph sz="quarter" idx="18"/>
          </p:nvPr>
        </p:nvSpPr>
        <p:spPr>
          <a:xfrm>
            <a:off x="304800"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8" name="Rectangle 11"/>
          <p:cNvSpPr>
            <a:spLocks noGrp="1"/>
          </p:cNvSpPr>
          <p:nvPr>
            <p:ph sz="quarter" idx="20"/>
          </p:nvPr>
        </p:nvSpPr>
        <p:spPr>
          <a:xfrm>
            <a:off x="307848"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3" name="Rectangle 11"/>
          <p:cNvSpPr>
            <a:spLocks noGrp="1"/>
          </p:cNvSpPr>
          <p:nvPr>
            <p:ph sz="quarter" idx="22"/>
          </p:nvPr>
        </p:nvSpPr>
        <p:spPr>
          <a:xfrm>
            <a:off x="44196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6" name="Rectangle 11"/>
          <p:cNvSpPr>
            <a:spLocks noGrp="1"/>
          </p:cNvSpPr>
          <p:nvPr>
            <p:ph sz="quarter" idx="24"/>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4"/>
          <p:cNvSpPr>
            <a:spLocks noGrp="1"/>
          </p:cNvSpPr>
          <p:nvPr>
            <p:ph type="dt" sz="half" idx="25"/>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7" name="Rectangle 6"/>
          <p:cNvSpPr>
            <a:spLocks noGrp="1"/>
          </p:cNvSpPr>
          <p:nvPr>
            <p:ph type="sldNum" sz="quarter" idx="26"/>
          </p:nvPr>
        </p:nvSpPr>
        <p:spPr/>
        <p:txBody>
          <a:bodyPr/>
          <a:lstStyle>
            <a:lvl1pPr>
              <a:defRPr/>
            </a:lvl1pPr>
          </a:lstStyle>
          <a:p>
            <a:pPr>
              <a:defRPr/>
            </a:pPr>
            <a:fld id="{F81C2ABE-57D3-4818-9F1D-C60BF359BB00}" type="slidenum">
              <a:rPr lang="en-US">
                <a:solidFill>
                  <a:prstClr val="black"/>
                </a:solidFill>
              </a:rPr>
              <a:pPr>
                <a:defRPr/>
              </a:pPr>
              <a:t>‹#›</a:t>
            </a:fld>
            <a:endParaRPr lang="en-US" dirty="0">
              <a:solidFill>
                <a:prstClr val="black"/>
              </a:solidFill>
            </a:endParaRPr>
          </a:p>
        </p:txBody>
      </p:sp>
      <p:sp>
        <p:nvSpPr>
          <p:cNvPr id="18" name="Rectangle 12"/>
          <p:cNvSpPr>
            <a:spLocks noGrp="1"/>
          </p:cNvSpPr>
          <p:nvPr>
            <p:ph type="ftr" sz="quarter" idx="27"/>
          </p:nvPr>
        </p:nvSpPr>
        <p:spPr/>
        <p:txBody>
          <a:bodyPr/>
          <a:lstStyle>
            <a:lvl1pPr>
              <a:defRPr/>
            </a:lvl1pPr>
          </a:lstStyle>
          <a:p>
            <a:pPr>
              <a:defRPr/>
            </a:pPr>
            <a:endParaRPr lang="en-US" dirty="0"/>
          </a:p>
        </p:txBody>
      </p:sp>
    </p:spTree>
    <p:extLst>
      <p:ext uri="{BB962C8B-B14F-4D97-AF65-F5344CB8AC3E}">
        <p14:creationId xmlns:p14="http://schemas.microsoft.com/office/powerpoint/2010/main" val="2173124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31"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32"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36"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42"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4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23" name="Rectangle 2"/>
          <p:cNvSpPr>
            <a:spLocks noGrp="1"/>
          </p:cNvSpPr>
          <p:nvPr>
            <p:ph type="title"/>
          </p:nvPr>
        </p:nvSpPr>
        <p:spPr/>
        <p:txBody>
          <a:bodyPr/>
          <a:lstStyle/>
          <a:p>
            <a:r>
              <a:rPr lang="en-US" smtClean="0"/>
              <a:t>Click to edit Master title style</a:t>
            </a:r>
            <a:endParaRPr lang="en-US"/>
          </a:p>
        </p:txBody>
      </p:sp>
      <p:sp>
        <p:nvSpPr>
          <p:cNvPr id="24" name="Rectangle 10"/>
          <p:cNvSpPr>
            <a:spLocks noGrp="1"/>
          </p:cNvSpPr>
          <p:nvPr>
            <p:ph type="pic" sz="quarter" idx="13"/>
          </p:nvPr>
        </p:nvSpPr>
        <p:spPr>
          <a:xfrm>
            <a:off x="1524000" y="1600200"/>
            <a:ext cx="1371600" cy="685800"/>
          </a:xfrm>
        </p:spPr>
        <p:txBody>
          <a:bodyPr>
            <a:normAutofit/>
          </a:bodyPr>
          <a:lstStyle/>
          <a:p>
            <a:pPr lvl="0"/>
            <a:r>
              <a:rPr lang="en-US" noProof="0" dirty="0" smtClean="0"/>
              <a:t>Click icon to add picture</a:t>
            </a:r>
            <a:endParaRPr lang="en-US" noProof="0" dirty="0"/>
          </a:p>
        </p:txBody>
      </p:sp>
      <p:sp>
        <p:nvSpPr>
          <p:cNvPr id="19" name="Rectangle 10"/>
          <p:cNvSpPr>
            <a:spLocks noGrp="1"/>
          </p:cNvSpPr>
          <p:nvPr>
            <p:ph type="pic" sz="quarter" idx="29"/>
          </p:nvPr>
        </p:nvSpPr>
        <p:spPr>
          <a:xfrm>
            <a:off x="1524000" y="4038600"/>
            <a:ext cx="1371600" cy="685800"/>
          </a:xfrm>
        </p:spPr>
        <p:txBody>
          <a:bodyPr>
            <a:normAutofit/>
          </a:bodyPr>
          <a:lstStyle/>
          <a:p>
            <a:pPr lvl="0"/>
            <a:r>
              <a:rPr lang="en-US" noProof="0" dirty="0" smtClean="0"/>
              <a:t>Click icon to add picture</a:t>
            </a:r>
            <a:endParaRPr lang="en-US" noProof="0" dirty="0"/>
          </a:p>
        </p:txBody>
      </p:sp>
      <p:sp>
        <p:nvSpPr>
          <p:cNvPr id="27" name="Rectangle 10"/>
          <p:cNvSpPr>
            <a:spLocks noGrp="1"/>
          </p:cNvSpPr>
          <p:nvPr>
            <p:ph type="pic" sz="quarter" idx="17"/>
          </p:nvPr>
        </p:nvSpPr>
        <p:spPr>
          <a:xfrm>
            <a:off x="3657600" y="1600200"/>
            <a:ext cx="1371600" cy="685800"/>
          </a:xfrm>
        </p:spPr>
        <p:txBody>
          <a:bodyPr>
            <a:normAutofit/>
          </a:bodyPr>
          <a:lstStyle/>
          <a:p>
            <a:pPr lvl="0"/>
            <a:r>
              <a:rPr lang="en-US" noProof="0" dirty="0" smtClean="0"/>
              <a:t>Click icon to add picture</a:t>
            </a:r>
            <a:endParaRPr lang="en-US" noProof="0" dirty="0"/>
          </a:p>
        </p:txBody>
      </p:sp>
      <p:sp>
        <p:nvSpPr>
          <p:cNvPr id="11" name="Rectangle 10"/>
          <p:cNvSpPr>
            <a:spLocks noGrp="1"/>
          </p:cNvSpPr>
          <p:nvPr>
            <p:ph type="pic" sz="quarter" idx="30"/>
          </p:nvPr>
        </p:nvSpPr>
        <p:spPr>
          <a:xfrm>
            <a:off x="3657600" y="4038600"/>
            <a:ext cx="1371600" cy="685800"/>
          </a:xfrm>
        </p:spPr>
        <p:txBody>
          <a:bodyPr>
            <a:normAutofit/>
          </a:bodyPr>
          <a:lstStyle/>
          <a:p>
            <a:pPr lvl="0"/>
            <a:r>
              <a:rPr lang="en-US" noProof="0" dirty="0" smtClean="0"/>
              <a:t>Click icon to add picture</a:t>
            </a:r>
            <a:endParaRPr lang="en-US" noProof="0" dirty="0"/>
          </a:p>
        </p:txBody>
      </p:sp>
      <p:sp>
        <p:nvSpPr>
          <p:cNvPr id="4" name="Rectangle 10"/>
          <p:cNvSpPr>
            <a:spLocks noGrp="1"/>
          </p:cNvSpPr>
          <p:nvPr>
            <p:ph type="pic" sz="quarter" idx="21"/>
          </p:nvPr>
        </p:nvSpPr>
        <p:spPr>
          <a:xfrm>
            <a:off x="5791200" y="1600200"/>
            <a:ext cx="1371600" cy="685800"/>
          </a:xfrm>
        </p:spPr>
        <p:txBody>
          <a:bodyPr>
            <a:normAutofit/>
          </a:bodyPr>
          <a:lstStyle/>
          <a:p>
            <a:pPr lvl="0"/>
            <a:r>
              <a:rPr lang="en-US" noProof="0" dirty="0" smtClean="0"/>
              <a:t>Click icon to add picture</a:t>
            </a:r>
            <a:endParaRPr lang="en-US" noProof="0" dirty="0"/>
          </a:p>
        </p:txBody>
      </p:sp>
      <p:sp>
        <p:nvSpPr>
          <p:cNvPr id="15" name="Rectangle 10"/>
          <p:cNvSpPr>
            <a:spLocks noGrp="1"/>
          </p:cNvSpPr>
          <p:nvPr>
            <p:ph type="pic" sz="quarter" idx="31"/>
          </p:nvPr>
        </p:nvSpPr>
        <p:spPr>
          <a:xfrm>
            <a:off x="5791200" y="4038600"/>
            <a:ext cx="1371600" cy="685800"/>
          </a:xfrm>
        </p:spPr>
        <p:txBody>
          <a:bodyPr>
            <a:normAutofit/>
          </a:bodyPr>
          <a:lstStyle/>
          <a:p>
            <a:pPr lvl="0"/>
            <a:r>
              <a:rPr lang="en-US" noProof="0" dirty="0" smtClean="0"/>
              <a:t>Click icon to add picture</a:t>
            </a:r>
            <a:endParaRPr lang="en-US" noProof="0" dirty="0"/>
          </a:p>
        </p:txBody>
      </p:sp>
      <p:sp>
        <p:nvSpPr>
          <p:cNvPr id="7" name="Rectangle 12"/>
          <p:cNvSpPr>
            <a:spLocks noGrp="1"/>
          </p:cNvSpPr>
          <p:nvPr>
            <p:ph type="body" sz="quarter" idx="14"/>
          </p:nvPr>
        </p:nvSpPr>
        <p:spPr>
          <a:xfrm>
            <a:off x="1524000" y="2895600"/>
            <a:ext cx="1371600" cy="304800"/>
          </a:xfrm>
        </p:spPr>
        <p:txBody>
          <a:bodyPr anchor="ctr"/>
          <a:lstStyle>
            <a:lvl1pPr algn="ctr">
              <a:defRPr b="1"/>
            </a:lvl1pPr>
            <a:extLst/>
          </a:lstStyle>
          <a:p>
            <a:pPr lvl="0"/>
            <a:r>
              <a:rPr lang="en-US" smtClean="0"/>
              <a:t>Click to edit Master text styles</a:t>
            </a:r>
          </a:p>
        </p:txBody>
      </p:sp>
      <p:sp>
        <p:nvSpPr>
          <p:cNvPr id="28" name="Rectangle 12"/>
          <p:cNvSpPr>
            <a:spLocks noGrp="1"/>
          </p:cNvSpPr>
          <p:nvPr>
            <p:ph type="body" sz="quarter" idx="33"/>
          </p:nvPr>
        </p:nvSpPr>
        <p:spPr>
          <a:xfrm>
            <a:off x="1524000" y="5334000"/>
            <a:ext cx="1371600" cy="304800"/>
          </a:xfrm>
        </p:spPr>
        <p:txBody>
          <a:bodyPr anchor="ctr"/>
          <a:lstStyle>
            <a:lvl1pPr algn="ctr">
              <a:defRPr b="1"/>
            </a:lvl1pPr>
            <a:extLst/>
          </a:lstStyle>
          <a:p>
            <a:pPr lvl="0"/>
            <a:r>
              <a:rPr lang="en-US" smtClean="0"/>
              <a:t>Click to edit Master text styles</a:t>
            </a:r>
          </a:p>
        </p:txBody>
      </p:sp>
      <p:sp>
        <p:nvSpPr>
          <p:cNvPr id="30" name="Rectangle 12"/>
          <p:cNvSpPr>
            <a:spLocks noGrp="1"/>
          </p:cNvSpPr>
          <p:nvPr>
            <p:ph type="body" sz="quarter" idx="18"/>
          </p:nvPr>
        </p:nvSpPr>
        <p:spPr>
          <a:xfrm>
            <a:off x="3657600" y="2895600"/>
            <a:ext cx="1371600" cy="304800"/>
          </a:xfrm>
        </p:spPr>
        <p:txBody>
          <a:bodyPr anchor="ctr"/>
          <a:lstStyle>
            <a:lvl1pPr algn="ctr">
              <a:defRPr b="1"/>
            </a:lvl1pPr>
            <a:extLst/>
          </a:lstStyle>
          <a:p>
            <a:pPr lvl="0"/>
            <a:r>
              <a:rPr lang="en-US" smtClean="0"/>
              <a:t>Click to edit Master text styles</a:t>
            </a:r>
          </a:p>
        </p:txBody>
      </p:sp>
      <p:sp>
        <p:nvSpPr>
          <p:cNvPr id="13" name="Rectangle 12"/>
          <p:cNvSpPr>
            <a:spLocks noGrp="1"/>
          </p:cNvSpPr>
          <p:nvPr>
            <p:ph type="body" sz="quarter" idx="34"/>
          </p:nvPr>
        </p:nvSpPr>
        <p:spPr>
          <a:xfrm>
            <a:off x="3657600" y="5334000"/>
            <a:ext cx="1371600" cy="304800"/>
          </a:xfrm>
        </p:spPr>
        <p:txBody>
          <a:bodyPr anchor="ctr"/>
          <a:lstStyle>
            <a:lvl1pPr algn="ctr">
              <a:defRPr b="1"/>
            </a:lvl1pPr>
            <a:extLst/>
          </a:lstStyle>
          <a:p>
            <a:pPr lvl="0"/>
            <a:r>
              <a:rPr lang="en-US" smtClean="0"/>
              <a:t>Click to edit Master text styles</a:t>
            </a:r>
          </a:p>
        </p:txBody>
      </p:sp>
      <p:sp>
        <p:nvSpPr>
          <p:cNvPr id="14" name="Rectangle 12"/>
          <p:cNvSpPr>
            <a:spLocks noGrp="1"/>
          </p:cNvSpPr>
          <p:nvPr>
            <p:ph type="body" sz="quarter" idx="22"/>
          </p:nvPr>
        </p:nvSpPr>
        <p:spPr>
          <a:xfrm>
            <a:off x="5791200" y="2895600"/>
            <a:ext cx="1371600" cy="304800"/>
          </a:xfrm>
        </p:spPr>
        <p:txBody>
          <a:bodyPr anchor="ctr"/>
          <a:lstStyle>
            <a:lvl1pPr algn="ctr">
              <a:defRPr b="1"/>
            </a:lvl1pPr>
            <a:extLst/>
          </a:lstStyle>
          <a:p>
            <a:pPr lvl="0"/>
            <a:r>
              <a:rPr lang="en-US" smtClean="0"/>
              <a:t>Click to edit Master text styles</a:t>
            </a:r>
          </a:p>
        </p:txBody>
      </p:sp>
      <p:sp>
        <p:nvSpPr>
          <p:cNvPr id="2" name="Rectangle 12"/>
          <p:cNvSpPr>
            <a:spLocks noGrp="1"/>
          </p:cNvSpPr>
          <p:nvPr>
            <p:ph type="body" sz="quarter" idx="35"/>
          </p:nvPr>
        </p:nvSpPr>
        <p:spPr>
          <a:xfrm>
            <a:off x="5791200" y="5334000"/>
            <a:ext cx="1371600" cy="304800"/>
          </a:xfrm>
        </p:spPr>
        <p:txBody>
          <a:bodyPr anchor="ctr"/>
          <a:lstStyle>
            <a:lvl1pPr algn="ctr">
              <a:defRPr b="1"/>
            </a:lvl1pPr>
            <a:extLst/>
          </a:lstStyle>
          <a:p>
            <a:pPr lvl="0"/>
            <a:r>
              <a:rPr lang="en-US" smtClean="0"/>
              <a:t>Click to edit Master text styles</a:t>
            </a:r>
          </a:p>
        </p:txBody>
      </p:sp>
      <p:sp>
        <p:nvSpPr>
          <p:cNvPr id="44" name="Rectangle 11"/>
          <p:cNvSpPr>
            <a:spLocks noGrp="1"/>
          </p:cNvSpPr>
          <p:nvPr>
            <p:ph type="body" sz="quarter" idx="15"/>
          </p:nvPr>
        </p:nvSpPr>
        <p:spPr>
          <a:xfrm>
            <a:off x="1524000" y="3200400"/>
            <a:ext cx="1371600" cy="152400"/>
          </a:xfrm>
        </p:spPr>
        <p:txBody>
          <a:bodyPr anchor="ctr">
            <a:noAutofit/>
          </a:bodyPr>
          <a:lstStyle>
            <a:lvl1pPr algn="ctr">
              <a:defRPr sz="800" i="1"/>
            </a:lvl1pPr>
            <a:extLst/>
          </a:lstStyle>
          <a:p>
            <a:pPr lvl="0"/>
            <a:r>
              <a:rPr lang="en-US" smtClean="0"/>
              <a:t>Click to edit Master text styles</a:t>
            </a:r>
          </a:p>
        </p:txBody>
      </p:sp>
      <p:sp>
        <p:nvSpPr>
          <p:cNvPr id="35" name="Rectangle 11"/>
          <p:cNvSpPr>
            <a:spLocks noGrp="1"/>
          </p:cNvSpPr>
          <p:nvPr>
            <p:ph type="body" sz="quarter" idx="37"/>
          </p:nvPr>
        </p:nvSpPr>
        <p:spPr>
          <a:xfrm>
            <a:off x="1524000" y="5638800"/>
            <a:ext cx="1371600" cy="152400"/>
          </a:xfrm>
        </p:spPr>
        <p:txBody>
          <a:bodyPr anchor="ctr">
            <a:noAutofit/>
          </a:bodyPr>
          <a:lstStyle>
            <a:lvl1pPr algn="ctr">
              <a:defRPr sz="800" i="1"/>
            </a:lvl1pPr>
            <a:extLst/>
          </a:lstStyle>
          <a:p>
            <a:pPr lvl="0"/>
            <a:r>
              <a:rPr lang="en-US" smtClean="0"/>
              <a:t>Click to edit Master text styles</a:t>
            </a:r>
          </a:p>
        </p:txBody>
      </p:sp>
      <p:sp>
        <p:nvSpPr>
          <p:cNvPr id="34" name="Rectangle 11"/>
          <p:cNvSpPr>
            <a:spLocks noGrp="1"/>
          </p:cNvSpPr>
          <p:nvPr>
            <p:ph type="body" sz="quarter" idx="19"/>
          </p:nvPr>
        </p:nvSpPr>
        <p:spPr>
          <a:xfrm>
            <a:off x="3657600" y="3200400"/>
            <a:ext cx="1371600" cy="152400"/>
          </a:xfrm>
        </p:spPr>
        <p:txBody>
          <a:bodyPr anchor="ctr">
            <a:noAutofit/>
          </a:bodyPr>
          <a:lstStyle>
            <a:lvl1pPr algn="ctr">
              <a:defRPr sz="800" i="1"/>
            </a:lvl1pPr>
            <a:extLst/>
          </a:lstStyle>
          <a:p>
            <a:pPr lvl="0"/>
            <a:r>
              <a:rPr lang="en-US" smtClean="0"/>
              <a:t>Click to edit Master text styles</a:t>
            </a:r>
          </a:p>
        </p:txBody>
      </p:sp>
      <p:sp>
        <p:nvSpPr>
          <p:cNvPr id="40" name="Rectangle 11"/>
          <p:cNvSpPr>
            <a:spLocks noGrp="1"/>
          </p:cNvSpPr>
          <p:nvPr>
            <p:ph type="body" sz="quarter" idx="38"/>
          </p:nvPr>
        </p:nvSpPr>
        <p:spPr>
          <a:xfrm>
            <a:off x="3657600" y="5638800"/>
            <a:ext cx="1371600" cy="152400"/>
          </a:xfrm>
        </p:spPr>
        <p:txBody>
          <a:bodyPr anchor="ctr">
            <a:noAutofit/>
          </a:bodyPr>
          <a:lstStyle>
            <a:lvl1pPr algn="ctr">
              <a:defRPr sz="800" i="1"/>
            </a:lvl1pPr>
            <a:extLst/>
          </a:lstStyle>
          <a:p>
            <a:pPr lvl="0"/>
            <a:r>
              <a:rPr lang="en-US" smtClean="0"/>
              <a:t>Click to edit Master text styles</a:t>
            </a:r>
          </a:p>
        </p:txBody>
      </p:sp>
      <p:sp>
        <p:nvSpPr>
          <p:cNvPr id="38" name="Rectangle 11"/>
          <p:cNvSpPr>
            <a:spLocks noGrp="1"/>
          </p:cNvSpPr>
          <p:nvPr>
            <p:ph type="body" sz="quarter" idx="23"/>
          </p:nvPr>
        </p:nvSpPr>
        <p:spPr>
          <a:xfrm>
            <a:off x="5791200" y="3200400"/>
            <a:ext cx="1371600" cy="152400"/>
          </a:xfrm>
        </p:spPr>
        <p:txBody>
          <a:bodyPr anchor="ctr">
            <a:noAutofit/>
          </a:bodyPr>
          <a:lstStyle>
            <a:lvl1pPr algn="ctr">
              <a:defRPr sz="800" i="1"/>
            </a:lvl1pPr>
            <a:extLst/>
          </a:lstStyle>
          <a:p>
            <a:pPr lvl="0"/>
            <a:r>
              <a:rPr lang="en-US" smtClean="0"/>
              <a:t>Click to edit Master text styles</a:t>
            </a:r>
          </a:p>
        </p:txBody>
      </p:sp>
      <p:sp>
        <p:nvSpPr>
          <p:cNvPr id="33" name="Rectangle 11"/>
          <p:cNvSpPr>
            <a:spLocks noGrp="1"/>
          </p:cNvSpPr>
          <p:nvPr>
            <p:ph type="body" sz="quarter" idx="39"/>
          </p:nvPr>
        </p:nvSpPr>
        <p:spPr>
          <a:xfrm>
            <a:off x="5791200" y="5638800"/>
            <a:ext cx="1371600" cy="152400"/>
          </a:xfrm>
        </p:spPr>
        <p:txBody>
          <a:bodyPr anchor="ctr">
            <a:noAutofit/>
          </a:bodyPr>
          <a:lstStyle>
            <a:lvl1pPr algn="ctr">
              <a:defRPr sz="800" i="1"/>
            </a:lvl1pPr>
            <a:extLst/>
          </a:lstStyle>
          <a:p>
            <a:pPr lvl="0"/>
            <a:r>
              <a:rPr lang="en-US" smtClean="0"/>
              <a:t>Click to edit Master text styles</a:t>
            </a:r>
          </a:p>
        </p:txBody>
      </p:sp>
      <p:sp>
        <p:nvSpPr>
          <p:cNvPr id="5" name="Rectangle 14"/>
          <p:cNvSpPr>
            <a:spLocks noGrp="1"/>
          </p:cNvSpPr>
          <p:nvPr>
            <p:ph type="body" sz="quarter" idx="16"/>
          </p:nvPr>
        </p:nvSpPr>
        <p:spPr>
          <a:xfrm>
            <a:off x="1524000" y="2286000"/>
            <a:ext cx="1371600" cy="609600"/>
          </a:xfrm>
        </p:spPr>
        <p:txBody>
          <a:bodyPr anchor="ctr"/>
          <a:lstStyle>
            <a:lvl1pPr algn="ctr">
              <a:defRPr sz="800"/>
            </a:lvl1pPr>
            <a:extLst/>
          </a:lstStyle>
          <a:p>
            <a:pPr lvl="0"/>
            <a:r>
              <a:rPr lang="en-US" smtClean="0"/>
              <a:t>Click to edit Master text styles</a:t>
            </a:r>
          </a:p>
        </p:txBody>
      </p:sp>
      <p:sp>
        <p:nvSpPr>
          <p:cNvPr id="56" name="Rectangle 14"/>
          <p:cNvSpPr>
            <a:spLocks noGrp="1"/>
          </p:cNvSpPr>
          <p:nvPr>
            <p:ph type="body" sz="quarter" idx="41"/>
          </p:nvPr>
        </p:nvSpPr>
        <p:spPr>
          <a:xfrm>
            <a:off x="1524000" y="4724400"/>
            <a:ext cx="1371600" cy="609600"/>
          </a:xfrm>
        </p:spPr>
        <p:txBody>
          <a:bodyPr anchor="ctr"/>
          <a:lstStyle>
            <a:lvl1pPr algn="ctr">
              <a:defRPr sz="800"/>
            </a:lvl1pPr>
            <a:extLst/>
          </a:lstStyle>
          <a:p>
            <a:pPr lvl="0"/>
            <a:r>
              <a:rPr lang="en-US" smtClean="0"/>
              <a:t>Click to edit Master text styles</a:t>
            </a:r>
          </a:p>
        </p:txBody>
      </p:sp>
      <p:sp>
        <p:nvSpPr>
          <p:cNvPr id="62" name="Rectangle 14"/>
          <p:cNvSpPr>
            <a:spLocks noGrp="1"/>
          </p:cNvSpPr>
          <p:nvPr>
            <p:ph type="body" sz="quarter" idx="20"/>
          </p:nvPr>
        </p:nvSpPr>
        <p:spPr>
          <a:xfrm>
            <a:off x="3657600" y="2286000"/>
            <a:ext cx="1371600" cy="609600"/>
          </a:xfrm>
        </p:spPr>
        <p:txBody>
          <a:bodyPr anchor="ctr"/>
          <a:lstStyle>
            <a:lvl1pPr algn="ctr">
              <a:defRPr sz="800"/>
            </a:lvl1pPr>
            <a:extLst/>
          </a:lstStyle>
          <a:p>
            <a:pPr lvl="0"/>
            <a:r>
              <a:rPr lang="en-US" smtClean="0"/>
              <a:t>Click to edit Master text styles</a:t>
            </a:r>
          </a:p>
        </p:txBody>
      </p:sp>
      <p:sp>
        <p:nvSpPr>
          <p:cNvPr id="37" name="Rectangle 14"/>
          <p:cNvSpPr>
            <a:spLocks noGrp="1"/>
          </p:cNvSpPr>
          <p:nvPr>
            <p:ph type="body" sz="quarter" idx="42"/>
          </p:nvPr>
        </p:nvSpPr>
        <p:spPr>
          <a:xfrm>
            <a:off x="3657600" y="4724400"/>
            <a:ext cx="1371600" cy="609600"/>
          </a:xfrm>
        </p:spPr>
        <p:txBody>
          <a:bodyPr anchor="ctr"/>
          <a:lstStyle>
            <a:lvl1pPr algn="ctr">
              <a:defRPr sz="800"/>
            </a:lvl1pPr>
            <a:extLst/>
          </a:lstStyle>
          <a:p>
            <a:pPr lvl="0"/>
            <a:r>
              <a:rPr lang="en-US" smtClean="0"/>
              <a:t>Click to edit Master text styles</a:t>
            </a:r>
          </a:p>
        </p:txBody>
      </p:sp>
      <p:sp>
        <p:nvSpPr>
          <p:cNvPr id="41" name="Rectangle 14"/>
          <p:cNvSpPr>
            <a:spLocks noGrp="1"/>
          </p:cNvSpPr>
          <p:nvPr>
            <p:ph type="body" sz="quarter" idx="24"/>
          </p:nvPr>
        </p:nvSpPr>
        <p:spPr>
          <a:xfrm>
            <a:off x="5791200" y="2286000"/>
            <a:ext cx="1371600" cy="609600"/>
          </a:xfrm>
        </p:spPr>
        <p:txBody>
          <a:bodyPr anchor="ctr"/>
          <a:lstStyle>
            <a:lvl1pPr algn="ctr">
              <a:defRPr sz="800"/>
            </a:lvl1pPr>
            <a:extLst/>
          </a:lstStyle>
          <a:p>
            <a:pPr lvl="0"/>
            <a:r>
              <a:rPr lang="en-US" smtClean="0"/>
              <a:t>Click to edit Master text styles</a:t>
            </a:r>
          </a:p>
        </p:txBody>
      </p:sp>
      <p:sp>
        <p:nvSpPr>
          <p:cNvPr id="52" name="Rectangle 14"/>
          <p:cNvSpPr>
            <a:spLocks noGrp="1"/>
          </p:cNvSpPr>
          <p:nvPr>
            <p:ph type="body" sz="quarter" idx="43"/>
          </p:nvPr>
        </p:nvSpPr>
        <p:spPr>
          <a:xfrm>
            <a:off x="5791200" y="4724400"/>
            <a:ext cx="1371600" cy="609600"/>
          </a:xfrm>
        </p:spPr>
        <p:txBody>
          <a:bodyPr anchor="ctr"/>
          <a:lstStyle>
            <a:lvl1pPr algn="ctr">
              <a:defRPr sz="800"/>
            </a:lvl1pPr>
            <a:extLst/>
          </a:lstStyle>
          <a:p>
            <a:pPr lvl="0"/>
            <a:r>
              <a:rPr lang="en-US" smtClean="0"/>
              <a:t>Click to edit Master text styles</a:t>
            </a:r>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5" name="Rectangle 42"/>
          <p:cNvSpPr>
            <a:spLocks noGrp="1"/>
          </p:cNvSpPr>
          <p:nvPr>
            <p:ph type="dt" sz="half" idx="47"/>
          </p:nvPr>
        </p:nvSpPr>
        <p:spPr/>
        <p:txBody>
          <a:bodyPr/>
          <a:lstStyle>
            <a:lvl1pPr>
              <a:defRPr/>
            </a:lvl1pPr>
            <a:extLst/>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46" name="Rectangle 43"/>
          <p:cNvSpPr>
            <a:spLocks noGrp="1"/>
          </p:cNvSpPr>
          <p:nvPr>
            <p:ph type="sldNum" sz="quarter" idx="48"/>
          </p:nvPr>
        </p:nvSpPr>
        <p:spPr/>
        <p:txBody>
          <a:bodyPr/>
          <a:lstStyle>
            <a:lvl1pPr>
              <a:defRPr/>
            </a:lvl1pPr>
            <a:extLst/>
          </a:lstStyle>
          <a:p>
            <a:pPr>
              <a:defRPr/>
            </a:pPr>
            <a:fld id="{ED3C3561-B179-4D28-A581-796A2100227A}" type="slidenum">
              <a:rPr lang="en-US">
                <a:solidFill>
                  <a:prstClr val="black"/>
                </a:solidFill>
              </a:rPr>
              <a:pPr>
                <a:defRPr/>
              </a:pPr>
              <a:t>‹#›</a:t>
            </a:fld>
            <a:endParaRPr lang="en-US" dirty="0">
              <a:solidFill>
                <a:prstClr val="black"/>
              </a:solidFill>
            </a:endParaRPr>
          </a:p>
        </p:txBody>
      </p:sp>
      <p:sp>
        <p:nvSpPr>
          <p:cNvPr id="47" name="Rectangle 45"/>
          <p:cNvSpPr>
            <a:spLocks noGrp="1"/>
          </p:cNvSpPr>
          <p:nvPr>
            <p:ph type="ftr" sz="quarter" idx="49"/>
          </p:nvPr>
        </p:nvSpPr>
        <p:spPr/>
        <p:txBody>
          <a:bodyPr/>
          <a:lstStyle>
            <a:lvl1pPr>
              <a:defRPr/>
            </a:lvl1pPr>
            <a:extLst/>
          </a:lstStyle>
          <a:p>
            <a:pPr>
              <a:defRPr/>
            </a:pPr>
            <a:endParaRPr lang="en-US" dirty="0"/>
          </a:p>
        </p:txBody>
      </p:sp>
    </p:spTree>
    <p:extLst>
      <p:ext uri="{BB962C8B-B14F-4D97-AF65-F5344CB8AC3E}">
        <p14:creationId xmlns:p14="http://schemas.microsoft.com/office/powerpoint/2010/main" val="308980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rgbClr val="46464A"/>
                </a:solidFill>
              </a:defRPr>
            </a:lvl1pPr>
          </a:lstStyle>
          <a:p>
            <a:pPr>
              <a:defRPr/>
            </a:pPr>
            <a:r>
              <a:rPr lang="en-US" smtClean="0"/>
              <a:t>10 February 2012</a:t>
            </a:r>
            <a:endParaRPr lang="en-US" dirty="0"/>
          </a:p>
        </p:txBody>
      </p:sp>
      <p:sp>
        <p:nvSpPr>
          <p:cNvPr id="5" name="Footer Placeholder 4"/>
          <p:cNvSpPr>
            <a:spLocks noGrp="1"/>
          </p:cNvSpPr>
          <p:nvPr>
            <p:ph type="ftr" sz="quarter" idx="11"/>
          </p:nvPr>
        </p:nvSpPr>
        <p:spPr/>
        <p:txBody>
          <a:bodyPr/>
          <a:lstStyle>
            <a:lvl1pPr>
              <a:defRPr>
                <a:solidFill>
                  <a:srgbClr val="46464A"/>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46464A"/>
                </a:solidFill>
              </a:defRPr>
            </a:lvl1pPr>
          </a:lstStyle>
          <a:p>
            <a:pPr>
              <a:defRPr/>
            </a:pPr>
            <a:fld id="{97487EE7-81FD-4AFA-9155-6A85D73864DD}" type="slidenum">
              <a:rPr lang="en-US"/>
              <a:pPr>
                <a:defRPr/>
              </a:pPr>
              <a:t>‹#›</a:t>
            </a:fld>
            <a:endParaRPr lang="en-US" dirty="0"/>
          </a:p>
        </p:txBody>
      </p:sp>
    </p:spTree>
    <p:extLst>
      <p:ext uri="{BB962C8B-B14F-4D97-AF65-F5344CB8AC3E}">
        <p14:creationId xmlns:p14="http://schemas.microsoft.com/office/powerpoint/2010/main" val="415928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Click to edit Master title style</a:t>
            </a:r>
            <a:endParaRPr lang="en-US" dirty="0"/>
          </a:p>
        </p:txBody>
      </p:sp>
      <p:sp>
        <p:nvSpPr>
          <p:cNvPr id="37" name="Rectangle 37"/>
          <p:cNvSpPr>
            <a:spLocks noGrp="1"/>
          </p:cNvSpPr>
          <p:nvPr>
            <p:ph type="body" sz="quarter" idx="13"/>
          </p:nvPr>
        </p:nvSpPr>
        <p:spPr>
          <a:xfrm>
            <a:off x="304800" y="381000"/>
            <a:ext cx="7391400"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43" name="Rectangle 37"/>
          <p:cNvSpPr>
            <a:spLocks noGrp="1"/>
          </p:cNvSpPr>
          <p:nvPr>
            <p:ph type="body" sz="quarter" idx="15"/>
          </p:nvPr>
        </p:nvSpPr>
        <p:spPr>
          <a:xfrm>
            <a:off x="304800" y="838200"/>
            <a:ext cx="7391400"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41" name="Rectangle 37"/>
          <p:cNvSpPr>
            <a:spLocks noGrp="1"/>
          </p:cNvSpPr>
          <p:nvPr>
            <p:ph type="body" sz="quarter" idx="17"/>
          </p:nvPr>
        </p:nvSpPr>
        <p:spPr>
          <a:xfrm>
            <a:off x="310896" y="12954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45" name="Rectangle 37"/>
          <p:cNvSpPr>
            <a:spLocks noGrp="1"/>
          </p:cNvSpPr>
          <p:nvPr>
            <p:ph type="body" sz="quarter" idx="19"/>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47" name="Rectangle 37"/>
          <p:cNvSpPr>
            <a:spLocks noGrp="1"/>
          </p:cNvSpPr>
          <p:nvPr>
            <p:ph type="body" sz="quarter" idx="21"/>
          </p:nvPr>
        </p:nvSpPr>
        <p:spPr>
          <a:xfrm>
            <a:off x="310896" y="2209800"/>
            <a:ext cx="7385304" cy="228600"/>
          </a:xfrm>
          <a:solidFill>
            <a:schemeClr val="tx2">
              <a:tint val="40000"/>
            </a:schemeClr>
          </a:solidFill>
        </p:spPr>
        <p:txBody>
          <a:bodyPr anchor="ctr"/>
          <a:lstStyle>
            <a:lvl1pPr marL="0" marR="0" indent="0" algn="l" defTabSz="914400" rtl="0" eaLnBrk="1" fontAlgn="auto" latinLnBrk="0" hangingPunct="1">
              <a:lnSpc>
                <a:spcPct val="100000"/>
              </a:lnSpc>
              <a:spcBef>
                <a:spcPct val="20000"/>
              </a:spcBef>
              <a:spcAft>
                <a:spcPts val="0"/>
              </a:spcAft>
              <a:buClrTx/>
              <a:buSzTx/>
              <a:buFontTx/>
              <a:buNone/>
              <a:tabLst/>
              <a:defRPr sz="1100" baseline="0"/>
            </a:lvl1pPr>
            <a:extLst/>
          </a:lstStyle>
          <a:p>
            <a:pPr lvl="0"/>
            <a:r>
              <a:rPr lang="en-US" smtClean="0"/>
              <a:t>Click to edit Master text styles</a:t>
            </a:r>
          </a:p>
        </p:txBody>
      </p:sp>
      <p:sp>
        <p:nvSpPr>
          <p:cNvPr id="49" name="Rectangle 37"/>
          <p:cNvSpPr>
            <a:spLocks noGrp="1"/>
          </p:cNvSpPr>
          <p:nvPr>
            <p:ph type="body" sz="quarter" idx="23"/>
          </p:nvPr>
        </p:nvSpPr>
        <p:spPr>
          <a:xfrm>
            <a:off x="310896" y="26670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51" name="Rectangle 37"/>
          <p:cNvSpPr>
            <a:spLocks noGrp="1"/>
          </p:cNvSpPr>
          <p:nvPr>
            <p:ph type="body" sz="quarter" idx="25"/>
          </p:nvPr>
        </p:nvSpPr>
        <p:spPr>
          <a:xfrm>
            <a:off x="310896" y="31242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53" name="Rectangle 37"/>
          <p:cNvSpPr>
            <a:spLocks noGrp="1"/>
          </p:cNvSpPr>
          <p:nvPr>
            <p:ph type="body" sz="quarter" idx="27"/>
          </p:nvPr>
        </p:nvSpPr>
        <p:spPr>
          <a:xfrm>
            <a:off x="310896" y="35814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55" name="Rectangle 37"/>
          <p:cNvSpPr>
            <a:spLocks noGrp="1"/>
          </p:cNvSpPr>
          <p:nvPr>
            <p:ph type="body" sz="quarter" idx="29"/>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57" name="Rectangle 37"/>
          <p:cNvSpPr>
            <a:spLocks noGrp="1"/>
          </p:cNvSpPr>
          <p:nvPr>
            <p:ph type="body" sz="quarter" idx="3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26" name="Rectangle 37"/>
          <p:cNvSpPr>
            <a:spLocks noGrp="1"/>
          </p:cNvSpPr>
          <p:nvPr>
            <p:ph type="body" sz="quarter" idx="33"/>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28" name="Rectangle 37"/>
          <p:cNvSpPr>
            <a:spLocks noGrp="1"/>
          </p:cNvSpPr>
          <p:nvPr>
            <p:ph type="body" sz="quarter" idx="35"/>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98" name="Rectangle 37"/>
          <p:cNvSpPr>
            <a:spLocks noGrp="1"/>
          </p:cNvSpPr>
          <p:nvPr>
            <p:ph type="body" sz="quarter" idx="14"/>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4" name="Rectangle 37"/>
          <p:cNvSpPr>
            <a:spLocks noGrp="1"/>
          </p:cNvSpPr>
          <p:nvPr>
            <p:ph type="body" sz="quarter" idx="16"/>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2" name="Rectangle 37"/>
          <p:cNvSpPr>
            <a:spLocks noGrp="1"/>
          </p:cNvSpPr>
          <p:nvPr>
            <p:ph type="body" sz="quarter" idx="18"/>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6" name="Rectangle 37"/>
          <p:cNvSpPr>
            <a:spLocks noGrp="1"/>
          </p:cNvSpPr>
          <p:nvPr>
            <p:ph type="body" sz="quarter" idx="20"/>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8" name="Rectangle 37"/>
          <p:cNvSpPr>
            <a:spLocks noGrp="1"/>
          </p:cNvSpPr>
          <p:nvPr>
            <p:ph type="body" sz="quarter" idx="22"/>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0" name="Rectangle 37"/>
          <p:cNvSpPr>
            <a:spLocks noGrp="1"/>
          </p:cNvSpPr>
          <p:nvPr>
            <p:ph type="body" sz="quarter" idx="24"/>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2" name="Rectangle 37"/>
          <p:cNvSpPr>
            <a:spLocks noGrp="1"/>
          </p:cNvSpPr>
          <p:nvPr>
            <p:ph type="body" sz="quarter" idx="26"/>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4" name="Rectangle 37"/>
          <p:cNvSpPr>
            <a:spLocks noGrp="1"/>
          </p:cNvSpPr>
          <p:nvPr>
            <p:ph type="body" sz="quarter" idx="28"/>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6" name="Rectangle 37"/>
          <p:cNvSpPr>
            <a:spLocks noGrp="1"/>
          </p:cNvSpPr>
          <p:nvPr>
            <p:ph type="body" sz="quarter" idx="30"/>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8" name="Rectangle 37"/>
          <p:cNvSpPr>
            <a:spLocks noGrp="1"/>
          </p:cNvSpPr>
          <p:nvPr>
            <p:ph type="body" sz="quarter" idx="32"/>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27" name="Rectangle 37"/>
          <p:cNvSpPr>
            <a:spLocks noGrp="1"/>
          </p:cNvSpPr>
          <p:nvPr>
            <p:ph type="body" sz="quarter" idx="34"/>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29" name="Rectangle 37"/>
          <p:cNvSpPr>
            <a:spLocks noGrp="1"/>
          </p:cNvSpPr>
          <p:nvPr>
            <p:ph type="body" sz="quarter" idx="36"/>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30" name="Rectangle 37"/>
          <p:cNvSpPr>
            <a:spLocks noGrp="1"/>
          </p:cNvSpPr>
          <p:nvPr>
            <p:ph type="body" sz="quarter" idx="37"/>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smtClean="0"/>
              <a:t>Click to edit Master text styles</a:t>
            </a:r>
          </a:p>
        </p:txBody>
      </p:sp>
      <p:sp>
        <p:nvSpPr>
          <p:cNvPr id="31" name="Rectangle 37"/>
          <p:cNvSpPr>
            <a:spLocks noGrp="1"/>
          </p:cNvSpPr>
          <p:nvPr>
            <p:ph type="body" sz="quarter" idx="38"/>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32" name="Rectangle 32"/>
          <p:cNvSpPr>
            <a:spLocks noGrp="1"/>
          </p:cNvSpPr>
          <p:nvPr>
            <p:ph type="dt" sz="half" idx="39"/>
          </p:nvPr>
        </p:nvSpPr>
        <p:spPr/>
        <p:txBody>
          <a:bodyPr/>
          <a:lstStyle>
            <a:lvl1pPr>
              <a:defRPr sz="1100"/>
            </a:lvl1pPr>
            <a:extLst/>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33" name="Rectangle 33"/>
          <p:cNvSpPr>
            <a:spLocks noGrp="1"/>
          </p:cNvSpPr>
          <p:nvPr>
            <p:ph type="sldNum" sz="quarter" idx="40"/>
          </p:nvPr>
        </p:nvSpPr>
        <p:spPr/>
        <p:txBody>
          <a:bodyPr/>
          <a:lstStyle>
            <a:lvl1pPr>
              <a:defRPr/>
            </a:lvl1pPr>
            <a:extLst/>
          </a:lstStyle>
          <a:p>
            <a:pPr>
              <a:defRPr/>
            </a:pPr>
            <a:fld id="{35F158FA-91FD-4BF3-8C97-EAD933ECEFB9}" type="slidenum">
              <a:rPr lang="en-US">
                <a:solidFill>
                  <a:prstClr val="black"/>
                </a:solidFill>
              </a:rPr>
              <a:pPr>
                <a:defRPr/>
              </a:pPr>
              <a:t>‹#›</a:t>
            </a:fld>
            <a:endParaRPr lang="en-US" dirty="0">
              <a:solidFill>
                <a:prstClr val="black"/>
              </a:solidFill>
            </a:endParaRPr>
          </a:p>
        </p:txBody>
      </p:sp>
      <p:sp>
        <p:nvSpPr>
          <p:cNvPr id="34" name="Rectangle 34"/>
          <p:cNvSpPr>
            <a:spLocks noGrp="1"/>
          </p:cNvSpPr>
          <p:nvPr>
            <p:ph type="ftr" sz="quarter" idx="41"/>
          </p:nvPr>
        </p:nvSpPr>
        <p:spPr/>
        <p:txBody>
          <a:bodyPr/>
          <a:lstStyle>
            <a:lvl1pPr>
              <a:defRPr/>
            </a:lvl1pPr>
            <a:extLst/>
          </a:lstStyle>
          <a:p>
            <a:pPr>
              <a:defRPr/>
            </a:pPr>
            <a:endParaRPr lang="en-US" dirty="0"/>
          </a:p>
        </p:txBody>
      </p:sp>
    </p:spTree>
    <p:extLst>
      <p:ext uri="{BB962C8B-B14F-4D97-AF65-F5344CB8AC3E}">
        <p14:creationId xmlns:p14="http://schemas.microsoft.com/office/powerpoint/2010/main" val="168193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Rectangle 2"/>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pic>
        <p:nvPicPr>
          <p:cNvPr id="4" name="Rectangl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00950" y="6238875"/>
            <a:ext cx="83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4646613"/>
            <a:ext cx="9144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dirty="0" smtClean="0"/>
              <a:t>Click to edit Master title style</a:t>
            </a:r>
            <a:endParaRPr lang="en-US" dirty="0"/>
          </a:p>
        </p:txBody>
      </p:sp>
      <p:sp>
        <p:nvSpPr>
          <p:cNvPr id="6"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pPr>
              <a:defRPr/>
            </a:pPr>
            <a:r>
              <a:rPr lang="en-US" smtClean="0"/>
              <a:t>10 February 2012</a:t>
            </a:r>
            <a:endParaRPr lang="en-US" dirty="0"/>
          </a:p>
        </p:txBody>
      </p:sp>
      <p:sp>
        <p:nvSpPr>
          <p:cNvPr id="7" name="Rectangle 4"/>
          <p:cNvSpPr>
            <a:spLocks noGrp="1"/>
          </p:cNvSpPr>
          <p:nvPr>
            <p:ph type="ftr" sz="quarter" idx="11"/>
          </p:nvPr>
        </p:nvSpPr>
        <p:spPr/>
        <p:txBody>
          <a:bodyPr/>
          <a:lstStyle>
            <a:lvl1pPr>
              <a:defRPr>
                <a:solidFill>
                  <a:schemeClr val="bg1"/>
                </a:solidFill>
              </a:defRPr>
            </a:lvl1pPr>
            <a:extLst/>
          </a:lstStyle>
          <a:p>
            <a:pPr>
              <a:defRPr/>
            </a:pPr>
            <a:endParaRPr lang="en-US" dirty="0">
              <a:solidFill>
                <a:prstClr val="white"/>
              </a:solidFill>
            </a:endParaRPr>
          </a:p>
        </p:txBody>
      </p:sp>
      <p:sp>
        <p:nvSpPr>
          <p:cNvPr id="8" name="Slide Number Placeholder 12"/>
          <p:cNvSpPr>
            <a:spLocks noGrp="1"/>
          </p:cNvSpPr>
          <p:nvPr>
            <p:ph type="sldNum" sz="quarter" idx="12"/>
          </p:nvPr>
        </p:nvSpPr>
        <p:spPr>
          <a:xfrm>
            <a:off x="6477000" y="6477000"/>
            <a:ext cx="1020763" cy="304800"/>
          </a:xfrm>
        </p:spPr>
        <p:txBody>
          <a:bodyPr/>
          <a:lstStyle>
            <a:lvl1pPr>
              <a:defRPr/>
            </a:lvl1pPr>
            <a:extLst/>
          </a:lstStyle>
          <a:p>
            <a:pPr>
              <a:defRPr/>
            </a:pPr>
            <a:fld id="{B47BAC09-3AAC-42F5-8AB1-4CBA495F0E9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6308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p>
            <a:r>
              <a:rPr lang="en-US" smtClean="0"/>
              <a:t>Click to edit Master title style</a:t>
            </a:r>
            <a:endParaRPr lang="en-US"/>
          </a:p>
        </p:txBody>
      </p:sp>
      <p:sp>
        <p:nvSpPr>
          <p:cNvPr id="19" name="Rectangle 8"/>
          <p:cNvSpPr>
            <a:spLocks noGrp="1"/>
          </p:cNvSpPr>
          <p:nvPr>
            <p:ph type="body" sz="quarter" idx="13"/>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4" name="Rectangle 4"/>
          <p:cNvSpPr>
            <a:spLocks noGrp="1"/>
          </p:cNvSpPr>
          <p:nvPr>
            <p:ph type="dt" sz="half" idx="14"/>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5" name="Rectangle 6"/>
          <p:cNvSpPr>
            <a:spLocks noGrp="1"/>
          </p:cNvSpPr>
          <p:nvPr>
            <p:ph type="sldNum" sz="quarter" idx="15"/>
          </p:nvPr>
        </p:nvSpPr>
        <p:spPr/>
        <p:txBody>
          <a:bodyPr/>
          <a:lstStyle>
            <a:lvl1pPr>
              <a:defRPr/>
            </a:lvl1pPr>
          </a:lstStyle>
          <a:p>
            <a:pPr>
              <a:defRPr/>
            </a:pPr>
            <a:fld id="{0F135ED4-F980-46A4-966A-2D2F73AE7BC7}" type="slidenum">
              <a:rPr lang="en-US">
                <a:solidFill>
                  <a:prstClr val="black"/>
                </a:solidFill>
              </a:rPr>
              <a:pPr>
                <a:defRPr/>
              </a:pPr>
              <a:t>‹#›</a:t>
            </a:fld>
            <a:endParaRPr lang="en-US" dirty="0">
              <a:solidFill>
                <a:prstClr val="black"/>
              </a:solidFill>
            </a:endParaRPr>
          </a:p>
        </p:txBody>
      </p:sp>
      <p:sp>
        <p:nvSpPr>
          <p:cNvPr id="6" name="Rectangle 12"/>
          <p:cNvSpPr>
            <a:spLocks noGrp="1"/>
          </p:cNvSpPr>
          <p:nvPr>
            <p:ph type="ftr" sz="quarter"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221529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p>
            <a:r>
              <a:rPr lang="en-US" smtClean="0"/>
              <a:t>Click to edit Master title style</a:t>
            </a:r>
            <a:endParaRPr lang="en-US"/>
          </a:p>
        </p:txBody>
      </p:sp>
      <p:sp>
        <p:nvSpPr>
          <p:cNvPr id="3" name="Rectangle 4"/>
          <p:cNvSpPr>
            <a:spLocks noGrp="1"/>
          </p:cNvSpPr>
          <p:nvPr>
            <p:ph type="dt" sz="half" idx="10"/>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4" name="Rectangle 6"/>
          <p:cNvSpPr>
            <a:spLocks noGrp="1"/>
          </p:cNvSpPr>
          <p:nvPr>
            <p:ph type="sldNum" sz="quarter" idx="11"/>
          </p:nvPr>
        </p:nvSpPr>
        <p:spPr/>
        <p:txBody>
          <a:bodyPr/>
          <a:lstStyle>
            <a:lvl1pPr>
              <a:defRPr/>
            </a:lvl1pPr>
          </a:lstStyle>
          <a:p>
            <a:pPr>
              <a:defRPr/>
            </a:pPr>
            <a:fld id="{39EC7711-5F1F-47ED-9CB4-E104F65623CF}" type="slidenum">
              <a:rPr lang="en-US">
                <a:solidFill>
                  <a:prstClr val="black"/>
                </a:solidFill>
              </a:rPr>
              <a:pPr>
                <a:defRPr/>
              </a:pPr>
              <a:t>‹#›</a:t>
            </a:fld>
            <a:endParaRPr lang="en-US" dirty="0">
              <a:solidFill>
                <a:prstClr val="black"/>
              </a:solidFill>
            </a:endParaRPr>
          </a:p>
        </p:txBody>
      </p:sp>
      <p:sp>
        <p:nvSpPr>
          <p:cNvPr id="5" name="Rectangle 12"/>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1770727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dirty="0"/>
          </a:p>
        </p:txBody>
      </p:sp>
      <p:sp>
        <p:nvSpPr>
          <p:cNvPr id="8" name="Rectangle 8"/>
          <p:cNvSpPr>
            <a:spLocks noGrp="1"/>
          </p:cNvSpPr>
          <p:nvPr>
            <p:ph type="body" sz="quarter" idx="13"/>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1" name="Rectangle 11"/>
          <p:cNvSpPr>
            <a:spLocks noGrp="1"/>
          </p:cNvSpPr>
          <p:nvPr>
            <p:ph sz="quarter" idx="15"/>
          </p:nvPr>
        </p:nvSpPr>
        <p:spPr>
          <a:xfrm>
            <a:off x="304800" y="609600"/>
            <a:ext cx="80772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6"/>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6" name="Rectangle 6"/>
          <p:cNvSpPr>
            <a:spLocks noGrp="1"/>
          </p:cNvSpPr>
          <p:nvPr>
            <p:ph type="sldNum" sz="quarter" idx="17"/>
          </p:nvPr>
        </p:nvSpPr>
        <p:spPr/>
        <p:txBody>
          <a:bodyPr/>
          <a:lstStyle>
            <a:lvl1pPr>
              <a:defRPr/>
            </a:lvl1pPr>
          </a:lstStyle>
          <a:p>
            <a:pPr>
              <a:defRPr/>
            </a:pPr>
            <a:fld id="{25FFED1D-48CA-4617-B664-B0F7D44FCC96}" type="slidenum">
              <a:rPr lang="en-US">
                <a:solidFill>
                  <a:prstClr val="black"/>
                </a:solidFill>
              </a:rPr>
              <a:pPr>
                <a:defRPr/>
              </a:pPr>
              <a:t>‹#›</a:t>
            </a:fld>
            <a:endParaRPr lang="en-US" dirty="0">
              <a:solidFill>
                <a:prstClr val="black"/>
              </a:solidFill>
            </a:endParaRPr>
          </a:p>
        </p:txBody>
      </p:sp>
      <p:sp>
        <p:nvSpPr>
          <p:cNvPr id="7" name="Rectangle 12"/>
          <p:cNvSpPr>
            <a:spLocks noGrp="1"/>
          </p:cNvSpPr>
          <p:nvPr>
            <p:ph type="ftr" sz="quarter" idx="18"/>
          </p:nvPr>
        </p:nvSpPr>
        <p:spPr/>
        <p:txBody>
          <a:bodyPr/>
          <a:lstStyle>
            <a:lvl1pPr>
              <a:defRPr/>
            </a:lvl1pPr>
          </a:lstStyle>
          <a:p>
            <a:pPr>
              <a:defRPr/>
            </a:pPr>
            <a:endParaRPr lang="en-US" dirty="0"/>
          </a:p>
        </p:txBody>
      </p:sp>
    </p:spTree>
    <p:extLst>
      <p:ext uri="{BB962C8B-B14F-4D97-AF65-F5344CB8AC3E}">
        <p14:creationId xmlns:p14="http://schemas.microsoft.com/office/powerpoint/2010/main" val="192644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smtClean="0"/>
              <a:t>Click to edit Master title style</a:t>
            </a:r>
            <a:endParaRPr lang="en-US"/>
          </a:p>
        </p:txBody>
      </p:sp>
      <p:sp>
        <p:nvSpPr>
          <p:cNvPr id="31" name="Rectangle 8"/>
          <p:cNvSpPr>
            <a:spLocks noGrp="1"/>
          </p:cNvSpPr>
          <p:nvPr>
            <p:ph type="body" sz="quarter" idx="13"/>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9" name="Rectangle 11"/>
          <p:cNvSpPr>
            <a:spLocks noGrp="1"/>
          </p:cNvSpPr>
          <p:nvPr>
            <p:ph sz="quarter" idx="15"/>
          </p:nvPr>
        </p:nvSpPr>
        <p:spPr>
          <a:xfrm>
            <a:off x="304800"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5" name="Rectangle 11"/>
          <p:cNvSpPr>
            <a:spLocks noGrp="1"/>
          </p:cNvSpPr>
          <p:nvPr>
            <p:ph sz="quarter" idx="17"/>
          </p:nvPr>
        </p:nvSpPr>
        <p:spPr>
          <a:xfrm>
            <a:off x="4416552"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p:cNvSpPr>
          <p:nvPr>
            <p:ph type="dt" sz="half" idx="18"/>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8" name="Rectangle 6"/>
          <p:cNvSpPr>
            <a:spLocks noGrp="1"/>
          </p:cNvSpPr>
          <p:nvPr>
            <p:ph type="sldNum" sz="quarter" idx="19"/>
          </p:nvPr>
        </p:nvSpPr>
        <p:spPr/>
        <p:txBody>
          <a:bodyPr/>
          <a:lstStyle>
            <a:lvl1pPr>
              <a:defRPr/>
            </a:lvl1pPr>
          </a:lstStyle>
          <a:p>
            <a:pPr>
              <a:defRPr/>
            </a:pPr>
            <a:fld id="{C8E1269F-6262-43C4-9097-B1C8F009B53F}" type="slidenum">
              <a:rPr lang="en-US">
                <a:solidFill>
                  <a:prstClr val="black"/>
                </a:solidFill>
              </a:rPr>
              <a:pPr>
                <a:defRPr/>
              </a:pPr>
              <a:t>‹#›</a:t>
            </a:fld>
            <a:endParaRPr lang="en-US" dirty="0">
              <a:solidFill>
                <a:prstClr val="black"/>
              </a:solidFill>
            </a:endParaRPr>
          </a:p>
        </p:txBody>
      </p:sp>
      <p:sp>
        <p:nvSpPr>
          <p:cNvPr id="10" name="Rectangle 12"/>
          <p:cNvSpPr>
            <a:spLocks noGrp="1"/>
          </p:cNvSpPr>
          <p:nvPr>
            <p:ph type="ftr" sz="quarter" idx="20"/>
          </p:nvPr>
        </p:nvSpPr>
        <p:spPr/>
        <p:txBody>
          <a:bodyPr/>
          <a:lstStyle>
            <a:lvl1pPr>
              <a:defRPr/>
            </a:lvl1pPr>
          </a:lstStyle>
          <a:p>
            <a:pPr>
              <a:defRPr/>
            </a:pPr>
            <a:endParaRPr lang="en-US" dirty="0"/>
          </a:p>
        </p:txBody>
      </p:sp>
    </p:spTree>
    <p:extLst>
      <p:ext uri="{BB962C8B-B14F-4D97-AF65-F5344CB8AC3E}">
        <p14:creationId xmlns:p14="http://schemas.microsoft.com/office/powerpoint/2010/main" val="277618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smtClean="0"/>
              <a:t>Click to edit Master title style</a:t>
            </a:r>
            <a:endParaRPr lang="en-US"/>
          </a:p>
        </p:txBody>
      </p:sp>
      <p:sp>
        <p:nvSpPr>
          <p:cNvPr id="9" name="Rectangle 8"/>
          <p:cNvSpPr>
            <a:spLocks noGrp="1"/>
          </p:cNvSpPr>
          <p:nvPr>
            <p:ph type="body" sz="quarter" idx="13"/>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8" name="Rectangle 11"/>
          <p:cNvSpPr>
            <a:spLocks noGrp="1"/>
          </p:cNvSpPr>
          <p:nvPr>
            <p:ph sz="quarter" idx="15"/>
          </p:nvPr>
        </p:nvSpPr>
        <p:spPr>
          <a:xfrm>
            <a:off x="3048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1" name="Rectangle 11"/>
          <p:cNvSpPr>
            <a:spLocks noGrp="1"/>
          </p:cNvSpPr>
          <p:nvPr>
            <p:ph sz="quarter" idx="19"/>
          </p:nvPr>
        </p:nvSpPr>
        <p:spPr>
          <a:xfrm>
            <a:off x="4416552"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4"/>
          <p:cNvSpPr>
            <a:spLocks noGrp="1"/>
          </p:cNvSpPr>
          <p:nvPr>
            <p:ph type="dt" sz="half" idx="20"/>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1" name="Rectangle 6"/>
          <p:cNvSpPr>
            <a:spLocks noGrp="1"/>
          </p:cNvSpPr>
          <p:nvPr>
            <p:ph type="sldNum" sz="quarter" idx="21"/>
          </p:nvPr>
        </p:nvSpPr>
        <p:spPr/>
        <p:txBody>
          <a:bodyPr/>
          <a:lstStyle>
            <a:lvl1pPr>
              <a:defRPr/>
            </a:lvl1pPr>
          </a:lstStyle>
          <a:p>
            <a:pPr>
              <a:defRPr/>
            </a:pPr>
            <a:fld id="{0739FCE3-39F9-4C83-ACE6-339D67888B2F}" type="slidenum">
              <a:rPr lang="en-US">
                <a:solidFill>
                  <a:prstClr val="black"/>
                </a:solidFill>
              </a:rPr>
              <a:pPr>
                <a:defRPr/>
              </a:pPr>
              <a:t>‹#›</a:t>
            </a:fld>
            <a:endParaRPr lang="en-US" dirty="0">
              <a:solidFill>
                <a:prstClr val="black"/>
              </a:solidFill>
            </a:endParaRPr>
          </a:p>
        </p:txBody>
      </p:sp>
      <p:sp>
        <p:nvSpPr>
          <p:cNvPr id="12" name="Rectangle 12"/>
          <p:cNvSpPr>
            <a:spLocks noGrp="1"/>
          </p:cNvSpPr>
          <p:nvPr>
            <p:ph type="ftr" sz="quarter" idx="22"/>
          </p:nvPr>
        </p:nvSpPr>
        <p:spPr/>
        <p:txBody>
          <a:bodyPr/>
          <a:lstStyle>
            <a:lvl1pPr>
              <a:defRPr/>
            </a:lvl1pPr>
          </a:lstStyle>
          <a:p>
            <a:pPr>
              <a:defRPr/>
            </a:pPr>
            <a:endParaRPr lang="en-US" dirty="0"/>
          </a:p>
        </p:txBody>
      </p:sp>
    </p:spTree>
    <p:extLst>
      <p:ext uri="{BB962C8B-B14F-4D97-AF65-F5344CB8AC3E}">
        <p14:creationId xmlns:p14="http://schemas.microsoft.com/office/powerpoint/2010/main" val="12552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p>
            <a:r>
              <a:rPr lang="en-US" smtClean="0"/>
              <a:t>Click to edit Master title style</a:t>
            </a:r>
            <a:endParaRPr lang="en-US"/>
          </a:p>
        </p:txBody>
      </p:sp>
      <p:sp>
        <p:nvSpPr>
          <p:cNvPr id="13" name="Rectangle 8"/>
          <p:cNvSpPr>
            <a:spLocks noGrp="1"/>
          </p:cNvSpPr>
          <p:nvPr>
            <p:ph type="body" sz="quarter" idx="13"/>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4" name="Rectangle 11"/>
          <p:cNvSpPr>
            <a:spLocks noGrp="1"/>
          </p:cNvSpPr>
          <p:nvPr>
            <p:ph sz="quarter" idx="15"/>
          </p:nvPr>
        </p:nvSpPr>
        <p:spPr>
          <a:xfrm>
            <a:off x="304800"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44196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smtClean="0"/>
              <a:t>Click to edit Master text styles</a:t>
            </a:r>
          </a:p>
        </p:txBody>
      </p:sp>
      <p:sp>
        <p:nvSpPr>
          <p:cNvPr id="20" name="Rectangle 11"/>
          <p:cNvSpPr>
            <a:spLocks noGrp="1"/>
          </p:cNvSpPr>
          <p:nvPr>
            <p:ph sz="quarter" idx="19"/>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4"/>
          <p:cNvSpPr>
            <a:spLocks noGrp="1"/>
          </p:cNvSpPr>
          <p:nvPr>
            <p:ph type="dt" sz="half" idx="20"/>
          </p:nvPr>
        </p:nvSpPr>
        <p:spPr/>
        <p:txBody>
          <a:bodyPr/>
          <a:lstStyle>
            <a:lvl1pPr>
              <a:defRPr/>
            </a:lvl1pPr>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10" name="Rectangle 6"/>
          <p:cNvSpPr>
            <a:spLocks noGrp="1"/>
          </p:cNvSpPr>
          <p:nvPr>
            <p:ph type="sldNum" sz="quarter" idx="21"/>
          </p:nvPr>
        </p:nvSpPr>
        <p:spPr/>
        <p:txBody>
          <a:bodyPr/>
          <a:lstStyle>
            <a:lvl1pPr>
              <a:defRPr/>
            </a:lvl1pPr>
          </a:lstStyle>
          <a:p>
            <a:pPr>
              <a:defRPr/>
            </a:pPr>
            <a:fld id="{22C547DC-B2D6-404E-B6BD-697F42DB3019}" type="slidenum">
              <a:rPr lang="en-US">
                <a:solidFill>
                  <a:prstClr val="black"/>
                </a:solidFill>
              </a:rPr>
              <a:pPr>
                <a:defRPr/>
              </a:pPr>
              <a:t>‹#›</a:t>
            </a:fld>
            <a:endParaRPr lang="en-US" dirty="0">
              <a:solidFill>
                <a:prstClr val="black"/>
              </a:solidFill>
            </a:endParaRPr>
          </a:p>
        </p:txBody>
      </p:sp>
      <p:sp>
        <p:nvSpPr>
          <p:cNvPr id="11" name="Rectangle 12"/>
          <p:cNvSpPr>
            <a:spLocks noGrp="1"/>
          </p:cNvSpPr>
          <p:nvPr>
            <p:ph type="ftr" sz="quarter" idx="22"/>
          </p:nvPr>
        </p:nvSpPr>
        <p:spPr/>
        <p:txBody>
          <a:bodyPr/>
          <a:lstStyle>
            <a:lvl1pPr>
              <a:defRPr/>
            </a:lvl1pPr>
          </a:lstStyle>
          <a:p>
            <a:pPr>
              <a:defRPr/>
            </a:pPr>
            <a:endParaRPr lang="en-US" dirty="0"/>
          </a:p>
        </p:txBody>
      </p:sp>
    </p:spTree>
    <p:extLst>
      <p:ext uri="{BB962C8B-B14F-4D97-AF65-F5344CB8AC3E}">
        <p14:creationId xmlns:p14="http://schemas.microsoft.com/office/powerpoint/2010/main" val="313072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p>
            <a:r>
              <a:rPr lang="en-US" smtClean="0"/>
              <a:t>Click to edit Master title style</a:t>
            </a:r>
            <a:endParaRPr lang="en-US" dirty="0"/>
          </a:p>
        </p:txBody>
      </p:sp>
      <p:sp>
        <p:nvSpPr>
          <p:cNvPr id="1028" name="Rectangle 3"/>
          <p:cNvSpPr>
            <a:spLocks noGrp="1"/>
          </p:cNvSpPr>
          <p:nvPr>
            <p:ph type="body" idx="1"/>
          </p:nvPr>
        </p:nvSpPr>
        <p:spPr bwMode="auto">
          <a:xfrm>
            <a:off x="304800" y="381000"/>
            <a:ext cx="80772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r" fontAlgn="auto">
              <a:spcBef>
                <a:spcPts val="0"/>
              </a:spcBef>
              <a:spcAft>
                <a:spcPts val="0"/>
              </a:spcAft>
              <a:defRPr sz="1000">
                <a:solidFill>
                  <a:schemeClr val="tx1">
                    <a:tint val="65000"/>
                  </a:schemeClr>
                </a:solidFill>
                <a:latin typeface="+mn-lt"/>
                <a:cs typeface="+mn-cs"/>
              </a:defRPr>
            </a:lvl1pPr>
            <a:extLst/>
          </a:lstStyle>
          <a:p>
            <a:pPr>
              <a:defRPr/>
            </a:pPr>
            <a:r>
              <a:rPr lang="en-US" smtClean="0">
                <a:solidFill>
                  <a:prstClr val="black">
                    <a:tint val="65000"/>
                  </a:prstClr>
                </a:solidFill>
              </a:rPr>
              <a:t>10 February 2012</a:t>
            </a:r>
            <a:endParaRPr lang="en-US" dirty="0">
              <a:solidFill>
                <a:prstClr val="black">
                  <a:tint val="65000"/>
                </a:prstClr>
              </a:solidFill>
            </a:endParaRPr>
          </a:p>
        </p:txBody>
      </p:sp>
      <p:sp>
        <p:nvSpPr>
          <p:cNvPr id="6" name="Rectangle 6"/>
          <p:cNvSpPr>
            <a:spLocks noGrp="1"/>
          </p:cNvSpPr>
          <p:nvPr>
            <p:ph type="sldNum" sz="quarter" idx="4"/>
          </p:nvPr>
        </p:nvSpPr>
        <p:spPr>
          <a:xfrm>
            <a:off x="6503988" y="6473825"/>
            <a:ext cx="990600" cy="304800"/>
          </a:xfrm>
          <a:prstGeom prst="rect">
            <a:avLst/>
          </a:prstGeom>
        </p:spPr>
        <p:txBody>
          <a:bodyPr vert="horz" anchor="ctr"/>
          <a:lstStyle>
            <a:lvl1pPr algn="r" fontAlgn="auto">
              <a:spcBef>
                <a:spcPts val="0"/>
              </a:spcBef>
              <a:spcAft>
                <a:spcPts val="0"/>
              </a:spcAft>
              <a:defRPr sz="1000">
                <a:latin typeface="+mn-lt"/>
                <a:cs typeface="+mn-cs"/>
              </a:defRPr>
            </a:lvl1pPr>
            <a:extLst/>
          </a:lstStyle>
          <a:p>
            <a:pPr>
              <a:defRPr/>
            </a:pPr>
            <a:fld id="{4B192D08-C622-4F5E-8C2A-A5B5019A5965}" type="slidenum">
              <a:rPr lang="en-US">
                <a:solidFill>
                  <a:prstClr val="black"/>
                </a:solidFill>
              </a:rPr>
              <a:pPr>
                <a:defRPr/>
              </a:pPr>
              <a:t>‹#›</a:t>
            </a:fld>
            <a:endParaRPr lang="en-US" dirty="0">
              <a:solidFill>
                <a:prstClr val="black"/>
              </a:solidFill>
            </a:endParaRPr>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solidFill>
                <a:prstClr val="black"/>
              </a:solidFill>
            </a:endParaRPr>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fontAlgn="auto">
              <a:spcBef>
                <a:spcPts val="0"/>
              </a:spcBef>
              <a:spcAft>
                <a:spcPts val="0"/>
              </a:spcAft>
              <a:defRPr sz="1000">
                <a:solidFill>
                  <a:sysClr val="windowText" lastClr="000000"/>
                </a:solidFill>
                <a:latin typeface="+mn-lt"/>
                <a:cs typeface="+mn-cs"/>
              </a:defRPr>
            </a:lvl1pPr>
            <a:extLst/>
          </a:lstStyle>
          <a:p>
            <a:pPr>
              <a:defRPr/>
            </a:pPr>
            <a:endParaRPr lang="en-US" dirty="0"/>
          </a:p>
        </p:txBody>
      </p:sp>
      <p:pic>
        <p:nvPicPr>
          <p:cNvPr id="1033" name="ContosoLogo.jp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600950" y="6238875"/>
            <a:ext cx="83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976376"/>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4009" r:id="rId13"/>
    <p:sldLayoutId id="2147484010" r:id="rId14"/>
    <p:sldLayoutId id="2147484011" r:id="rId15"/>
    <p:sldLayoutId id="2147484012" r:id="rId16"/>
    <p:sldLayoutId id="2147484013" r:id="rId17"/>
  </p:sldLayoutIdLst>
  <p:hf hdr="0" ftr="0" dt="0"/>
  <p:txStyles>
    <p:titleStyle>
      <a:lvl1pPr algn="l" rtl="0" eaLnBrk="0" fontAlgn="base" hangingPunct="0">
        <a:spcBef>
          <a:spcPct val="0"/>
        </a:spcBef>
        <a:spcAft>
          <a:spcPct val="0"/>
        </a:spcAft>
        <a:defRPr sz="2400" cap="small">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Calibri" pitchFamily="34" charset="0"/>
        </a:defRPr>
      </a:lvl2pPr>
      <a:lvl3pPr algn="l" rtl="0" eaLnBrk="0" fontAlgn="base" hangingPunct="0">
        <a:spcBef>
          <a:spcPct val="0"/>
        </a:spcBef>
        <a:spcAft>
          <a:spcPct val="0"/>
        </a:spcAft>
        <a:defRPr sz="2400">
          <a:solidFill>
            <a:schemeClr val="bg1"/>
          </a:solidFill>
          <a:latin typeface="Calibri" pitchFamily="34" charset="0"/>
        </a:defRPr>
      </a:lvl3pPr>
      <a:lvl4pPr algn="l" rtl="0" eaLnBrk="0" fontAlgn="base" hangingPunct="0">
        <a:spcBef>
          <a:spcPct val="0"/>
        </a:spcBef>
        <a:spcAft>
          <a:spcPct val="0"/>
        </a:spcAft>
        <a:defRPr sz="2400">
          <a:solidFill>
            <a:schemeClr val="bg1"/>
          </a:solidFill>
          <a:latin typeface="Calibri" pitchFamily="34" charset="0"/>
        </a:defRPr>
      </a:lvl4pPr>
      <a:lvl5pPr algn="l" rtl="0" eaLnBrk="0" fontAlgn="base" hangingPunct="0">
        <a:spcBef>
          <a:spcPct val="0"/>
        </a:spcBef>
        <a:spcAft>
          <a:spcPct val="0"/>
        </a:spcAft>
        <a:defRPr sz="2400">
          <a:solidFill>
            <a:schemeClr val="bg1"/>
          </a:solidFill>
          <a:latin typeface="Calibri" pitchFamily="34" charset="0"/>
        </a:defRPr>
      </a:lvl5pPr>
      <a:lvl6pPr marL="457200" algn="l" rtl="0" fontAlgn="base">
        <a:spcBef>
          <a:spcPct val="0"/>
        </a:spcBef>
        <a:spcAft>
          <a:spcPct val="0"/>
        </a:spcAft>
        <a:defRPr sz="2400">
          <a:solidFill>
            <a:schemeClr val="bg1"/>
          </a:solidFill>
          <a:latin typeface="Calibri" pitchFamily="34" charset="0"/>
        </a:defRPr>
      </a:lvl6pPr>
      <a:lvl7pPr marL="914400" algn="l" rtl="0" fontAlgn="base">
        <a:spcBef>
          <a:spcPct val="0"/>
        </a:spcBef>
        <a:spcAft>
          <a:spcPct val="0"/>
        </a:spcAft>
        <a:defRPr sz="2400">
          <a:solidFill>
            <a:schemeClr val="bg1"/>
          </a:solidFill>
          <a:latin typeface="Calibri" pitchFamily="34" charset="0"/>
        </a:defRPr>
      </a:lvl7pPr>
      <a:lvl8pPr marL="1371600" algn="l" rtl="0" fontAlgn="base">
        <a:spcBef>
          <a:spcPct val="0"/>
        </a:spcBef>
        <a:spcAft>
          <a:spcPct val="0"/>
        </a:spcAft>
        <a:defRPr sz="2400">
          <a:solidFill>
            <a:schemeClr val="bg1"/>
          </a:solidFill>
          <a:latin typeface="Calibri" pitchFamily="34" charset="0"/>
        </a:defRPr>
      </a:lvl8pPr>
      <a:lvl9pPr marL="1828800" algn="l" rtl="0" fontAlgn="base">
        <a:spcBef>
          <a:spcPct val="0"/>
        </a:spcBef>
        <a:spcAft>
          <a:spcPct val="0"/>
        </a:spcAft>
        <a:defRPr sz="2400">
          <a:solidFill>
            <a:schemeClr val="bg1"/>
          </a:solidFill>
          <a:latin typeface="Calibri" pitchFamily="34" charset="0"/>
        </a:defRPr>
      </a:lvl9pPr>
      <a:extLst/>
    </p:titleStyle>
    <p:bodyStyle>
      <a:lvl1pPr marL="342900" indent="-342900" algn="l" rtl="0" eaLnBrk="0" fontAlgn="base" hangingPunct="0">
        <a:spcBef>
          <a:spcPct val="20000"/>
        </a:spcBef>
        <a:spcAft>
          <a:spcPct val="0"/>
        </a:spcAft>
        <a:defRPr sz="1100">
          <a:solidFill>
            <a:schemeClr val="tx1"/>
          </a:solidFill>
          <a:latin typeface="+mn-lt"/>
          <a:ea typeface="+mn-ea"/>
          <a:cs typeface="+mn-cs"/>
        </a:defRPr>
      </a:lvl1pPr>
      <a:lvl2pPr marL="742950" indent="-285750" algn="l" rtl="0" eaLnBrk="0" fontAlgn="base" hangingPunct="0">
        <a:spcBef>
          <a:spcPct val="20000"/>
        </a:spcBef>
        <a:spcAft>
          <a:spcPct val="0"/>
        </a:spcAft>
        <a:defRPr sz="1100">
          <a:solidFill>
            <a:schemeClr val="tx1"/>
          </a:solidFill>
          <a:latin typeface="+mn-lt"/>
          <a:ea typeface="+mn-ea"/>
          <a:cs typeface="+mn-cs"/>
        </a:defRPr>
      </a:lvl2pPr>
      <a:lvl3pPr marL="1143000" indent="-228600" algn="l" rtl="0" eaLnBrk="0" fontAlgn="base" hangingPunct="0">
        <a:spcBef>
          <a:spcPct val="20000"/>
        </a:spcBef>
        <a:spcAft>
          <a:spcPct val="0"/>
        </a:spcAft>
        <a:defRPr sz="1100">
          <a:solidFill>
            <a:schemeClr val="tx1"/>
          </a:solidFill>
          <a:latin typeface="+mn-lt"/>
          <a:ea typeface="+mn-ea"/>
          <a:cs typeface="+mn-cs"/>
        </a:defRPr>
      </a:lvl3pPr>
      <a:lvl4pPr marL="1600200" indent="-228600" algn="l" rtl="0" eaLnBrk="0" fontAlgn="base" hangingPunct="0">
        <a:spcBef>
          <a:spcPct val="20000"/>
        </a:spcBef>
        <a:spcAft>
          <a:spcPct val="0"/>
        </a:spcAft>
        <a:defRPr sz="1100">
          <a:solidFill>
            <a:schemeClr val="tx1"/>
          </a:solidFill>
          <a:latin typeface="+mn-lt"/>
          <a:ea typeface="+mn-ea"/>
          <a:cs typeface="+mn-cs"/>
        </a:defRPr>
      </a:lvl4pPr>
      <a:lvl5pPr marL="2057400" indent="-228600" algn="l" rtl="0" eaLnBrk="0" fontAlgn="base" hangingPunct="0">
        <a:spcBef>
          <a:spcPct val="20000"/>
        </a:spcBef>
        <a:spcAft>
          <a:spcPct val="0"/>
        </a:spcAft>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p>
            <a:pPr algn="ctr" eaLnBrk="1" fontAlgn="auto" hangingPunct="1">
              <a:spcAft>
                <a:spcPts val="0"/>
              </a:spcAft>
              <a:defRPr/>
            </a:pPr>
            <a:r>
              <a:rPr lang="en-US" dirty="0" smtClean="0">
                <a:solidFill>
                  <a:schemeClr val="tx1"/>
                </a:solidFill>
              </a:rPr>
              <a:t>Independent Police Investigative Directorate (IPID)</a:t>
            </a:r>
            <a:endParaRPr lang="en-US" dirty="0">
              <a:solidFill>
                <a:schemeClr val="tx1"/>
              </a:solidFill>
            </a:endParaRPr>
          </a:p>
        </p:txBody>
      </p:sp>
      <p:sp>
        <p:nvSpPr>
          <p:cNvPr id="3" name="Rectangle 3"/>
          <p:cNvSpPr>
            <a:spLocks noGrp="1"/>
          </p:cNvSpPr>
          <p:nvPr>
            <p:ph type="subTitle" idx="1"/>
          </p:nvPr>
        </p:nvSpPr>
        <p:spPr/>
        <p:txBody>
          <a:bodyPr anchor="b">
            <a:normAutofit/>
          </a:bodyPr>
          <a:lstStyle/>
          <a:p>
            <a:pPr eaLnBrk="1" fontAlgn="auto" hangingPunct="1">
              <a:spcAft>
                <a:spcPts val="0"/>
              </a:spcAft>
              <a:defRPr/>
            </a:pPr>
            <a:r>
              <a:rPr lang="en-US" sz="1600" dirty="0" smtClean="0">
                <a:solidFill>
                  <a:schemeClr val="bg2">
                    <a:lumMod val="50000"/>
                  </a:schemeClr>
                </a:solidFill>
              </a:rPr>
              <a:t>DATE: 2 NOVEMBER 2022</a:t>
            </a:r>
          </a:p>
          <a:p>
            <a:pPr eaLnBrk="1" fontAlgn="auto" hangingPunct="1">
              <a:spcAft>
                <a:spcPts val="0"/>
              </a:spcAft>
              <a:defRPr/>
            </a:pPr>
            <a:endParaRPr lang="en-US" sz="1600" dirty="0">
              <a:solidFill>
                <a:schemeClr val="bg2">
                  <a:lumMod val="50000"/>
                </a:schemeClr>
              </a:solidFill>
            </a:endParaRPr>
          </a:p>
        </p:txBody>
      </p:sp>
      <p:sp>
        <p:nvSpPr>
          <p:cNvPr id="4" name="Rectangle 10"/>
          <p:cNvSpPr/>
          <p:nvPr/>
        </p:nvSpPr>
        <p:spPr>
          <a:xfrm>
            <a:off x="107504" y="332656"/>
            <a:ext cx="8910638" cy="3044825"/>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b"/>
          <a:lstStyle/>
          <a:p>
            <a:pPr algn="ctr">
              <a:defRPr/>
            </a:pPr>
            <a:endParaRPr lang="en-US" sz="3200" b="1" dirty="0" smtClean="0">
              <a:solidFill>
                <a:schemeClr val="bg1"/>
              </a:solidFill>
            </a:endParaRPr>
          </a:p>
          <a:p>
            <a:pPr algn="ctr">
              <a:defRPr/>
            </a:pPr>
            <a:r>
              <a:rPr lang="en-US" sz="3200" b="1" dirty="0" smtClean="0">
                <a:solidFill>
                  <a:schemeClr val="bg1"/>
                </a:solidFill>
              </a:rPr>
              <a:t>THE CLASSIFICATION OF THE IPID REPORT</a:t>
            </a:r>
          </a:p>
          <a:p>
            <a:pPr algn="ctr">
              <a:defRPr/>
            </a:pPr>
            <a:r>
              <a:rPr lang="en-US" sz="3200" b="1" dirty="0" smtClean="0">
                <a:solidFill>
                  <a:schemeClr val="bg1"/>
                </a:solidFill>
              </a:rPr>
              <a:t>ON THE MURDER OF LT. COL KINNEAR </a:t>
            </a:r>
          </a:p>
          <a:p>
            <a:pPr algn="ctr">
              <a:defRPr/>
            </a:pPr>
            <a:endParaRPr lang="en-US" sz="3200" b="1" dirty="0" smtClean="0">
              <a:solidFill>
                <a:schemeClr val="bg1"/>
              </a:solidFill>
            </a:endParaRPr>
          </a:p>
          <a:p>
            <a:pPr algn="ctr">
              <a:defRPr/>
            </a:pPr>
            <a:endParaRPr lang="en-US" sz="3200" b="1" dirty="0">
              <a:solidFill>
                <a:schemeClr val="bg1"/>
              </a:solidFill>
            </a:endParaRPr>
          </a:p>
          <a:p>
            <a:pPr algn="ctr">
              <a:defRPr/>
            </a:pPr>
            <a:endParaRPr lang="en-US" sz="3200" b="1" dirty="0" smtClean="0">
              <a:solidFill>
                <a:schemeClr val="bg1"/>
              </a:solidFill>
            </a:endParaRPr>
          </a:p>
        </p:txBody>
      </p:sp>
      <p:sp>
        <p:nvSpPr>
          <p:cNvPr id="5" name="Slide Number Placeholder 4"/>
          <p:cNvSpPr>
            <a:spLocks noGrp="1"/>
          </p:cNvSpPr>
          <p:nvPr>
            <p:ph type="sldNum" sz="quarter" idx="10"/>
          </p:nvPr>
        </p:nvSpPr>
        <p:spPr/>
        <p:txBody>
          <a:bodyPr/>
          <a:lstStyle/>
          <a:p>
            <a:pPr algn="l">
              <a:defRPr/>
            </a:pPr>
            <a:fld id="{AD9FCFBA-F384-45E6-859D-251A0EA71C27}" type="slidenum">
              <a:rPr lang="en-US" sz="1600" smtClean="0">
                <a:solidFill>
                  <a:srgbClr val="4E8542"/>
                </a:solidFill>
              </a:rPr>
              <a:pPr algn="l">
                <a:defRPr/>
              </a:pPr>
              <a:t>1</a:t>
            </a:fld>
            <a:endParaRPr lang="en-US" sz="1600" dirty="0">
              <a:solidFill>
                <a:srgbClr val="4E8542"/>
              </a:solidFill>
            </a:endParaRPr>
          </a:p>
        </p:txBody>
      </p:sp>
      <p:pic>
        <p:nvPicPr>
          <p:cNvPr id="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2638" y="5772912"/>
            <a:ext cx="3601362" cy="1101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502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04800" y="381000"/>
            <a:ext cx="8083624" cy="527720"/>
          </a:xfrm>
        </p:spPr>
        <p:txBody>
          <a:bodyPr/>
          <a:lstStyle/>
          <a:p>
            <a:pPr algn="ctr"/>
            <a:r>
              <a:rPr lang="en-ZA" sz="2800" dirty="0" smtClean="0">
                <a:latin typeface="Arial" panose="020B0604020202020204" pitchFamily="34" charset="0"/>
                <a:cs typeface="Arial" panose="020B0604020202020204" pitchFamily="34" charset="0"/>
              </a:rPr>
              <a:t>Index</a:t>
            </a:r>
            <a:endParaRPr lang="en-ZA" sz="2800" dirty="0">
              <a:latin typeface="Arial" panose="020B0604020202020204" pitchFamily="34" charset="0"/>
              <a:cs typeface="Arial" panose="020B0604020202020204" pitchFamily="34" charset="0"/>
            </a:endParaRPr>
          </a:p>
        </p:txBody>
      </p:sp>
      <p:sp>
        <p:nvSpPr>
          <p:cNvPr id="6" name="Rectangle 5"/>
          <p:cNvSpPr/>
          <p:nvPr/>
        </p:nvSpPr>
        <p:spPr>
          <a:xfrm>
            <a:off x="395536" y="1052736"/>
            <a:ext cx="7992887" cy="4365298"/>
          </a:xfrm>
          <a:prstGeom prst="rect">
            <a:avLst/>
          </a:prstGeom>
        </p:spPr>
        <p:txBody>
          <a:bodyPr wrap="square">
            <a:spAutoFit/>
          </a:bodyPr>
          <a:lstStyle/>
          <a:p>
            <a:pPr marL="285750" indent="-285750">
              <a:lnSpc>
                <a:spcPct val="150000"/>
              </a:lnSpc>
              <a:buFont typeface="Arial" panose="020B0604020202020204" pitchFamily="34" charset="0"/>
              <a:buChar char="•"/>
            </a:pPr>
            <a:r>
              <a:rPr lang="en-ZA" dirty="0" smtClean="0"/>
              <a:t>LEGISLATIVE MANDATE		</a:t>
            </a:r>
            <a:r>
              <a:rPr lang="en-ZA" dirty="0"/>
              <a:t>	</a:t>
            </a:r>
            <a:r>
              <a:rPr lang="en-ZA" dirty="0" smtClean="0"/>
              <a:t>	1</a:t>
            </a:r>
          </a:p>
          <a:p>
            <a:pPr>
              <a:lnSpc>
                <a:spcPct val="150000"/>
              </a:lnSpc>
            </a:pPr>
            <a:r>
              <a:rPr lang="en-ZA" sz="1000" dirty="0" smtClean="0"/>
              <a:t>   </a:t>
            </a:r>
            <a:endParaRPr lang="en-ZA" dirty="0" smtClean="0"/>
          </a:p>
          <a:p>
            <a:pPr marL="285750" indent="-285750">
              <a:lnSpc>
                <a:spcPct val="150000"/>
              </a:lnSpc>
              <a:buFont typeface="Arial" panose="020B0604020202020204" pitchFamily="34" charset="0"/>
              <a:buChar char="•"/>
            </a:pPr>
            <a:r>
              <a:rPr lang="en-US" dirty="0" smtClean="0"/>
              <a:t>BACKGROUND           				 2</a:t>
            </a:r>
          </a:p>
          <a:p>
            <a:pPr>
              <a:lnSpc>
                <a:spcPct val="150000"/>
              </a:lnSpc>
            </a:pPr>
            <a:endParaRPr lang="en-US" sz="1100" dirty="0"/>
          </a:p>
          <a:p>
            <a:pPr marL="285750" indent="-285750">
              <a:lnSpc>
                <a:spcPct val="150000"/>
              </a:lnSpc>
              <a:buFont typeface="Arial" panose="020B0604020202020204" pitchFamily="34" charset="0"/>
              <a:buChar char="•"/>
            </a:pPr>
            <a:r>
              <a:rPr lang="en-ZA" dirty="0" smtClean="0"/>
              <a:t>CLASSIFICATION OF THE INVESTIGATION REPORT               3</a:t>
            </a:r>
          </a:p>
          <a:p>
            <a:pPr>
              <a:lnSpc>
                <a:spcPct val="150000"/>
              </a:lnSpc>
            </a:pPr>
            <a:endParaRPr lang="en-ZA" sz="1100" dirty="0" smtClean="0"/>
          </a:p>
          <a:p>
            <a:pPr marL="285750" indent="-285750">
              <a:lnSpc>
                <a:spcPct val="150000"/>
              </a:lnSpc>
              <a:buFont typeface="Arial" panose="020B0604020202020204" pitchFamily="34" charset="0"/>
              <a:buChar char="•"/>
            </a:pPr>
            <a:r>
              <a:rPr lang="en-ZA" dirty="0" smtClean="0"/>
              <a:t>WAY FORWARD                                                                          4 </a:t>
            </a:r>
            <a:endParaRPr lang="en-ZA" dirty="0"/>
          </a:p>
          <a:p>
            <a:pPr>
              <a:lnSpc>
                <a:spcPct val="150000"/>
              </a:lnSpc>
            </a:pPr>
            <a:endParaRPr lang="en-ZA" sz="1600" dirty="0"/>
          </a:p>
          <a:p>
            <a:pPr marL="4763" lvl="0" indent="-9525">
              <a:lnSpc>
                <a:spcPct val="150000"/>
              </a:lnSpc>
              <a:spcBef>
                <a:spcPts val="0"/>
              </a:spcBef>
              <a:spcAft>
                <a:spcPts val="1000"/>
              </a:spcAft>
            </a:pPr>
            <a:endParaRPr lang="en-GB" dirty="0" smtClean="0">
              <a:solidFill>
                <a:prstClr val="black"/>
              </a:solidFill>
              <a:ea typeface="PMingLiU"/>
              <a:cs typeface="Arial"/>
            </a:endParaRPr>
          </a:p>
          <a:p>
            <a:pPr marL="4763" lvl="0" indent="-9525">
              <a:lnSpc>
                <a:spcPct val="150000"/>
              </a:lnSpc>
              <a:spcBef>
                <a:spcPts val="0"/>
              </a:spcBef>
              <a:spcAft>
                <a:spcPts val="1000"/>
              </a:spcAft>
            </a:pPr>
            <a:endParaRPr lang="en-GB" dirty="0">
              <a:solidFill>
                <a:prstClr val="black"/>
              </a:solidFill>
              <a:ea typeface="PMingLiU"/>
              <a:cs typeface="Arial"/>
            </a:endParaRPr>
          </a:p>
          <a:p>
            <a:pPr marL="4763" lvl="0" indent="-9525">
              <a:lnSpc>
                <a:spcPct val="150000"/>
              </a:lnSpc>
              <a:spcBef>
                <a:spcPts val="0"/>
              </a:spcBef>
              <a:spcAft>
                <a:spcPts val="1000"/>
              </a:spcAft>
            </a:pPr>
            <a:endParaRPr lang="en-ZA" dirty="0">
              <a:solidFill>
                <a:srgbClr val="564B3C"/>
              </a:solidFill>
            </a:endParaRPr>
          </a:p>
        </p:txBody>
      </p:sp>
      <p:pic>
        <p:nvPicPr>
          <p:cNvPr id="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8827" y="6185026"/>
            <a:ext cx="2265173" cy="69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849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04800" y="381000"/>
            <a:ext cx="8083624" cy="527720"/>
          </a:xfrm>
        </p:spPr>
        <p:txBody>
          <a:bodyPr/>
          <a:lstStyle/>
          <a:p>
            <a:pPr marL="0" indent="0"/>
            <a:r>
              <a:rPr lang="en-ZA" sz="1800" dirty="0" smtClean="0"/>
              <a:t>1. LEGISLATIVE MANDATE </a:t>
            </a:r>
            <a:endParaRPr lang="en-ZA" sz="1800" dirty="0"/>
          </a:p>
        </p:txBody>
      </p:sp>
      <p:sp>
        <p:nvSpPr>
          <p:cNvPr id="7" name="Rectangle 6"/>
          <p:cNvSpPr/>
          <p:nvPr/>
        </p:nvSpPr>
        <p:spPr>
          <a:xfrm>
            <a:off x="304800" y="1124744"/>
            <a:ext cx="8299648" cy="4770537"/>
          </a:xfrm>
          <a:prstGeom prst="rect">
            <a:avLst/>
          </a:prstGeom>
        </p:spPr>
        <p:txBody>
          <a:bodyPr wrap="square">
            <a:spAutoFit/>
          </a:bodyPr>
          <a:lstStyle/>
          <a:p>
            <a:pPr marL="342900" indent="-342900" algn="just" hangingPunct="0">
              <a:buFont typeface="+mj-lt"/>
              <a:buAutoNum type="arabicPeriod"/>
            </a:pPr>
            <a:r>
              <a:rPr lang="en-US" sz="1600" dirty="0" smtClean="0">
                <a:solidFill>
                  <a:prstClr val="black"/>
                </a:solidFill>
                <a:ea typeface="PMingLiU"/>
                <a:cs typeface="Arial"/>
              </a:rPr>
              <a:t>IPID derives its constitutional mandate from Chapter 11 of the Constitution of the Republic of South Africa with specific reference to Section 206(6) of the said Constitution read with Act 1 of 2011 (IPID Act) that empowers IPID  as an oversight body </a:t>
            </a:r>
            <a:r>
              <a:rPr lang="en-US" sz="1600" dirty="0" smtClean="0">
                <a:solidFill>
                  <a:prstClr val="black"/>
                </a:solidFill>
                <a:ea typeface="PMingLiU"/>
                <a:cs typeface="Arial"/>
              </a:rPr>
              <a:t>over the </a:t>
            </a:r>
            <a:r>
              <a:rPr lang="en-US" sz="1600" dirty="0" smtClean="0">
                <a:solidFill>
                  <a:prstClr val="black"/>
                </a:solidFill>
                <a:ea typeface="PMingLiU"/>
                <a:cs typeface="Arial"/>
              </a:rPr>
              <a:t>South </a:t>
            </a:r>
            <a:r>
              <a:rPr lang="en-US" sz="1600" dirty="0" smtClean="0">
                <a:solidFill>
                  <a:prstClr val="black"/>
                </a:solidFill>
                <a:ea typeface="PMingLiU"/>
                <a:cs typeface="Arial"/>
              </a:rPr>
              <a:t>African </a:t>
            </a:r>
            <a:r>
              <a:rPr lang="en-US" sz="1600" dirty="0" smtClean="0">
                <a:solidFill>
                  <a:prstClr val="black"/>
                </a:solidFill>
                <a:ea typeface="PMingLiU"/>
                <a:cs typeface="Arial"/>
              </a:rPr>
              <a:t>Police Service  (SAPS)  and Municipal Police Service (MPS) </a:t>
            </a:r>
            <a:r>
              <a:rPr lang="en-US" sz="1600" dirty="0" smtClean="0">
                <a:solidFill>
                  <a:prstClr val="black"/>
                </a:solidFill>
                <a:ea typeface="PMingLiU"/>
                <a:cs typeface="Arial"/>
              </a:rPr>
              <a:t>established </a:t>
            </a:r>
            <a:r>
              <a:rPr lang="en-US" sz="1600" dirty="0" smtClean="0">
                <a:solidFill>
                  <a:prstClr val="black"/>
                </a:solidFill>
                <a:ea typeface="PMingLiU"/>
                <a:cs typeface="Arial"/>
              </a:rPr>
              <a:t>under Section 64A of the South African Police </a:t>
            </a:r>
            <a:r>
              <a:rPr lang="en-US" sz="1600" dirty="0" smtClean="0">
                <a:solidFill>
                  <a:prstClr val="black"/>
                </a:solidFill>
                <a:ea typeface="PMingLiU"/>
                <a:cs typeface="Arial"/>
              </a:rPr>
              <a:t>Service Act</a:t>
            </a:r>
            <a:r>
              <a:rPr lang="en-US" sz="1600" dirty="0" smtClean="0">
                <a:solidFill>
                  <a:prstClr val="black"/>
                </a:solidFill>
                <a:ea typeface="PMingLiU"/>
                <a:cs typeface="Arial"/>
              </a:rPr>
              <a:t>, 68 of 1995 as amended. </a:t>
            </a:r>
          </a:p>
          <a:p>
            <a:pPr marL="342900" indent="-342900" algn="just" hangingPunct="0">
              <a:buFont typeface="Arial" panose="020B0604020202020204" pitchFamily="34" charset="0"/>
              <a:buChar char="•"/>
            </a:pPr>
            <a:endParaRPr lang="en-US" sz="1600" dirty="0">
              <a:solidFill>
                <a:prstClr val="black"/>
              </a:solidFill>
              <a:cs typeface="Arial"/>
            </a:endParaRPr>
          </a:p>
          <a:p>
            <a:pPr algn="just" hangingPunct="0"/>
            <a:r>
              <a:rPr lang="en-ZA" sz="1600" dirty="0" smtClean="0"/>
              <a:t>2.   Section 28 (1) of </a:t>
            </a:r>
            <a:r>
              <a:rPr lang="en-ZA" sz="1600" dirty="0"/>
              <a:t>the IPID Act obligates </a:t>
            </a:r>
            <a:r>
              <a:rPr lang="en-ZA" sz="1600" dirty="0" smtClean="0"/>
              <a:t>the directorate to </a:t>
            </a:r>
            <a:r>
              <a:rPr lang="en-ZA" sz="1600" dirty="0"/>
              <a:t>investigate the </a:t>
            </a:r>
            <a:r>
              <a:rPr lang="en-ZA" sz="1600" dirty="0" smtClean="0"/>
              <a:t>following:</a:t>
            </a:r>
          </a:p>
          <a:p>
            <a:pPr algn="just" hangingPunct="0"/>
            <a:endParaRPr lang="en-ZA" sz="1600" i="1" dirty="0" smtClean="0"/>
          </a:p>
          <a:p>
            <a:pPr algn="just"/>
            <a:r>
              <a:rPr lang="en-US" sz="1600" dirty="0" smtClean="0"/>
              <a:t>(a) </a:t>
            </a:r>
            <a:r>
              <a:rPr lang="en-US" sz="1600" dirty="0"/>
              <a:t>a</a:t>
            </a:r>
            <a:r>
              <a:rPr lang="en-US" sz="1600" dirty="0" smtClean="0"/>
              <a:t>ny deaths </a:t>
            </a:r>
            <a:r>
              <a:rPr lang="en-US" sz="1600" dirty="0"/>
              <a:t>in police custody;</a:t>
            </a:r>
          </a:p>
          <a:p>
            <a:pPr algn="just"/>
            <a:r>
              <a:rPr lang="en-US" sz="1600" dirty="0" smtClean="0"/>
              <a:t>(b) </a:t>
            </a:r>
            <a:r>
              <a:rPr lang="en-US" sz="1600" dirty="0"/>
              <a:t>d</a:t>
            </a:r>
            <a:r>
              <a:rPr lang="en-US" sz="1600" dirty="0" smtClean="0"/>
              <a:t>eaths as a result </a:t>
            </a:r>
            <a:r>
              <a:rPr lang="en-US" sz="1600" dirty="0"/>
              <a:t>of police actions;</a:t>
            </a:r>
          </a:p>
          <a:p>
            <a:pPr algn="just"/>
            <a:r>
              <a:rPr lang="en-US" sz="1600" dirty="0" smtClean="0"/>
              <a:t>(c) any </a:t>
            </a:r>
            <a:r>
              <a:rPr lang="en-US" sz="1600" dirty="0"/>
              <a:t>complaint relating to the discharge of an official firearm by any police </a:t>
            </a:r>
            <a:r>
              <a:rPr lang="en-ZA" sz="1600" dirty="0"/>
              <a:t>officer;</a:t>
            </a:r>
          </a:p>
          <a:p>
            <a:pPr algn="just"/>
            <a:r>
              <a:rPr lang="en-US" sz="1600" dirty="0" smtClean="0"/>
              <a:t>(d) rape </a:t>
            </a:r>
            <a:r>
              <a:rPr lang="en-US" sz="1600" dirty="0"/>
              <a:t>by a police officer, whether the police officer is on or off duty;</a:t>
            </a:r>
          </a:p>
          <a:p>
            <a:pPr algn="just"/>
            <a:r>
              <a:rPr lang="en-US" sz="1600" dirty="0" smtClean="0"/>
              <a:t>(e) rape </a:t>
            </a:r>
            <a:r>
              <a:rPr lang="en-US" sz="1600" dirty="0"/>
              <a:t>of any person while that person is in police custody;</a:t>
            </a:r>
          </a:p>
          <a:p>
            <a:pPr algn="just"/>
            <a:r>
              <a:rPr lang="en-US" sz="1600" dirty="0" smtClean="0"/>
              <a:t>(f)  any </a:t>
            </a:r>
            <a:r>
              <a:rPr lang="en-US" sz="1600" dirty="0"/>
              <a:t>complaint of torture or assault against a police officer in the execution of his or her duties; </a:t>
            </a:r>
          </a:p>
          <a:p>
            <a:pPr algn="just"/>
            <a:r>
              <a:rPr lang="en-US" sz="1600" dirty="0" smtClean="0"/>
              <a:t>(g) corruption </a:t>
            </a:r>
            <a:r>
              <a:rPr lang="en-US" sz="1600" dirty="0"/>
              <a:t>matters within the police initiated by the Executive Director on his or her own, or </a:t>
            </a:r>
            <a:r>
              <a:rPr lang="en-US" sz="1600" dirty="0" smtClean="0"/>
              <a:t>   after </a:t>
            </a:r>
            <a:r>
              <a:rPr lang="en-US" sz="1600" dirty="0"/>
              <a:t>the receipt of a complaint from a member of the public, or referred to the Directorate by the Minister, an MEC or the Secretary, as the </a:t>
            </a:r>
            <a:r>
              <a:rPr lang="en-ZA" sz="1600" dirty="0"/>
              <a:t>case may be; and</a:t>
            </a:r>
          </a:p>
          <a:p>
            <a:pPr algn="just"/>
            <a:r>
              <a:rPr lang="en-US" sz="1600" dirty="0" smtClean="0"/>
              <a:t>(h) any </a:t>
            </a:r>
            <a:r>
              <a:rPr lang="en-US" sz="1600" dirty="0"/>
              <a:t>other matter referred to it as a result of a decision by the Executive Director, or if so requested by the Minister, an MEC or the Secretary as the </a:t>
            </a:r>
            <a:r>
              <a:rPr lang="en-ZA" sz="1600" dirty="0"/>
              <a:t>case may be, in the prescribed manner</a:t>
            </a:r>
            <a:r>
              <a:rPr lang="en-ZA" sz="1600" dirty="0" smtClean="0"/>
              <a:t>.</a:t>
            </a:r>
            <a:endParaRPr lang="en-ZA" sz="1600" dirty="0"/>
          </a:p>
        </p:txBody>
      </p:sp>
      <p:pic>
        <p:nvPicPr>
          <p:cNvPr id="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4205" y="6198656"/>
            <a:ext cx="2265173" cy="69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4856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04800" y="68545"/>
            <a:ext cx="8083624" cy="527720"/>
          </a:xfrm>
        </p:spPr>
        <p:txBody>
          <a:bodyPr/>
          <a:lstStyle/>
          <a:p>
            <a:pPr marL="0" lvl="0" indent="0">
              <a:lnSpc>
                <a:spcPct val="150000"/>
              </a:lnSpc>
              <a:spcBef>
                <a:spcPts val="0"/>
              </a:spcBef>
              <a:spcAft>
                <a:spcPts val="1000"/>
              </a:spcAft>
            </a:pPr>
            <a:r>
              <a:rPr lang="en-GB" sz="1800" dirty="0" smtClean="0">
                <a:ea typeface="PMingLiU"/>
                <a:cs typeface="Arial"/>
              </a:rPr>
              <a:t>2. BACKGROUND</a:t>
            </a:r>
            <a:endParaRPr lang="en-GB" sz="1800" dirty="0">
              <a:ea typeface="PMingLiU"/>
              <a:cs typeface="Arial"/>
            </a:endParaRPr>
          </a:p>
        </p:txBody>
      </p:sp>
      <p:sp>
        <p:nvSpPr>
          <p:cNvPr id="7" name="Rectangle 6"/>
          <p:cNvSpPr/>
          <p:nvPr/>
        </p:nvSpPr>
        <p:spPr>
          <a:xfrm>
            <a:off x="304800" y="908720"/>
            <a:ext cx="8083624" cy="3724096"/>
          </a:xfrm>
          <a:prstGeom prst="rect">
            <a:avLst/>
          </a:prstGeom>
        </p:spPr>
        <p:txBody>
          <a:bodyPr wrap="square">
            <a:spAutoFit/>
          </a:bodyPr>
          <a:lstStyle/>
          <a:p>
            <a:pPr marL="285750" indent="-285750" algn="just" hangingPunct="0">
              <a:buFont typeface="Arial" panose="020B0604020202020204" pitchFamily="34" charset="0"/>
              <a:buChar char="•"/>
            </a:pPr>
            <a:endParaRPr lang="en-ZA" sz="1600" dirty="0"/>
          </a:p>
          <a:p>
            <a:pPr marL="285750" indent="-285750" algn="just" hangingPunct="0">
              <a:buFont typeface="Arial" panose="020B0604020202020204" pitchFamily="34" charset="0"/>
              <a:buChar char="•"/>
            </a:pPr>
            <a:endParaRPr lang="en-ZA" sz="1600" dirty="0"/>
          </a:p>
          <a:p>
            <a:pPr marL="285750" indent="-285750" algn="just" hangingPunct="0">
              <a:buFont typeface="Arial" panose="020B0604020202020204" pitchFamily="34" charset="0"/>
              <a:buChar char="•"/>
            </a:pPr>
            <a:endParaRPr lang="en-ZA" sz="1600" dirty="0" smtClean="0">
              <a:cs typeface="Arial" panose="020B0604020202020204" pitchFamily="34" charset="0"/>
            </a:endParaRPr>
          </a:p>
          <a:p>
            <a:pPr lvl="0" hangingPunct="0"/>
            <a:endParaRPr lang="en-ZA" dirty="0" smtClean="0"/>
          </a:p>
          <a:p>
            <a:pPr lvl="0" hangingPunct="0"/>
            <a:endParaRPr lang="en-ZA" dirty="0" smtClean="0"/>
          </a:p>
          <a:p>
            <a:pPr lvl="0" hangingPunct="0"/>
            <a:endParaRPr lang="en-ZA" dirty="0" smtClean="0"/>
          </a:p>
          <a:p>
            <a:pPr lvl="0" hangingPunct="0"/>
            <a:endParaRPr lang="en-ZA" dirty="0" smtClean="0"/>
          </a:p>
          <a:p>
            <a:pPr lvl="0" hangingPunct="0"/>
            <a:endParaRPr lang="en-ZA" dirty="0" smtClean="0"/>
          </a:p>
          <a:p>
            <a:pPr marL="342900" lvl="0" indent="-342900" hangingPunct="0">
              <a:buAutoNum type="arabicParenR" startAt="2"/>
            </a:pPr>
            <a:endParaRPr lang="en-ZA" sz="1600" b="1" dirty="0" smtClean="0"/>
          </a:p>
          <a:p>
            <a:pPr marL="342900" lvl="0" indent="-342900" hangingPunct="0">
              <a:buAutoNum type="arabicParenR" startAt="2"/>
            </a:pPr>
            <a:endParaRPr lang="en-ZA" sz="1600" b="1" dirty="0" smtClean="0"/>
          </a:p>
          <a:p>
            <a:pPr marL="342900" lvl="0" indent="-342900" hangingPunct="0">
              <a:buAutoNum type="arabicParenR" startAt="2"/>
            </a:pPr>
            <a:endParaRPr lang="en-ZA" sz="1600" b="1" dirty="0" smtClean="0"/>
          </a:p>
          <a:p>
            <a:pPr lvl="0" hangingPunct="0"/>
            <a:endParaRPr lang="en-ZA" sz="1600" dirty="0" smtClean="0"/>
          </a:p>
          <a:p>
            <a:pPr lvl="0" hangingPunct="0"/>
            <a:endParaRPr lang="en-ZA" sz="1600" dirty="0"/>
          </a:p>
          <a:p>
            <a:pPr lvl="0" hangingPunct="0"/>
            <a:endParaRPr lang="en-ZA" dirty="0"/>
          </a:p>
        </p:txBody>
      </p:sp>
      <p:pic>
        <p:nvPicPr>
          <p:cNvPr id="1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8827" y="6181725"/>
            <a:ext cx="2265173" cy="69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51520" y="596266"/>
            <a:ext cx="8136904" cy="5355312"/>
          </a:xfrm>
          <a:prstGeom prst="rect">
            <a:avLst/>
          </a:prstGeom>
          <a:noFill/>
        </p:spPr>
        <p:txBody>
          <a:bodyPr wrap="square" rtlCol="0">
            <a:spAutoFit/>
          </a:bodyPr>
          <a:lstStyle/>
          <a:p>
            <a:pPr marL="285750" indent="-285750" algn="just" fontAlgn="base" hangingPunct="0">
              <a:buFont typeface="Wingdings" panose="05000000000000000000" pitchFamily="2" charset="2"/>
              <a:buChar char="§"/>
            </a:pPr>
            <a:r>
              <a:rPr lang="en-US" dirty="0"/>
              <a:t>A</a:t>
            </a:r>
            <a:r>
              <a:rPr lang="en-US" dirty="0" smtClean="0"/>
              <a:t> letter of complaint was received on </a:t>
            </a:r>
            <a:r>
              <a:rPr lang="en-US" dirty="0"/>
              <a:t>03 December 2020 from the former </a:t>
            </a:r>
            <a:r>
              <a:rPr lang="en-US" dirty="0" smtClean="0"/>
              <a:t>National </a:t>
            </a:r>
            <a:r>
              <a:rPr lang="en-US" dirty="0"/>
              <a:t>Commissioner of the South African Police Service (SAPS): General K.J Sithole. The letter of complaint was accompanied by a report of an internal investigation which was classified as Secret.</a:t>
            </a:r>
          </a:p>
          <a:p>
            <a:pPr marL="285750" indent="-285750" algn="just" fontAlgn="base" hangingPunct="0">
              <a:buFont typeface="Wingdings" panose="05000000000000000000" pitchFamily="2" charset="2"/>
              <a:buChar char="§"/>
            </a:pPr>
            <a:endParaRPr lang="en-US" dirty="0"/>
          </a:p>
          <a:p>
            <a:pPr marL="285750" indent="-285750" algn="just" fontAlgn="base" hangingPunct="0">
              <a:buFont typeface="Wingdings" panose="05000000000000000000" pitchFamily="2" charset="2"/>
              <a:buChar char="§"/>
            </a:pPr>
            <a:r>
              <a:rPr lang="en-US" dirty="0"/>
              <a:t>In addition to the letter, further documentation classified as Secret </a:t>
            </a:r>
            <a:r>
              <a:rPr lang="en-US" dirty="0" smtClean="0"/>
              <a:t>was subsequently  </a:t>
            </a:r>
            <a:r>
              <a:rPr lang="en-US" dirty="0"/>
              <a:t>received from the Minister of Police on 26 April 2021 for investigation in line with </a:t>
            </a:r>
            <a:r>
              <a:rPr lang="en-US" dirty="0" smtClean="0"/>
              <a:t>section </a:t>
            </a:r>
            <a:r>
              <a:rPr lang="en-US" dirty="0"/>
              <a:t> 28 (1) (h) of the IPID Act 1 of </a:t>
            </a:r>
            <a:r>
              <a:rPr lang="en-US" dirty="0" smtClean="0"/>
              <a:t>2011.</a:t>
            </a:r>
          </a:p>
          <a:p>
            <a:pPr marL="285750" indent="-285750" algn="just" fontAlgn="base" hangingPunct="0">
              <a:buFont typeface="Wingdings" panose="05000000000000000000" pitchFamily="2" charset="2"/>
              <a:buChar char="§"/>
            </a:pPr>
            <a:endParaRPr lang="en-US" dirty="0"/>
          </a:p>
          <a:p>
            <a:pPr marL="285750" indent="-285750" algn="just" fontAlgn="base" hangingPunct="0">
              <a:buFont typeface="Wingdings" panose="05000000000000000000" pitchFamily="2" charset="2"/>
              <a:buChar char="§"/>
            </a:pPr>
            <a:r>
              <a:rPr lang="en-ZA" dirty="0" smtClean="0"/>
              <a:t>A </a:t>
            </a:r>
            <a:r>
              <a:rPr lang="en-ZA" dirty="0"/>
              <a:t>task team was appointed on </a:t>
            </a:r>
            <a:r>
              <a:rPr lang="en-ZA" dirty="0" smtClean="0"/>
              <a:t> </a:t>
            </a:r>
            <a:r>
              <a:rPr lang="en-ZA" b="1" dirty="0"/>
              <a:t>21 January 2021</a:t>
            </a:r>
            <a:r>
              <a:rPr lang="en-ZA" dirty="0"/>
              <a:t> </a:t>
            </a:r>
            <a:r>
              <a:rPr lang="en-ZA" dirty="0" smtClean="0"/>
              <a:t>to investigate the matter.</a:t>
            </a:r>
            <a:endParaRPr lang="en-ZA" dirty="0"/>
          </a:p>
          <a:p>
            <a:pPr marL="285750" indent="-285750" algn="just" fontAlgn="base" hangingPunct="0">
              <a:buFont typeface="Wingdings" panose="05000000000000000000" pitchFamily="2" charset="2"/>
              <a:buChar char="§"/>
            </a:pPr>
            <a:endParaRPr lang="en-US" dirty="0"/>
          </a:p>
          <a:p>
            <a:pPr marL="285750" lvl="0" indent="-285750" algn="just" fontAlgn="base" hangingPunct="0">
              <a:buFont typeface="Wingdings" panose="05000000000000000000" pitchFamily="2" charset="2"/>
              <a:buChar char="§"/>
            </a:pPr>
            <a:r>
              <a:rPr lang="en-US" dirty="0"/>
              <a:t>The </a:t>
            </a:r>
            <a:r>
              <a:rPr lang="en-US" dirty="0" smtClean="0"/>
              <a:t>completed investigation report </a:t>
            </a:r>
            <a:r>
              <a:rPr lang="en-US" dirty="0"/>
              <a:t>was submitted to the office of the National Director of Public Prosecution (NDPP), National Commissioner of Police (SAPS) and Minister of Police for consideration and </a:t>
            </a:r>
            <a:r>
              <a:rPr lang="en-US" dirty="0" smtClean="0"/>
              <a:t>implementation</a:t>
            </a:r>
          </a:p>
          <a:p>
            <a:pPr marL="285750" lvl="0" indent="-285750" algn="just" fontAlgn="base" hangingPunct="0">
              <a:buFont typeface="Wingdings" panose="05000000000000000000" pitchFamily="2" charset="2"/>
              <a:buChar char="§"/>
            </a:pPr>
            <a:endParaRPr lang="en-US" dirty="0" smtClean="0"/>
          </a:p>
          <a:p>
            <a:pPr marL="285750" indent="-285750" algn="just" fontAlgn="base" hangingPunct="0">
              <a:buFont typeface="Wingdings" panose="05000000000000000000" pitchFamily="2" charset="2"/>
              <a:buChar char="§"/>
            </a:pPr>
            <a:r>
              <a:rPr lang="en-US" dirty="0"/>
              <a:t>It is standard practice that information related to any investigation conducted by the directorate cannot be disclosed to any parties other than those mentioned in Sections 7 and 33 (2) of the IPID Act.</a:t>
            </a:r>
          </a:p>
          <a:p>
            <a:pPr lvl="0" algn="just" fontAlgn="base" hangingPunct="0"/>
            <a:endParaRPr lang="en-US" dirty="0"/>
          </a:p>
        </p:txBody>
      </p:sp>
    </p:spTree>
    <p:extLst>
      <p:ext uri="{BB962C8B-B14F-4D97-AF65-F5344CB8AC3E}">
        <p14:creationId xmlns:p14="http://schemas.microsoft.com/office/powerpoint/2010/main" val="4015364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Kinnear report</a:t>
            </a:r>
            <a:endParaRPr lang="en-US" dirty="0"/>
          </a:p>
        </p:txBody>
      </p:sp>
      <p:sp>
        <p:nvSpPr>
          <p:cNvPr id="3" name="Text Placeholder 2"/>
          <p:cNvSpPr>
            <a:spLocks noGrp="1"/>
          </p:cNvSpPr>
          <p:nvPr>
            <p:ph type="body" sz="quarter" idx="13"/>
          </p:nvPr>
        </p:nvSpPr>
        <p:spPr>
          <a:xfrm>
            <a:off x="179512" y="188640"/>
            <a:ext cx="8280920" cy="531283"/>
          </a:xfrm>
        </p:spPr>
        <p:txBody>
          <a:bodyPr>
            <a:normAutofit/>
          </a:bodyPr>
          <a:lstStyle/>
          <a:p>
            <a:r>
              <a:rPr lang="en-US" sz="1800" dirty="0"/>
              <a:t>3</a:t>
            </a:r>
            <a:r>
              <a:rPr lang="en-US" sz="1800" dirty="0" smtClean="0"/>
              <a:t>. CLASSIFICATION  OF THE INVESTIGATION REPORT</a:t>
            </a:r>
          </a:p>
          <a:p>
            <a:endParaRPr lang="en-US" sz="1800" dirty="0" smtClean="0"/>
          </a:p>
          <a:p>
            <a:endParaRPr lang="en-US" sz="1800" dirty="0"/>
          </a:p>
        </p:txBody>
      </p:sp>
      <p:sp>
        <p:nvSpPr>
          <p:cNvPr id="4" name="Slide Number Placeholder 3"/>
          <p:cNvSpPr>
            <a:spLocks noGrp="1"/>
          </p:cNvSpPr>
          <p:nvPr>
            <p:ph type="sldNum" sz="quarter" idx="15"/>
          </p:nvPr>
        </p:nvSpPr>
        <p:spPr/>
        <p:txBody>
          <a:bodyPr/>
          <a:lstStyle/>
          <a:p>
            <a:pPr>
              <a:defRPr/>
            </a:pPr>
            <a:fld id="{0F135ED4-F980-46A4-966A-2D2F73AE7BC7}" type="slidenum">
              <a:rPr lang="en-US" smtClean="0">
                <a:solidFill>
                  <a:prstClr val="black"/>
                </a:solidFill>
              </a:rPr>
              <a:pPr>
                <a:defRPr/>
              </a:pPr>
              <a:t>5</a:t>
            </a:fld>
            <a:endParaRPr lang="en-US" dirty="0">
              <a:solidFill>
                <a:prstClr val="black"/>
              </a:solidFill>
            </a:endParaRPr>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4559" y="6279705"/>
            <a:ext cx="2265173" cy="69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33"/>
          <p:cNvSpPr/>
          <p:nvPr/>
        </p:nvSpPr>
        <p:spPr>
          <a:xfrm>
            <a:off x="179512" y="719923"/>
            <a:ext cx="8280920" cy="6594113"/>
          </a:xfrm>
          <a:prstGeom prst="rect">
            <a:avLst/>
          </a:prstGeom>
        </p:spPr>
        <p:txBody>
          <a:bodyPr wrap="square">
            <a:spAutoFit/>
          </a:bodyPr>
          <a:lstStyle/>
          <a:p>
            <a:pPr marL="285750" indent="-285750" algn="just">
              <a:buFont typeface="Wingdings" panose="05000000000000000000" pitchFamily="2" charset="2"/>
              <a:buChar char="§"/>
            </a:pPr>
            <a:r>
              <a:rPr lang="en-US" dirty="0" smtClean="0"/>
              <a:t>The report was classified as Top Secret due to a number of sensitive information, incriminating statements made under oath and related documentary evidence.</a:t>
            </a:r>
          </a:p>
          <a:p>
            <a:pPr marL="285750" indent="-285750" algn="just">
              <a:buFont typeface="Wingdings" panose="05000000000000000000" pitchFamily="2" charset="2"/>
              <a:buChar char="§"/>
            </a:pPr>
            <a:endParaRPr lang="en-US" sz="1050" dirty="0"/>
          </a:p>
          <a:p>
            <a:pPr marL="285750" indent="-285750" algn="just">
              <a:buFont typeface="Wingdings" panose="05000000000000000000" pitchFamily="2" charset="2"/>
              <a:buChar char="§"/>
            </a:pPr>
            <a:r>
              <a:rPr lang="en-US" dirty="0" smtClean="0"/>
              <a:t>The report also contains PERSONAL IDENTIFIABLE INFORMATION (PII) that is private and confidential information that if disclosed would inadvertently offend against the very protection offered by the POPI Act and open the State to civil litigation and subject the users private data information to further abuse.        </a:t>
            </a:r>
          </a:p>
          <a:p>
            <a:pPr marL="285750" indent="-285750" algn="just">
              <a:buFont typeface="Wingdings" panose="05000000000000000000" pitchFamily="2" charset="2"/>
              <a:buChar char="§"/>
            </a:pPr>
            <a:endParaRPr lang="en-US" sz="1100" dirty="0"/>
          </a:p>
          <a:p>
            <a:pPr marL="285750" indent="-285750" algn="just">
              <a:buFont typeface="Wingdings" panose="05000000000000000000" pitchFamily="2" charset="2"/>
              <a:buChar char="§"/>
            </a:pPr>
            <a:r>
              <a:rPr lang="en-US" dirty="0" smtClean="0"/>
              <a:t>The willful disclosure of the identity of the Implicated persons in the report may be found to be against the enunciated </a:t>
            </a:r>
            <a:r>
              <a:rPr lang="en-US" b="1" dirty="0" smtClean="0"/>
              <a:t>Principles of the rules of natural justice</a:t>
            </a:r>
            <a:r>
              <a:rPr lang="en-US" dirty="0" smtClean="0"/>
              <a:t> and in particular the </a:t>
            </a:r>
            <a:r>
              <a:rPr lang="en-US" b="1" i="1" dirty="0" err="1" smtClean="0"/>
              <a:t>audi</a:t>
            </a:r>
            <a:r>
              <a:rPr lang="en-US" b="1" i="1" dirty="0" smtClean="0"/>
              <a:t> </a:t>
            </a:r>
            <a:r>
              <a:rPr lang="en-US" b="1" i="1" dirty="0" err="1" smtClean="0"/>
              <a:t>alteram</a:t>
            </a:r>
            <a:r>
              <a:rPr lang="en-US" b="1" i="1" dirty="0" smtClean="0"/>
              <a:t> </a:t>
            </a:r>
            <a:r>
              <a:rPr lang="en-US" b="1" i="1" dirty="0" err="1" smtClean="0"/>
              <a:t>partem</a:t>
            </a:r>
            <a:r>
              <a:rPr lang="en-US" b="1" dirty="0" smtClean="0"/>
              <a:t> </a:t>
            </a:r>
            <a:r>
              <a:rPr lang="en-US" dirty="0" smtClean="0"/>
              <a:t>principle as these members have not been afforded the opportunity to plead their case in open court. </a:t>
            </a:r>
          </a:p>
          <a:p>
            <a:pPr marL="285750" indent="-285750" algn="just">
              <a:buFont typeface="Wingdings" panose="05000000000000000000" pitchFamily="2" charset="2"/>
              <a:buChar char="§"/>
            </a:pPr>
            <a:endParaRPr lang="en-US" sz="1100" dirty="0"/>
          </a:p>
          <a:p>
            <a:pPr marL="285750" indent="-285750" algn="just">
              <a:buFont typeface="Wingdings" panose="05000000000000000000" pitchFamily="2" charset="2"/>
              <a:buChar char="§"/>
            </a:pPr>
            <a:r>
              <a:rPr lang="en-US" dirty="0" smtClean="0"/>
              <a:t>The Directorate maintains </a:t>
            </a:r>
            <a:r>
              <a:rPr lang="en-US" dirty="0"/>
              <a:t>that procedural fairness protects the rights of individuals and enhances public confidence in the process</a:t>
            </a:r>
            <a:r>
              <a:rPr lang="en-US" dirty="0" smtClean="0"/>
              <a:t>.</a:t>
            </a:r>
          </a:p>
          <a:p>
            <a:pPr marL="285750" indent="-285750" algn="just">
              <a:buFont typeface="Wingdings" panose="05000000000000000000" pitchFamily="2" charset="2"/>
              <a:buChar char="§"/>
            </a:pPr>
            <a:endParaRPr lang="en-US" sz="1200" dirty="0"/>
          </a:p>
          <a:p>
            <a:pPr marL="285750" indent="-285750" algn="just">
              <a:buFont typeface="Wingdings" panose="05000000000000000000" pitchFamily="2" charset="2"/>
              <a:buChar char="§"/>
            </a:pPr>
            <a:r>
              <a:rPr lang="en-US" dirty="0"/>
              <a:t>It is also trite that our Constitution affords every person the right to be presumed innocent until proven guilty by a Court of law</a:t>
            </a:r>
            <a:r>
              <a:rPr lang="en-US" dirty="0" smtClean="0"/>
              <a:t>.</a:t>
            </a:r>
          </a:p>
          <a:p>
            <a:pPr algn="just"/>
            <a:endParaRPr lang="en-US" sz="1100" dirty="0" smtClean="0"/>
          </a:p>
          <a:p>
            <a:pPr marL="285750" indent="-285750" algn="just">
              <a:buFont typeface="Wingdings" panose="05000000000000000000" pitchFamily="2" charset="2"/>
              <a:buChar char="§"/>
            </a:pPr>
            <a:r>
              <a:rPr lang="en-US" dirty="0"/>
              <a:t>The SAPS internal investigation report attached to the letter of complaint which informed the final IPID investigative report has been classified as </a:t>
            </a:r>
            <a:r>
              <a:rPr lang="en-US" b="1" dirty="0">
                <a:solidFill>
                  <a:srgbClr val="FF0000"/>
                </a:solidFill>
              </a:rPr>
              <a:t>Secret </a:t>
            </a:r>
            <a:r>
              <a:rPr lang="en-US" dirty="0"/>
              <a:t>and since not been declassified by the author or the Head of the Institution. </a:t>
            </a:r>
          </a:p>
          <a:p>
            <a:pPr marL="285750" indent="-285750" algn="just">
              <a:buFont typeface="Wingdings" panose="05000000000000000000" pitchFamily="2" charset="2"/>
              <a:buChar char="§"/>
            </a:pPr>
            <a:endParaRPr lang="en-US" dirty="0"/>
          </a:p>
          <a:p>
            <a:pPr algn="just"/>
            <a:endParaRPr lang="en-US" dirty="0" smtClean="0"/>
          </a:p>
          <a:p>
            <a:pPr marL="285750" indent="-285750" algn="just">
              <a:buFont typeface="Wingdings" panose="05000000000000000000" pitchFamily="2" charset="2"/>
              <a:buChar char="§"/>
            </a:pPr>
            <a:endParaRPr lang="en-US" dirty="0" smtClean="0"/>
          </a:p>
        </p:txBody>
      </p:sp>
    </p:spTree>
    <p:extLst>
      <p:ext uri="{BB962C8B-B14F-4D97-AF65-F5344CB8AC3E}">
        <p14:creationId xmlns:p14="http://schemas.microsoft.com/office/powerpoint/2010/main" val="3140116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908720"/>
            <a:ext cx="8083624" cy="3724096"/>
          </a:xfrm>
          <a:prstGeom prst="rect">
            <a:avLst/>
          </a:prstGeom>
        </p:spPr>
        <p:txBody>
          <a:bodyPr wrap="square">
            <a:spAutoFit/>
          </a:bodyPr>
          <a:lstStyle/>
          <a:p>
            <a:pPr marL="285750" indent="-285750" algn="just" hangingPunct="0">
              <a:buFont typeface="Arial" panose="020B0604020202020204" pitchFamily="34" charset="0"/>
              <a:buChar char="•"/>
            </a:pPr>
            <a:endParaRPr lang="en-ZA" sz="1600" dirty="0"/>
          </a:p>
          <a:p>
            <a:pPr marL="285750" indent="-285750" algn="just" hangingPunct="0">
              <a:buFont typeface="Arial" panose="020B0604020202020204" pitchFamily="34" charset="0"/>
              <a:buChar char="•"/>
            </a:pPr>
            <a:endParaRPr lang="en-ZA" sz="1600" dirty="0"/>
          </a:p>
          <a:p>
            <a:pPr marL="285750" indent="-285750" algn="just" hangingPunct="0">
              <a:buFont typeface="Arial" panose="020B0604020202020204" pitchFamily="34" charset="0"/>
              <a:buChar char="•"/>
            </a:pPr>
            <a:endParaRPr lang="en-ZA" sz="1600" dirty="0" smtClean="0">
              <a:cs typeface="Arial" panose="020B0604020202020204" pitchFamily="34" charset="0"/>
            </a:endParaRPr>
          </a:p>
          <a:p>
            <a:pPr lvl="0" hangingPunct="0"/>
            <a:endParaRPr lang="en-ZA" dirty="0" smtClean="0"/>
          </a:p>
          <a:p>
            <a:pPr lvl="0" hangingPunct="0"/>
            <a:endParaRPr lang="en-ZA" dirty="0" smtClean="0"/>
          </a:p>
          <a:p>
            <a:pPr lvl="0" hangingPunct="0"/>
            <a:endParaRPr lang="en-ZA" dirty="0" smtClean="0"/>
          </a:p>
          <a:p>
            <a:pPr lvl="0" hangingPunct="0"/>
            <a:endParaRPr lang="en-ZA" dirty="0" smtClean="0"/>
          </a:p>
          <a:p>
            <a:pPr lvl="0" hangingPunct="0"/>
            <a:endParaRPr lang="en-ZA" dirty="0" smtClean="0"/>
          </a:p>
          <a:p>
            <a:pPr marL="342900" lvl="0" indent="-342900" hangingPunct="0">
              <a:buAutoNum type="arabicParenR" startAt="2"/>
            </a:pPr>
            <a:endParaRPr lang="en-ZA" sz="1600" b="1" dirty="0" smtClean="0"/>
          </a:p>
          <a:p>
            <a:pPr marL="342900" lvl="0" indent="-342900" hangingPunct="0">
              <a:buAutoNum type="arabicParenR" startAt="2"/>
            </a:pPr>
            <a:endParaRPr lang="en-ZA" sz="1600" b="1" dirty="0" smtClean="0"/>
          </a:p>
          <a:p>
            <a:pPr marL="342900" lvl="0" indent="-342900" hangingPunct="0">
              <a:buAutoNum type="arabicParenR" startAt="2"/>
            </a:pPr>
            <a:endParaRPr lang="en-ZA" sz="1600" b="1" dirty="0" smtClean="0"/>
          </a:p>
          <a:p>
            <a:pPr lvl="0" hangingPunct="0"/>
            <a:endParaRPr lang="en-ZA" sz="1600" dirty="0" smtClean="0"/>
          </a:p>
          <a:p>
            <a:pPr lvl="0" hangingPunct="0"/>
            <a:endParaRPr lang="en-ZA" sz="1600" dirty="0"/>
          </a:p>
          <a:p>
            <a:pPr lvl="0" hangingPunct="0"/>
            <a:endParaRPr lang="en-ZA" dirty="0"/>
          </a:p>
        </p:txBody>
      </p:sp>
      <p:pic>
        <p:nvPicPr>
          <p:cNvPr id="1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8827" y="6181725"/>
            <a:ext cx="2265173" cy="69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682536"/>
            <a:ext cx="8011616" cy="646331"/>
          </a:xfrm>
          <a:prstGeom prst="rect">
            <a:avLst/>
          </a:prstGeom>
          <a:noFill/>
        </p:spPr>
        <p:txBody>
          <a:bodyPr wrap="square" rtlCol="0">
            <a:spAutoFit/>
          </a:bodyPr>
          <a:lstStyle/>
          <a:p>
            <a:pPr lvl="1"/>
            <a:endParaRPr lang="en-US" dirty="0" smtClean="0"/>
          </a:p>
          <a:p>
            <a:pPr lvl="1"/>
            <a:endParaRPr lang="en-ZA" dirty="0">
              <a:effectLst/>
            </a:endParaRPr>
          </a:p>
        </p:txBody>
      </p:sp>
      <p:sp>
        <p:nvSpPr>
          <p:cNvPr id="8" name="Text Placeholder 7"/>
          <p:cNvSpPr>
            <a:spLocks noGrp="1"/>
          </p:cNvSpPr>
          <p:nvPr>
            <p:ph type="body" sz="quarter" idx="13"/>
          </p:nvPr>
        </p:nvSpPr>
        <p:spPr>
          <a:xfrm>
            <a:off x="179512" y="99680"/>
            <a:ext cx="8293224" cy="521008"/>
          </a:xfrm>
        </p:spPr>
        <p:txBody>
          <a:bodyPr/>
          <a:lstStyle/>
          <a:p>
            <a:r>
              <a:rPr lang="en-US" sz="2000" dirty="0" smtClean="0"/>
              <a:t>4. WAYFORWARD</a:t>
            </a:r>
            <a:endParaRPr lang="en-US" sz="2000" dirty="0"/>
          </a:p>
        </p:txBody>
      </p:sp>
      <p:sp>
        <p:nvSpPr>
          <p:cNvPr id="11" name="Rectangle 10"/>
          <p:cNvSpPr/>
          <p:nvPr/>
        </p:nvSpPr>
        <p:spPr>
          <a:xfrm>
            <a:off x="304800" y="908720"/>
            <a:ext cx="8083624" cy="4216539"/>
          </a:xfrm>
          <a:prstGeom prst="rect">
            <a:avLst/>
          </a:prstGeom>
        </p:spPr>
        <p:txBody>
          <a:bodyPr wrap="square">
            <a:spAutoFit/>
          </a:bodyPr>
          <a:lstStyle/>
          <a:p>
            <a:pPr marL="285750" indent="-285750" algn="just" hangingPunct="0">
              <a:buFont typeface="Arial" panose="020B0604020202020204" pitchFamily="34" charset="0"/>
              <a:buChar char="•"/>
            </a:pPr>
            <a:endParaRPr lang="en-ZA" sz="1600" dirty="0" smtClean="0"/>
          </a:p>
          <a:p>
            <a:pPr marL="285750" indent="-285750" algn="just" hangingPunct="0">
              <a:buFont typeface="Arial" panose="020B0604020202020204" pitchFamily="34" charset="0"/>
              <a:buChar char="•"/>
            </a:pPr>
            <a:endParaRPr lang="en-ZA" sz="1600" dirty="0" smtClean="0"/>
          </a:p>
          <a:p>
            <a:pPr algn="just" hangingPunct="0"/>
            <a:endParaRPr lang="en-ZA" sz="1600" dirty="0"/>
          </a:p>
          <a:p>
            <a:pPr algn="just" hangingPunct="0"/>
            <a:endParaRPr lang="en-ZA" sz="1600" dirty="0"/>
          </a:p>
          <a:p>
            <a:pPr marL="285750" indent="-285750" algn="just" hangingPunct="0">
              <a:buFont typeface="Arial" panose="020B0604020202020204" pitchFamily="34" charset="0"/>
              <a:buChar char="•"/>
            </a:pPr>
            <a:endParaRPr lang="en-ZA" sz="1600" dirty="0" smtClean="0">
              <a:cs typeface="Arial" panose="020B0604020202020204" pitchFamily="34" charset="0"/>
            </a:endParaRPr>
          </a:p>
          <a:p>
            <a:pPr lvl="0" hangingPunct="0"/>
            <a:endParaRPr lang="en-ZA" dirty="0" smtClean="0"/>
          </a:p>
          <a:p>
            <a:pPr lvl="0" hangingPunct="0"/>
            <a:endParaRPr lang="en-ZA" dirty="0" smtClean="0"/>
          </a:p>
          <a:p>
            <a:pPr lvl="0" hangingPunct="0"/>
            <a:endParaRPr lang="en-ZA" dirty="0" smtClean="0"/>
          </a:p>
          <a:p>
            <a:pPr lvl="0" hangingPunct="0"/>
            <a:endParaRPr lang="en-ZA" dirty="0" smtClean="0"/>
          </a:p>
          <a:p>
            <a:pPr lvl="0" hangingPunct="0"/>
            <a:endParaRPr lang="en-ZA" dirty="0" smtClean="0"/>
          </a:p>
          <a:p>
            <a:pPr marL="342900" lvl="0" indent="-342900" hangingPunct="0">
              <a:buAutoNum type="arabicParenR" startAt="2"/>
            </a:pPr>
            <a:endParaRPr lang="en-ZA" sz="1600" b="1" dirty="0" smtClean="0"/>
          </a:p>
          <a:p>
            <a:pPr marL="342900" lvl="0" indent="-342900" hangingPunct="0">
              <a:buAutoNum type="arabicParenR" startAt="2"/>
            </a:pPr>
            <a:endParaRPr lang="en-ZA" sz="1600" b="1" dirty="0" smtClean="0"/>
          </a:p>
          <a:p>
            <a:pPr marL="342900" lvl="0" indent="-342900" hangingPunct="0">
              <a:buAutoNum type="arabicParenR" startAt="2"/>
            </a:pPr>
            <a:endParaRPr lang="en-ZA" sz="1600" b="1" dirty="0" smtClean="0"/>
          </a:p>
          <a:p>
            <a:pPr lvl="0" hangingPunct="0"/>
            <a:endParaRPr lang="en-ZA" sz="1600" dirty="0" smtClean="0"/>
          </a:p>
          <a:p>
            <a:pPr lvl="0" hangingPunct="0"/>
            <a:endParaRPr lang="en-ZA" sz="1600" dirty="0"/>
          </a:p>
          <a:p>
            <a:pPr lvl="0" hangingPunct="0"/>
            <a:endParaRPr lang="en-ZA" dirty="0"/>
          </a:p>
        </p:txBody>
      </p:sp>
      <p:sp>
        <p:nvSpPr>
          <p:cNvPr id="12" name="Rectangle 11"/>
          <p:cNvSpPr/>
          <p:nvPr/>
        </p:nvSpPr>
        <p:spPr>
          <a:xfrm>
            <a:off x="179512" y="682536"/>
            <a:ext cx="8208912" cy="3785652"/>
          </a:xfrm>
          <a:prstGeom prst="rect">
            <a:avLst/>
          </a:prstGeom>
        </p:spPr>
        <p:txBody>
          <a:bodyPr wrap="square">
            <a:spAutoFit/>
          </a:bodyPr>
          <a:lstStyle/>
          <a:p>
            <a:pPr marL="285750" indent="-285750" algn="just" hangingPunct="0">
              <a:buFont typeface="Wingdings" panose="05000000000000000000" pitchFamily="2" charset="2"/>
              <a:buChar char="§"/>
            </a:pPr>
            <a:endParaRPr lang="en-ZA" sz="1600" dirty="0"/>
          </a:p>
          <a:p>
            <a:pPr marL="285750" indent="-285750" algn="just" hangingPunct="0">
              <a:buFont typeface="Wingdings" panose="05000000000000000000" pitchFamily="2" charset="2"/>
              <a:buChar char="§"/>
            </a:pPr>
            <a:r>
              <a:rPr lang="en-ZA" dirty="0" smtClean="0"/>
              <a:t>The Directorate continues to reassess the level of classification and when circumstances change it might consider regrading of the report.</a:t>
            </a:r>
          </a:p>
          <a:p>
            <a:pPr marL="285750" indent="-285750" algn="just" hangingPunct="0">
              <a:buFont typeface="Wingdings" panose="05000000000000000000" pitchFamily="2" charset="2"/>
              <a:buChar char="§"/>
            </a:pPr>
            <a:endParaRPr lang="en-ZA" dirty="0"/>
          </a:p>
          <a:p>
            <a:pPr marL="285750" indent="-285750" algn="just" hangingPunct="0">
              <a:buFont typeface="Wingdings" panose="05000000000000000000" pitchFamily="2" charset="2"/>
              <a:buChar char="§"/>
            </a:pPr>
            <a:r>
              <a:rPr lang="en-ZA" dirty="0" smtClean="0"/>
              <a:t>Adherence to the Minimum Information Security Standards ( MISS).</a:t>
            </a:r>
          </a:p>
          <a:p>
            <a:pPr marL="285750" indent="-285750" algn="just" hangingPunct="0">
              <a:buFont typeface="Wingdings" panose="05000000000000000000" pitchFamily="2" charset="2"/>
              <a:buChar char="§"/>
            </a:pPr>
            <a:endParaRPr lang="en-ZA" dirty="0"/>
          </a:p>
          <a:p>
            <a:pPr marL="285750" indent="-285750" algn="just" hangingPunct="0">
              <a:buFont typeface="Wingdings" panose="05000000000000000000" pitchFamily="2" charset="2"/>
              <a:buChar char="§"/>
            </a:pPr>
            <a:r>
              <a:rPr lang="en-ZA" dirty="0" smtClean="0"/>
              <a:t>The directorate is reviewing the security and vetting to strengthen information security</a:t>
            </a:r>
          </a:p>
          <a:p>
            <a:pPr lvl="0" hangingPunct="0"/>
            <a:endParaRPr lang="en-ZA" sz="1600" b="1" dirty="0" smtClean="0"/>
          </a:p>
          <a:p>
            <a:pPr marL="342900" lvl="0" indent="-342900" hangingPunct="0">
              <a:buAutoNum type="arabicParenR" startAt="2"/>
            </a:pPr>
            <a:endParaRPr lang="en-ZA" sz="1600" b="1" dirty="0" smtClean="0"/>
          </a:p>
          <a:p>
            <a:pPr marL="342900" lvl="0" indent="-342900" hangingPunct="0">
              <a:buAutoNum type="arabicParenR" startAt="2"/>
            </a:pPr>
            <a:endParaRPr lang="en-ZA" sz="1600" b="1" dirty="0" smtClean="0"/>
          </a:p>
          <a:p>
            <a:pPr lvl="0" hangingPunct="0"/>
            <a:endParaRPr lang="en-ZA" sz="1600" dirty="0" smtClean="0"/>
          </a:p>
          <a:p>
            <a:pPr lvl="0" hangingPunct="0"/>
            <a:endParaRPr lang="en-ZA" sz="1600" dirty="0"/>
          </a:p>
          <a:p>
            <a:pPr lvl="0" hangingPunct="0"/>
            <a:endParaRPr lang="en-ZA" dirty="0"/>
          </a:p>
        </p:txBody>
      </p:sp>
    </p:spTree>
    <p:extLst>
      <p:ext uri="{BB962C8B-B14F-4D97-AF65-F5344CB8AC3E}">
        <p14:creationId xmlns:p14="http://schemas.microsoft.com/office/powerpoint/2010/main" val="2459764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KINNEAR REPORT</a:t>
            </a:r>
            <a:endParaRPr lang="en-US" dirty="0"/>
          </a:p>
        </p:txBody>
      </p:sp>
      <p:sp>
        <p:nvSpPr>
          <p:cNvPr id="3" name="Text Placeholder 2"/>
          <p:cNvSpPr>
            <a:spLocks noGrp="1"/>
          </p:cNvSpPr>
          <p:nvPr>
            <p:ph type="body" sz="quarter" idx="13"/>
          </p:nvPr>
        </p:nvSpPr>
        <p:spPr>
          <a:xfrm>
            <a:off x="304800" y="381000"/>
            <a:ext cx="8077200" cy="5784304"/>
          </a:xfrm>
        </p:spPr>
        <p:txBody>
          <a:bodyPr/>
          <a:lstStyle/>
          <a:p>
            <a:r>
              <a:rPr lang="en-US" dirty="0" smtClean="0"/>
              <a:t>                                                                             </a:t>
            </a:r>
          </a:p>
          <a:p>
            <a:endParaRPr lang="en-US" sz="5400" dirty="0"/>
          </a:p>
          <a:p>
            <a:endParaRPr lang="en-US" sz="5400" dirty="0" smtClean="0"/>
          </a:p>
          <a:p>
            <a:r>
              <a:rPr lang="en-US" sz="5400" dirty="0"/>
              <a:t> </a:t>
            </a:r>
            <a:r>
              <a:rPr lang="en-US" sz="5400" dirty="0" smtClean="0"/>
              <a:t>               Thank You</a:t>
            </a:r>
          </a:p>
          <a:p>
            <a:endParaRPr lang="en-US" dirty="0"/>
          </a:p>
        </p:txBody>
      </p:sp>
      <p:sp>
        <p:nvSpPr>
          <p:cNvPr id="4" name="Slide Number Placeholder 3"/>
          <p:cNvSpPr>
            <a:spLocks noGrp="1"/>
          </p:cNvSpPr>
          <p:nvPr>
            <p:ph type="sldNum" sz="quarter" idx="15"/>
          </p:nvPr>
        </p:nvSpPr>
        <p:spPr/>
        <p:txBody>
          <a:bodyPr/>
          <a:lstStyle/>
          <a:p>
            <a:pPr>
              <a:defRPr/>
            </a:pPr>
            <a:fld id="{0F135ED4-F980-46A4-966A-2D2F73AE7BC7}" type="slidenum">
              <a:rPr lang="en-US" smtClean="0">
                <a:solidFill>
                  <a:prstClr val="black"/>
                </a:solidFill>
              </a:rPr>
              <a:pPr>
                <a:defRPr/>
              </a:pPr>
              <a:t>7</a:t>
            </a:fld>
            <a:endParaRPr lang="en-US" dirty="0">
              <a:solidFill>
                <a:prstClr val="black"/>
              </a:solidFill>
            </a:endParaRPr>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8827" y="6164094"/>
            <a:ext cx="2265173" cy="69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3956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30885</TotalTime>
  <Words>777</Words>
  <Application>Microsoft Office PowerPoint</Application>
  <PresentationFormat>On-screen Show (4:3)</PresentationFormat>
  <Paragraphs>111</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PMingLiU</vt:lpstr>
      <vt:lpstr>Wingdings</vt:lpstr>
      <vt:lpstr>Pitchbook</vt:lpstr>
      <vt:lpstr>Independent Police Investigative Directorate (IPID)</vt:lpstr>
      <vt:lpstr>PowerPoint Presentation</vt:lpstr>
      <vt:lpstr>PowerPoint Presentation</vt:lpstr>
      <vt:lpstr>PowerPoint Presentation</vt:lpstr>
      <vt:lpstr>Kinnear report</vt:lpstr>
      <vt:lpstr>PowerPoint Presentation</vt:lpstr>
      <vt:lpstr>KINNEAR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POLICE INVESTIGATIVE DIRECTORATE</dc:title>
  <dc:creator>FS0032</dc:creator>
  <cp:lastModifiedBy>Sibongile Phalatsi</cp:lastModifiedBy>
  <cp:revision>1274</cp:revision>
  <cp:lastPrinted>2022-05-10T08:29:04Z</cp:lastPrinted>
  <dcterms:created xsi:type="dcterms:W3CDTF">2017-09-06T12:18:16Z</dcterms:created>
  <dcterms:modified xsi:type="dcterms:W3CDTF">2022-11-01T16:05:40Z</dcterms:modified>
</cp:coreProperties>
</file>